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6" r:id="rId4"/>
    <p:sldMasterId id="2147483775" r:id="rId5"/>
  </p:sldMasterIdLst>
  <p:notesMasterIdLst>
    <p:notesMasterId r:id="rId31"/>
  </p:notesMasterIdLst>
  <p:handoutMasterIdLst>
    <p:handoutMasterId r:id="rId32"/>
  </p:handoutMasterIdLst>
  <p:sldIdLst>
    <p:sldId id="655" r:id="rId6"/>
    <p:sldId id="713" r:id="rId7"/>
    <p:sldId id="948" r:id="rId8"/>
    <p:sldId id="730" r:id="rId9"/>
    <p:sldId id="717" r:id="rId10"/>
    <p:sldId id="933" r:id="rId11"/>
    <p:sldId id="959" r:id="rId12"/>
    <p:sldId id="955" r:id="rId13"/>
    <p:sldId id="950" r:id="rId14"/>
    <p:sldId id="951" r:id="rId15"/>
    <p:sldId id="918" r:id="rId16"/>
    <p:sldId id="709" r:id="rId17"/>
    <p:sldId id="934" r:id="rId18"/>
    <p:sldId id="935" r:id="rId19"/>
    <p:sldId id="936" r:id="rId20"/>
    <p:sldId id="956" r:id="rId21"/>
    <p:sldId id="960" r:id="rId22"/>
    <p:sldId id="719" r:id="rId23"/>
    <p:sldId id="926" r:id="rId24"/>
    <p:sldId id="920" r:id="rId25"/>
    <p:sldId id="923" r:id="rId26"/>
    <p:sldId id="898" r:id="rId27"/>
    <p:sldId id="958" r:id="rId28"/>
    <p:sldId id="953" r:id="rId29"/>
    <p:sldId id="728" r:id="rId30"/>
  </p:sldIdLst>
  <p:sldSz cx="9144000" cy="5143500" type="screen16x9"/>
  <p:notesSz cx="7019925" cy="9305925"/>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5" pos="2608" userDrawn="1">
          <p15:clr>
            <a:srgbClr val="A4A3A4"/>
          </p15:clr>
        </p15:guide>
        <p15:guide id="6" pos="3152" userDrawn="1">
          <p15:clr>
            <a:srgbClr val="A4A3A4"/>
          </p15:clr>
        </p15:guide>
        <p15:guide id="7" orient="horz" pos="804" userDrawn="1">
          <p15:clr>
            <a:srgbClr val="A4A3A4"/>
          </p15:clr>
        </p15:guide>
        <p15:guide id="8" pos="2955" userDrawn="1">
          <p15:clr>
            <a:srgbClr val="A4A3A4"/>
          </p15:clr>
        </p15:guide>
        <p15:guide id="9" orient="horz" pos="248" userDrawn="1">
          <p15:clr>
            <a:srgbClr val="A4A3A4"/>
          </p15:clr>
        </p15:guide>
        <p15:guide id="10" orient="horz" pos="420" userDrawn="1">
          <p15:clr>
            <a:srgbClr val="A4A3A4"/>
          </p15:clr>
        </p15:guide>
        <p15:guide id="11" orient="horz" pos="470" userDrawn="1">
          <p15:clr>
            <a:srgbClr val="A4A3A4"/>
          </p15:clr>
        </p15:guide>
        <p15:guide id="12" orient="horz" pos="3153" userDrawn="1">
          <p15:clr>
            <a:srgbClr val="A4A3A4"/>
          </p15:clr>
        </p15:guide>
        <p15:guide id="13" orient="horz" pos="2933" userDrawn="1">
          <p15:clr>
            <a:srgbClr val="A4A3A4"/>
          </p15:clr>
        </p15:guide>
        <p15:guide id="14" pos="192" userDrawn="1">
          <p15:clr>
            <a:srgbClr val="A4A3A4"/>
          </p15:clr>
        </p15:guide>
        <p15:guide id="15" pos="556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s, Tom" initials="AT" lastIdx="1" clrIdx="0">
    <p:extLst>
      <p:ext uri="{19B8F6BF-5375-455C-9EA6-DF929625EA0E}">
        <p15:presenceInfo xmlns:p15="http://schemas.microsoft.com/office/powerpoint/2012/main" userId="S-1-5-21-725345543-2052111302-527237240-8565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FFFF"/>
    <a:srgbClr val="FF9E1D"/>
    <a:srgbClr val="F8F8F8"/>
    <a:srgbClr val="DFBF4F"/>
    <a:srgbClr val="444444"/>
    <a:srgbClr val="5FA644"/>
    <a:srgbClr val="24272A"/>
    <a:srgbClr val="00955D"/>
    <a:srgbClr val="60A6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autoAdjust="0"/>
    <p:restoredTop sz="90088" autoAdjust="0"/>
  </p:normalViewPr>
  <p:slideViewPr>
    <p:cSldViewPr snapToGrid="0" showGuides="1">
      <p:cViewPr varScale="1">
        <p:scale>
          <a:sx n="140" d="100"/>
          <a:sy n="140" d="100"/>
        </p:scale>
        <p:origin x="690" y="114"/>
      </p:cViewPr>
      <p:guideLst>
        <p:guide pos="2880"/>
        <p:guide pos="2608"/>
        <p:guide pos="3152"/>
        <p:guide orient="horz" pos="804"/>
        <p:guide pos="2955"/>
        <p:guide orient="horz" pos="248"/>
        <p:guide orient="horz" pos="420"/>
        <p:guide orient="horz" pos="470"/>
        <p:guide orient="horz" pos="3153"/>
        <p:guide orient="horz" pos="2933"/>
        <p:guide pos="192"/>
        <p:guide pos="5568"/>
      </p:guideLst>
    </p:cSldViewPr>
  </p:slideViewPr>
  <p:outlineViewPr>
    <p:cViewPr>
      <p:scale>
        <a:sx n="33" d="100"/>
        <a:sy n="33" d="100"/>
      </p:scale>
      <p:origin x="0" y="0"/>
    </p:cViewPr>
  </p:outlineViewPr>
  <p:notesTextViewPr>
    <p:cViewPr>
      <p:scale>
        <a:sx n="1" d="1"/>
        <a:sy n="1" d="1"/>
      </p:scale>
      <p:origin x="0" y="0"/>
    </p:cViewPr>
  </p:notesTextViewPr>
  <p:sorterViewPr>
    <p:cViewPr>
      <p:scale>
        <a:sx n="120" d="100"/>
        <a:sy n="120" d="100"/>
      </p:scale>
      <p:origin x="0" y="0"/>
    </p:cViewPr>
  </p:sorterViewPr>
  <p:notesViewPr>
    <p:cSldViewPr snapToGrid="0" showGuides="1">
      <p:cViewPr varScale="1">
        <p:scale>
          <a:sx n="58" d="100"/>
          <a:sy n="58" d="100"/>
        </p:scale>
        <p:origin x="2884" y="5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ke, Carrie" userId="S::carrie.lake@unisys.com::fbaf8710-ba37-48d4-b643-ff20fd473af4" providerId="AD" clId="Web-{8F7F868B-A8C2-4CC5-A3A1-E5D8E83AD157}"/>
    <pc:docChg chg="modSld">
      <pc:chgData name="Lake, Carrie" userId="S::carrie.lake@unisys.com::fbaf8710-ba37-48d4-b643-ff20fd473af4" providerId="AD" clId="Web-{8F7F868B-A8C2-4CC5-A3A1-E5D8E83AD157}" dt="2018-06-18T19:51:54.599" v="3" actId="20577"/>
      <pc:docMkLst>
        <pc:docMk/>
      </pc:docMkLst>
      <pc:sldChg chg="modSp">
        <pc:chgData name="Lake, Carrie" userId="S::carrie.lake@unisys.com::fbaf8710-ba37-48d4-b643-ff20fd473af4" providerId="AD" clId="Web-{8F7F868B-A8C2-4CC5-A3A1-E5D8E83AD157}" dt="2018-06-18T19:51:54.599" v="2" actId="20577"/>
        <pc:sldMkLst>
          <pc:docMk/>
          <pc:sldMk cId="345952577" sldId="717"/>
        </pc:sldMkLst>
        <pc:spChg chg="mod">
          <ac:chgData name="Lake, Carrie" userId="S::carrie.lake@unisys.com::fbaf8710-ba37-48d4-b643-ff20fd473af4" providerId="AD" clId="Web-{8F7F868B-A8C2-4CC5-A3A1-E5D8E83AD157}" dt="2018-06-18T19:51:54.599" v="2" actId="20577"/>
          <ac:spMkLst>
            <pc:docMk/>
            <pc:sldMk cId="345952577" sldId="717"/>
            <ac:spMk id="3" creationId="{097C39ED-F9A2-4C84-A28E-A9A5B78EDBA1}"/>
          </ac:spMkLst>
        </pc:spChg>
      </pc:sldChg>
    </pc:docChg>
  </pc:docChgLst>
  <pc:docChgLst>
    <pc:chgData name="Diaz Urrego, Carlos" userId="S::carlos.diazurrego@unisys.com::22d4ab99-9043-4f67-a498-8866cdf8c495" providerId="AD" clId="Web-{995BD842-33D0-4945-A5B2-0674B96B9FC5}"/>
    <pc:docChg chg="modSld">
      <pc:chgData name="Diaz Urrego, Carlos" userId="S::carlos.diazurrego@unisys.com::22d4ab99-9043-4f67-a498-8866cdf8c495" providerId="AD" clId="Web-{995BD842-33D0-4945-A5B2-0674B96B9FC5}" dt="2018-07-18T14:47:42.577" v="23"/>
      <pc:docMkLst>
        <pc:docMk/>
      </pc:docMkLst>
      <pc:sldChg chg="addSp delSp">
        <pc:chgData name="Diaz Urrego, Carlos" userId="S::carlos.diazurrego@unisys.com::22d4ab99-9043-4f67-a498-8866cdf8c495" providerId="AD" clId="Web-{995BD842-33D0-4945-A5B2-0674B96B9FC5}" dt="2018-07-18T14:47:42.577" v="23"/>
        <pc:sldMkLst>
          <pc:docMk/>
          <pc:sldMk cId="3582723237" sldId="934"/>
        </pc:sldMkLst>
        <pc:spChg chg="add del">
          <ac:chgData name="Diaz Urrego, Carlos" userId="S::carlos.diazurrego@unisys.com::22d4ab99-9043-4f67-a498-8866cdf8c495" providerId="AD" clId="Web-{995BD842-33D0-4945-A5B2-0674B96B9FC5}" dt="2018-07-18T14:47:42.562" v="19"/>
          <ac:spMkLst>
            <pc:docMk/>
            <pc:sldMk cId="3582723237" sldId="934"/>
            <ac:spMk id="35" creationId="{00000000-0000-0000-0000-000000000000}"/>
          </ac:spMkLst>
        </pc:spChg>
        <pc:spChg chg="add del">
          <ac:chgData name="Diaz Urrego, Carlos" userId="S::carlos.diazurrego@unisys.com::22d4ab99-9043-4f67-a498-8866cdf8c495" providerId="AD" clId="Web-{995BD842-33D0-4945-A5B2-0674B96B9FC5}" dt="2018-07-18T14:47:42.562" v="20"/>
          <ac:spMkLst>
            <pc:docMk/>
            <pc:sldMk cId="3582723237" sldId="934"/>
            <ac:spMk id="49" creationId="{4E4F81E2-C25D-440C-B757-50B39C8F9CB6}"/>
          </ac:spMkLst>
        </pc:spChg>
        <pc:spChg chg="add del">
          <ac:chgData name="Diaz Urrego, Carlos" userId="S::carlos.diazurrego@unisys.com::22d4ab99-9043-4f67-a498-8866cdf8c495" providerId="AD" clId="Web-{995BD842-33D0-4945-A5B2-0674B96B9FC5}" dt="2018-07-18T14:47:42.562" v="21"/>
          <ac:spMkLst>
            <pc:docMk/>
            <pc:sldMk cId="3582723237" sldId="934"/>
            <ac:spMk id="50" creationId="{AEDFCE8D-7CAB-469C-A9D8-B75DC3DE32C9}"/>
          </ac:spMkLst>
        </pc:spChg>
        <pc:grpChg chg="add del">
          <ac:chgData name="Diaz Urrego, Carlos" userId="S::carlos.diazurrego@unisys.com::22d4ab99-9043-4f67-a498-8866cdf8c495" providerId="AD" clId="Web-{995BD842-33D0-4945-A5B2-0674B96B9FC5}" dt="2018-07-18T14:47:38.561" v="11"/>
          <ac:grpSpMkLst>
            <pc:docMk/>
            <pc:sldMk cId="3582723237" sldId="934"/>
            <ac:grpSpMk id="87" creationId="{7B8E332C-3CE1-4BA2-80C3-C4E2D5787953}"/>
          </ac:grpSpMkLst>
        </pc:grpChg>
        <pc:grpChg chg="add del">
          <ac:chgData name="Diaz Urrego, Carlos" userId="S::carlos.diazurrego@unisys.com::22d4ab99-9043-4f67-a498-8866cdf8c495" providerId="AD" clId="Web-{995BD842-33D0-4945-A5B2-0674B96B9FC5}" dt="2018-07-18T14:47:38.561" v="12"/>
          <ac:grpSpMkLst>
            <pc:docMk/>
            <pc:sldMk cId="3582723237" sldId="934"/>
            <ac:grpSpMk id="133" creationId="{19D788D0-B629-461E-8768-C6B24D489F50}"/>
          </ac:grpSpMkLst>
        </pc:grpChg>
        <pc:picChg chg="add del">
          <ac:chgData name="Diaz Urrego, Carlos" userId="S::carlos.diazurrego@unisys.com::22d4ab99-9043-4f67-a498-8866cdf8c495" providerId="AD" clId="Web-{995BD842-33D0-4945-A5B2-0674B96B9FC5}" dt="2018-07-18T14:47:42.577" v="22"/>
          <ac:picMkLst>
            <pc:docMk/>
            <pc:sldMk cId="3582723237" sldId="934"/>
            <ac:picMk id="52" creationId="{CA4D8720-0FC1-4280-987A-0B0006EB0F6C}"/>
          </ac:picMkLst>
        </pc:picChg>
        <pc:cxnChg chg="add del">
          <ac:chgData name="Diaz Urrego, Carlos" userId="S::carlos.diazurrego@unisys.com::22d4ab99-9043-4f67-a498-8866cdf8c495" providerId="AD" clId="Web-{995BD842-33D0-4945-A5B2-0674B96B9FC5}" dt="2018-07-18T14:47:42.577" v="23"/>
          <ac:cxnSpMkLst>
            <pc:docMk/>
            <pc:sldMk cId="3582723237" sldId="934"/>
            <ac:cxnSpMk id="157" creationId="{479D6E0C-035E-4BA3-AB50-CF2F267D090B}"/>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unisyscorp-my.sharepoint.com/personal/mark_alba_unisys_com/Documents/Product%20Marketing%20Team%20Folder/PMM%20Shared/Team%20Shared/3%20-%20Offering%20Mgmt/Offering%20Taxonomy/Unisys%20Products%20and%20Services%20Taxonomy_0318.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13727034120735"/>
          <c:y val="0.15782407407407409"/>
          <c:w val="0.85862729658792647"/>
          <c:h val="0.72088764946048411"/>
        </c:manualLayout>
      </c:layout>
      <c:barChart>
        <c:barDir val="col"/>
        <c:grouping val="clustered"/>
        <c:varyColors val="0"/>
        <c:ser>
          <c:idx val="0"/>
          <c:order val="0"/>
          <c:spPr>
            <a:solidFill>
              <a:schemeClr val="accent4"/>
            </a:solidFill>
            <a:ln>
              <a:noFill/>
            </a:ln>
            <a:effectLst/>
          </c:spPr>
          <c:invertIfNegative val="0"/>
          <c:dLbls>
            <c:numFmt formatCode="&quot;$&quot;#,##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Sheet1!$D$10:$D$13</c:f>
              <c:numCache>
                <c:formatCode>General</c:formatCode>
                <c:ptCount val="4"/>
                <c:pt idx="0">
                  <c:v>2017</c:v>
                </c:pt>
                <c:pt idx="1">
                  <c:v>2018</c:v>
                </c:pt>
                <c:pt idx="2">
                  <c:v>2019</c:v>
                </c:pt>
                <c:pt idx="3">
                  <c:v>2020</c:v>
                </c:pt>
              </c:numCache>
            </c:numRef>
          </c:cat>
          <c:val>
            <c:numRef>
              <c:f>Sheet1!$E$10:$E$13</c:f>
              <c:numCache>
                <c:formatCode>#,##0.0</c:formatCode>
                <c:ptCount val="4"/>
                <c:pt idx="0">
                  <c:v>11.310693133999997</c:v>
                </c:pt>
                <c:pt idx="1">
                  <c:v>11.540892090999998</c:v>
                </c:pt>
                <c:pt idx="2">
                  <c:v>11.260592575999999</c:v>
                </c:pt>
                <c:pt idx="3">
                  <c:v>10.739150596000002</c:v>
                </c:pt>
              </c:numCache>
            </c:numRef>
          </c:val>
          <c:extLst>
            <c:ext xmlns:c16="http://schemas.microsoft.com/office/drawing/2014/chart" uri="{C3380CC4-5D6E-409C-BE32-E72D297353CC}">
              <c16:uniqueId val="{00000000-AE55-48BC-80B5-B97DF0EE377A}"/>
            </c:ext>
          </c:extLst>
        </c:ser>
        <c:dLbls>
          <c:showLegendKey val="0"/>
          <c:showVal val="0"/>
          <c:showCatName val="0"/>
          <c:showSerName val="0"/>
          <c:showPercent val="0"/>
          <c:showBubbleSize val="0"/>
        </c:dLbls>
        <c:gapWidth val="75"/>
        <c:overlap val="-27"/>
        <c:axId val="434159896"/>
        <c:axId val="434160288"/>
      </c:barChart>
      <c:catAx>
        <c:axId val="434159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434160288"/>
        <c:crosses val="autoZero"/>
        <c:auto val="1"/>
        <c:lblAlgn val="ctr"/>
        <c:lblOffset val="100"/>
        <c:noMultiLvlLbl val="0"/>
      </c:catAx>
      <c:valAx>
        <c:axId val="434160288"/>
        <c:scaling>
          <c:orientation val="minMax"/>
          <c:min val="0"/>
        </c:scaling>
        <c:delete val="0"/>
        <c:axPos val="l"/>
        <c:numFmt formatCode="&quot;$&quot;#,##0.0" sourceLinked="0"/>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mn-lt"/>
                <a:ea typeface="+mn-ea"/>
                <a:cs typeface="+mn-cs"/>
              </a:defRPr>
            </a:pPr>
            <a:endParaRPr lang="en-US"/>
          </a:p>
        </c:txPr>
        <c:crossAx val="434159896"/>
        <c:crosses val="autoZero"/>
        <c:crossBetween val="between"/>
      </c:valAx>
      <c:spPr>
        <a:noFill/>
        <a:ln>
          <a:noFill/>
        </a:ln>
        <a:effectLst/>
      </c:spPr>
    </c:plotArea>
    <c:plotVisOnly val="1"/>
    <c:dispBlanksAs val="gap"/>
    <c:showDLblsOverMax val="0"/>
  </c:chart>
  <c:spPr>
    <a:noFill/>
    <a:ln>
      <a:noFill/>
    </a:ln>
    <a:effectLst/>
  </c:spPr>
  <c:txPr>
    <a:bodyPr/>
    <a:lstStyle/>
    <a:p>
      <a:pPr>
        <a:defRPr sz="9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2" Type="http://schemas.openxmlformats.org/officeDocument/2006/relationships/hyperlink" Target="https://unisyscorp.sharepoint.com/sites/solutioncentral/Pages/InteliServe.aspx" TargetMode="External"/><Relationship Id="rId1" Type="http://schemas.openxmlformats.org/officeDocument/2006/relationships/hyperlink" Target="https://www.unisys.com/offerings/digital-workplace-services/inteliserve"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unisyscorp.sharepoint.com/sites/solutioncentral/Pages/InteliServe.aspx" TargetMode="External"/><Relationship Id="rId1" Type="http://schemas.openxmlformats.org/officeDocument/2006/relationships/hyperlink" Target="https://www.unisys.com/offerings/digital-workplace-services/inteliserve"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E874F8-173E-4051-9493-91C51B30555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C7794BA7-5B4A-4528-A8B6-F381BD084D36}">
      <dgm:prSet/>
      <dgm:spPr/>
      <dgm:t>
        <a:bodyPr/>
        <a:lstStyle/>
        <a:p>
          <a:pPr rtl="0"/>
          <a:r>
            <a:rPr lang="en-US" dirty="0">
              <a:hlinkClick xmlns:r="http://schemas.openxmlformats.org/officeDocument/2006/relationships" r:id="rId1"/>
            </a:rPr>
            <a:t>https://www.unisys.com/offerings/digital-workplace-services/inteliserve</a:t>
          </a:r>
          <a:endParaRPr lang="en-US" dirty="0"/>
        </a:p>
      </dgm:t>
    </dgm:pt>
    <dgm:pt modelId="{9F810A6E-2A75-475B-8650-CE9545482E27}" type="parTrans" cxnId="{03193B41-62A8-4680-9987-4C04FF054C09}">
      <dgm:prSet/>
      <dgm:spPr/>
      <dgm:t>
        <a:bodyPr/>
        <a:lstStyle/>
        <a:p>
          <a:endParaRPr lang="en-US"/>
        </a:p>
      </dgm:t>
    </dgm:pt>
    <dgm:pt modelId="{EB6E5AFE-6720-4F09-9482-8C0842BF2DAA}" type="sibTrans" cxnId="{03193B41-62A8-4680-9987-4C04FF054C09}">
      <dgm:prSet/>
      <dgm:spPr/>
      <dgm:t>
        <a:bodyPr/>
        <a:lstStyle/>
        <a:p>
          <a:endParaRPr lang="en-US"/>
        </a:p>
      </dgm:t>
    </dgm:pt>
    <dgm:pt modelId="{AEDC31E5-B941-4CC6-A67F-ED96D592788C}">
      <dgm:prSet/>
      <dgm:spPr/>
      <dgm:t>
        <a:bodyPr/>
        <a:lstStyle/>
        <a:p>
          <a:pPr rtl="0"/>
          <a:r>
            <a:rPr lang="en-US" dirty="0"/>
            <a:t>Internal Resources for sales / account engagements</a:t>
          </a:r>
        </a:p>
      </dgm:t>
    </dgm:pt>
    <dgm:pt modelId="{65324E4F-988A-4820-8349-612DF2156B22}" type="parTrans" cxnId="{59756FBF-06EF-4788-892C-E0576C6BE212}">
      <dgm:prSet/>
      <dgm:spPr/>
      <dgm:t>
        <a:bodyPr/>
        <a:lstStyle/>
        <a:p>
          <a:endParaRPr lang="en-US"/>
        </a:p>
      </dgm:t>
    </dgm:pt>
    <dgm:pt modelId="{8B713802-6CFB-490C-899B-BFA23665A6FD}" type="sibTrans" cxnId="{59756FBF-06EF-4788-892C-E0576C6BE212}">
      <dgm:prSet/>
      <dgm:spPr/>
      <dgm:t>
        <a:bodyPr/>
        <a:lstStyle/>
        <a:p>
          <a:endParaRPr lang="en-US"/>
        </a:p>
      </dgm:t>
    </dgm:pt>
    <dgm:pt modelId="{EADAF986-3A91-48EB-B0A5-895831DEA046}">
      <dgm:prSet/>
      <dgm:spPr/>
      <dgm:t>
        <a:bodyPr/>
        <a:lstStyle/>
        <a:p>
          <a:pPr rtl="0"/>
          <a:r>
            <a:rPr lang="en-US" dirty="0"/>
            <a:t>External Resources for your prospects / clients</a:t>
          </a:r>
        </a:p>
      </dgm:t>
    </dgm:pt>
    <dgm:pt modelId="{1288F5BD-7F78-40A7-A9EA-BDE07723D784}" type="parTrans" cxnId="{EB26DE84-003E-4941-95B1-175F5085E227}">
      <dgm:prSet/>
      <dgm:spPr/>
      <dgm:t>
        <a:bodyPr/>
        <a:lstStyle/>
        <a:p>
          <a:endParaRPr lang="en-US"/>
        </a:p>
      </dgm:t>
    </dgm:pt>
    <dgm:pt modelId="{D81DD69D-E192-4E0A-98D0-FF9C34C41F5B}" type="sibTrans" cxnId="{EB26DE84-003E-4941-95B1-175F5085E227}">
      <dgm:prSet/>
      <dgm:spPr/>
      <dgm:t>
        <a:bodyPr/>
        <a:lstStyle/>
        <a:p>
          <a:endParaRPr lang="en-US"/>
        </a:p>
      </dgm:t>
    </dgm:pt>
    <dgm:pt modelId="{DFED805B-1C16-4AC6-AF75-019900EBDFDF}">
      <dgm:prSet/>
      <dgm:spPr/>
      <dgm:t>
        <a:bodyPr/>
        <a:lstStyle/>
        <a:p>
          <a:pPr rtl="0"/>
          <a:r>
            <a:rPr lang="en-US">
              <a:hlinkClick xmlns:r="http://schemas.openxmlformats.org/officeDocument/2006/relationships" r:id="rId2"/>
            </a:rPr>
            <a:t>https</a:t>
          </a:r>
          <a:r>
            <a:rPr lang="en-US" dirty="0">
              <a:hlinkClick xmlns:r="http://schemas.openxmlformats.org/officeDocument/2006/relationships" r:id="rId2"/>
            </a:rPr>
            <a:t>://unisyscorp.sharepoint.com/sites/solutioncentral/Pages/InteliServe.aspx</a:t>
          </a:r>
          <a:r>
            <a:rPr lang="en-US" dirty="0"/>
            <a:t> </a:t>
          </a:r>
        </a:p>
      </dgm:t>
    </dgm:pt>
    <dgm:pt modelId="{7AE99055-90B6-43BD-B06F-0655B06B666B}" type="parTrans" cxnId="{CBB5BD99-24BC-466E-8926-6CC71665DAF6}">
      <dgm:prSet/>
      <dgm:spPr/>
      <dgm:t>
        <a:bodyPr/>
        <a:lstStyle/>
        <a:p>
          <a:endParaRPr lang="en-US"/>
        </a:p>
      </dgm:t>
    </dgm:pt>
    <dgm:pt modelId="{4E891A7C-FBAC-4722-AD81-DA9F7FB1C33C}" type="sibTrans" cxnId="{CBB5BD99-24BC-466E-8926-6CC71665DAF6}">
      <dgm:prSet/>
      <dgm:spPr/>
      <dgm:t>
        <a:bodyPr/>
        <a:lstStyle/>
        <a:p>
          <a:endParaRPr lang="en-US"/>
        </a:p>
      </dgm:t>
    </dgm:pt>
    <dgm:pt modelId="{F04B4680-C1F8-460E-80A4-4C5D649AD3BB}" type="pres">
      <dgm:prSet presAssocID="{DBE874F8-173E-4051-9493-91C51B305554}" presName="Name0" presStyleCnt="0">
        <dgm:presLayoutVars>
          <dgm:dir/>
          <dgm:animLvl val="lvl"/>
          <dgm:resizeHandles val="exact"/>
        </dgm:presLayoutVars>
      </dgm:prSet>
      <dgm:spPr/>
    </dgm:pt>
    <dgm:pt modelId="{F2935052-D10C-499C-B3B3-1FF3739621C7}" type="pres">
      <dgm:prSet presAssocID="{EADAF986-3A91-48EB-B0A5-895831DEA046}" presName="linNode" presStyleCnt="0"/>
      <dgm:spPr/>
    </dgm:pt>
    <dgm:pt modelId="{4A28FD7A-1207-484A-BE82-404993CD12A1}" type="pres">
      <dgm:prSet presAssocID="{EADAF986-3A91-48EB-B0A5-895831DEA046}" presName="parentText" presStyleLbl="node1" presStyleIdx="0" presStyleCnt="2">
        <dgm:presLayoutVars>
          <dgm:chMax val="1"/>
          <dgm:bulletEnabled val="1"/>
        </dgm:presLayoutVars>
      </dgm:prSet>
      <dgm:spPr/>
    </dgm:pt>
    <dgm:pt modelId="{F2AB9B52-D0A9-4B07-B09D-89C97D412FFA}" type="pres">
      <dgm:prSet presAssocID="{EADAF986-3A91-48EB-B0A5-895831DEA046}" presName="descendantText" presStyleLbl="alignAccFollowNode1" presStyleIdx="0" presStyleCnt="2">
        <dgm:presLayoutVars>
          <dgm:bulletEnabled val="1"/>
        </dgm:presLayoutVars>
      </dgm:prSet>
      <dgm:spPr/>
    </dgm:pt>
    <dgm:pt modelId="{E415FBEB-BA44-49CE-A3EE-4F407AFC78DD}" type="pres">
      <dgm:prSet presAssocID="{D81DD69D-E192-4E0A-98D0-FF9C34C41F5B}" presName="sp" presStyleCnt="0"/>
      <dgm:spPr/>
    </dgm:pt>
    <dgm:pt modelId="{4718F6E6-B627-4FF3-A322-ADA4207185F6}" type="pres">
      <dgm:prSet presAssocID="{AEDC31E5-B941-4CC6-A67F-ED96D592788C}" presName="linNode" presStyleCnt="0"/>
      <dgm:spPr/>
    </dgm:pt>
    <dgm:pt modelId="{0720B491-07DD-4362-BDA6-75583FF1521D}" type="pres">
      <dgm:prSet presAssocID="{AEDC31E5-B941-4CC6-A67F-ED96D592788C}" presName="parentText" presStyleLbl="node1" presStyleIdx="1" presStyleCnt="2">
        <dgm:presLayoutVars>
          <dgm:chMax val="1"/>
          <dgm:bulletEnabled val="1"/>
        </dgm:presLayoutVars>
      </dgm:prSet>
      <dgm:spPr/>
    </dgm:pt>
    <dgm:pt modelId="{DEB45DDB-5DD5-4FEC-BFCA-C001FA82977F}" type="pres">
      <dgm:prSet presAssocID="{AEDC31E5-B941-4CC6-A67F-ED96D592788C}" presName="descendantText" presStyleLbl="alignAccFollowNode1" presStyleIdx="1" presStyleCnt="2">
        <dgm:presLayoutVars>
          <dgm:bulletEnabled val="1"/>
        </dgm:presLayoutVars>
      </dgm:prSet>
      <dgm:spPr/>
    </dgm:pt>
  </dgm:ptLst>
  <dgm:cxnLst>
    <dgm:cxn modelId="{2DDEA814-0395-49FF-B812-FE6952D75391}" type="presOf" srcId="{DFED805B-1C16-4AC6-AF75-019900EBDFDF}" destId="{DEB45DDB-5DD5-4FEC-BFCA-C001FA82977F}" srcOrd="0" destOrd="0" presId="urn:microsoft.com/office/officeart/2005/8/layout/vList5"/>
    <dgm:cxn modelId="{6D08A618-0778-453F-86F6-5289FF9665C5}" type="presOf" srcId="{AEDC31E5-B941-4CC6-A67F-ED96D592788C}" destId="{0720B491-07DD-4362-BDA6-75583FF1521D}" srcOrd="0" destOrd="0" presId="urn:microsoft.com/office/officeart/2005/8/layout/vList5"/>
    <dgm:cxn modelId="{03193B41-62A8-4680-9987-4C04FF054C09}" srcId="{EADAF986-3A91-48EB-B0A5-895831DEA046}" destId="{C7794BA7-5B4A-4528-A8B6-F381BD084D36}" srcOrd="0" destOrd="0" parTransId="{9F810A6E-2A75-475B-8650-CE9545482E27}" sibTransId="{EB6E5AFE-6720-4F09-9482-8C0842BF2DAA}"/>
    <dgm:cxn modelId="{DC967356-6A05-42F4-A2D8-87AED3DB645E}" type="presOf" srcId="{EADAF986-3A91-48EB-B0A5-895831DEA046}" destId="{4A28FD7A-1207-484A-BE82-404993CD12A1}" srcOrd="0" destOrd="0" presId="urn:microsoft.com/office/officeart/2005/8/layout/vList5"/>
    <dgm:cxn modelId="{EB26DE84-003E-4941-95B1-175F5085E227}" srcId="{DBE874F8-173E-4051-9493-91C51B305554}" destId="{EADAF986-3A91-48EB-B0A5-895831DEA046}" srcOrd="0" destOrd="0" parTransId="{1288F5BD-7F78-40A7-A9EA-BDE07723D784}" sibTransId="{D81DD69D-E192-4E0A-98D0-FF9C34C41F5B}"/>
    <dgm:cxn modelId="{68DE3691-9017-4C46-B5C9-6987FAAB4B4E}" type="presOf" srcId="{C7794BA7-5B4A-4528-A8B6-F381BD084D36}" destId="{F2AB9B52-D0A9-4B07-B09D-89C97D412FFA}" srcOrd="0" destOrd="0" presId="urn:microsoft.com/office/officeart/2005/8/layout/vList5"/>
    <dgm:cxn modelId="{CBB5BD99-24BC-466E-8926-6CC71665DAF6}" srcId="{AEDC31E5-B941-4CC6-A67F-ED96D592788C}" destId="{DFED805B-1C16-4AC6-AF75-019900EBDFDF}" srcOrd="0" destOrd="0" parTransId="{7AE99055-90B6-43BD-B06F-0655B06B666B}" sibTransId="{4E891A7C-FBAC-4722-AD81-DA9F7FB1C33C}"/>
    <dgm:cxn modelId="{59756FBF-06EF-4788-892C-E0576C6BE212}" srcId="{DBE874F8-173E-4051-9493-91C51B305554}" destId="{AEDC31E5-B941-4CC6-A67F-ED96D592788C}" srcOrd="1" destOrd="0" parTransId="{65324E4F-988A-4820-8349-612DF2156B22}" sibTransId="{8B713802-6CFB-490C-899B-BFA23665A6FD}"/>
    <dgm:cxn modelId="{A0B2D2C7-E635-4267-A5FE-AC613B5162B5}" type="presOf" srcId="{DBE874F8-173E-4051-9493-91C51B305554}" destId="{F04B4680-C1F8-460E-80A4-4C5D649AD3BB}" srcOrd="0" destOrd="0" presId="urn:microsoft.com/office/officeart/2005/8/layout/vList5"/>
    <dgm:cxn modelId="{50CCDAD0-C94D-49C7-99E4-9C87FC695FFC}" type="presParOf" srcId="{F04B4680-C1F8-460E-80A4-4C5D649AD3BB}" destId="{F2935052-D10C-499C-B3B3-1FF3739621C7}" srcOrd="0" destOrd="0" presId="urn:microsoft.com/office/officeart/2005/8/layout/vList5"/>
    <dgm:cxn modelId="{19C7BD2F-85EE-47EA-A1BF-1610D50B78AB}" type="presParOf" srcId="{F2935052-D10C-499C-B3B3-1FF3739621C7}" destId="{4A28FD7A-1207-484A-BE82-404993CD12A1}" srcOrd="0" destOrd="0" presId="urn:microsoft.com/office/officeart/2005/8/layout/vList5"/>
    <dgm:cxn modelId="{1B170786-E019-4C33-B63B-9EF5BB3AC607}" type="presParOf" srcId="{F2935052-D10C-499C-B3B3-1FF3739621C7}" destId="{F2AB9B52-D0A9-4B07-B09D-89C97D412FFA}" srcOrd="1" destOrd="0" presId="urn:microsoft.com/office/officeart/2005/8/layout/vList5"/>
    <dgm:cxn modelId="{BB41E546-6ACC-41E7-B4D0-CDAD41909008}" type="presParOf" srcId="{F04B4680-C1F8-460E-80A4-4C5D649AD3BB}" destId="{E415FBEB-BA44-49CE-A3EE-4F407AFC78DD}" srcOrd="1" destOrd="0" presId="urn:microsoft.com/office/officeart/2005/8/layout/vList5"/>
    <dgm:cxn modelId="{5385C570-70B9-421A-909E-5348131A6A11}" type="presParOf" srcId="{F04B4680-C1F8-460E-80A4-4C5D649AD3BB}" destId="{4718F6E6-B627-4FF3-A322-ADA4207185F6}" srcOrd="2" destOrd="0" presId="urn:microsoft.com/office/officeart/2005/8/layout/vList5"/>
    <dgm:cxn modelId="{E8F93973-BCC6-4247-946C-99DCA8259E72}" type="presParOf" srcId="{4718F6E6-B627-4FF3-A322-ADA4207185F6}" destId="{0720B491-07DD-4362-BDA6-75583FF1521D}" srcOrd="0" destOrd="0" presId="urn:microsoft.com/office/officeart/2005/8/layout/vList5"/>
    <dgm:cxn modelId="{30834A77-38B6-4541-B2B8-40AB63ACD17E}" type="presParOf" srcId="{4718F6E6-B627-4FF3-A322-ADA4207185F6}" destId="{DEB45DDB-5DD5-4FEC-BFCA-C001FA82977F}"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B9B52-D0A9-4B07-B09D-89C97D412FFA}">
      <dsp:nvSpPr>
        <dsp:cNvPr id="0" name=""/>
        <dsp:cNvSpPr/>
      </dsp:nvSpPr>
      <dsp:spPr>
        <a:xfrm rot="5400000">
          <a:off x="5767951" y="-2637094"/>
          <a:ext cx="198173" cy="552191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rtl="0">
            <a:lnSpc>
              <a:spcPct val="90000"/>
            </a:lnSpc>
            <a:spcBef>
              <a:spcPct val="0"/>
            </a:spcBef>
            <a:spcAft>
              <a:spcPct val="15000"/>
            </a:spcAft>
            <a:buChar char="•"/>
          </a:pPr>
          <a:r>
            <a:rPr lang="en-US" sz="1000" kern="1200" dirty="0">
              <a:hlinkClick xmlns:r="http://schemas.openxmlformats.org/officeDocument/2006/relationships" r:id="rId1"/>
            </a:rPr>
            <a:t>https://www.unisys.com/offerings/digital-workplace-services/inteliserve</a:t>
          </a:r>
          <a:endParaRPr lang="en-US" sz="1000" kern="1200" dirty="0"/>
        </a:p>
      </dsp:txBody>
      <dsp:txXfrm rot="-5400000">
        <a:off x="3106079" y="34452"/>
        <a:ext cx="5512244" cy="178825"/>
      </dsp:txXfrm>
    </dsp:sp>
    <dsp:sp modelId="{4A28FD7A-1207-484A-BE82-404993CD12A1}">
      <dsp:nvSpPr>
        <dsp:cNvPr id="0" name=""/>
        <dsp:cNvSpPr/>
      </dsp:nvSpPr>
      <dsp:spPr>
        <a:xfrm>
          <a:off x="0" y="6"/>
          <a:ext cx="3106078" cy="24771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rtl="0">
            <a:lnSpc>
              <a:spcPct val="90000"/>
            </a:lnSpc>
            <a:spcBef>
              <a:spcPct val="0"/>
            </a:spcBef>
            <a:spcAft>
              <a:spcPct val="35000"/>
            </a:spcAft>
            <a:buNone/>
          </a:pPr>
          <a:r>
            <a:rPr lang="en-US" sz="1000" kern="1200" dirty="0"/>
            <a:t>External Resources for your prospects / clients</a:t>
          </a:r>
        </a:p>
      </dsp:txBody>
      <dsp:txXfrm>
        <a:off x="12092" y="12098"/>
        <a:ext cx="3081894" cy="223532"/>
      </dsp:txXfrm>
    </dsp:sp>
    <dsp:sp modelId="{DEB45DDB-5DD5-4FEC-BFCA-C001FA82977F}">
      <dsp:nvSpPr>
        <dsp:cNvPr id="0" name=""/>
        <dsp:cNvSpPr/>
      </dsp:nvSpPr>
      <dsp:spPr>
        <a:xfrm rot="5400000">
          <a:off x="5767951" y="-2376992"/>
          <a:ext cx="198173" cy="552191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rtl="0">
            <a:lnSpc>
              <a:spcPct val="90000"/>
            </a:lnSpc>
            <a:spcBef>
              <a:spcPct val="0"/>
            </a:spcBef>
            <a:spcAft>
              <a:spcPct val="15000"/>
            </a:spcAft>
            <a:buChar char="•"/>
          </a:pPr>
          <a:r>
            <a:rPr lang="en-US" sz="1000" kern="1200">
              <a:hlinkClick xmlns:r="http://schemas.openxmlformats.org/officeDocument/2006/relationships" r:id="rId2"/>
            </a:rPr>
            <a:t>https</a:t>
          </a:r>
          <a:r>
            <a:rPr lang="en-US" sz="1000" kern="1200" dirty="0">
              <a:hlinkClick xmlns:r="http://schemas.openxmlformats.org/officeDocument/2006/relationships" r:id="rId2"/>
            </a:rPr>
            <a:t>://unisyscorp.sharepoint.com/sites/solutioncentral/Pages/InteliServe.aspx</a:t>
          </a:r>
          <a:r>
            <a:rPr lang="en-US" sz="1000" kern="1200" dirty="0"/>
            <a:t> </a:t>
          </a:r>
        </a:p>
      </dsp:txBody>
      <dsp:txXfrm rot="-5400000">
        <a:off x="3106079" y="294554"/>
        <a:ext cx="5512244" cy="178825"/>
      </dsp:txXfrm>
    </dsp:sp>
    <dsp:sp modelId="{0720B491-07DD-4362-BDA6-75583FF1521D}">
      <dsp:nvSpPr>
        <dsp:cNvPr id="0" name=""/>
        <dsp:cNvSpPr/>
      </dsp:nvSpPr>
      <dsp:spPr>
        <a:xfrm>
          <a:off x="0" y="260108"/>
          <a:ext cx="3106078" cy="24771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rtl="0">
            <a:lnSpc>
              <a:spcPct val="90000"/>
            </a:lnSpc>
            <a:spcBef>
              <a:spcPct val="0"/>
            </a:spcBef>
            <a:spcAft>
              <a:spcPct val="35000"/>
            </a:spcAft>
            <a:buNone/>
          </a:pPr>
          <a:r>
            <a:rPr lang="en-US" sz="1000" kern="1200" dirty="0"/>
            <a:t>Internal Resources for sales / account engagements</a:t>
          </a:r>
        </a:p>
      </dsp:txBody>
      <dsp:txXfrm>
        <a:off x="12092" y="272200"/>
        <a:ext cx="3081894" cy="22353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6912"/>
          </a:xfrm>
          <a:prstGeom prst="rect">
            <a:avLst/>
          </a:prstGeom>
        </p:spPr>
        <p:txBody>
          <a:bodyPr vert="horz" lIns="93287" tIns="46644" rIns="93287" bIns="46644" rtlCol="0"/>
          <a:lstStyle>
            <a:lvl1pPr algn="l">
              <a:defRPr sz="1200"/>
            </a:lvl1pPr>
          </a:lstStyle>
          <a:p>
            <a:endParaRPr lang="en-AU" dirty="0">
              <a:latin typeface="Arial" charset="0"/>
            </a:endParaRPr>
          </a:p>
        </p:txBody>
      </p:sp>
      <p:sp>
        <p:nvSpPr>
          <p:cNvPr id="3" name="Date Placeholder 2"/>
          <p:cNvSpPr>
            <a:spLocks noGrp="1"/>
          </p:cNvSpPr>
          <p:nvPr>
            <p:ph type="dt" sz="quarter" idx="1"/>
          </p:nvPr>
        </p:nvSpPr>
        <p:spPr>
          <a:xfrm>
            <a:off x="3976333" y="0"/>
            <a:ext cx="3041968" cy="466912"/>
          </a:xfrm>
          <a:prstGeom prst="rect">
            <a:avLst/>
          </a:prstGeom>
        </p:spPr>
        <p:txBody>
          <a:bodyPr vert="horz" lIns="93287" tIns="46644" rIns="93287" bIns="46644" rtlCol="0"/>
          <a:lstStyle>
            <a:lvl1pPr algn="r">
              <a:defRPr sz="1200"/>
            </a:lvl1pPr>
          </a:lstStyle>
          <a:p>
            <a:fld id="{21182114-0723-483B-B0DF-F02257D5B71C}" type="datetimeFigureOut">
              <a:rPr lang="en-AU" smtClean="0">
                <a:latin typeface="Arial" charset="0"/>
              </a:rPr>
              <a:t>18/07/2018</a:t>
            </a:fld>
            <a:endParaRPr lang="en-AU" dirty="0">
              <a:latin typeface="Arial" charset="0"/>
            </a:endParaRPr>
          </a:p>
        </p:txBody>
      </p:sp>
      <p:sp>
        <p:nvSpPr>
          <p:cNvPr id="4" name="Footer Placeholder 3"/>
          <p:cNvSpPr>
            <a:spLocks noGrp="1"/>
          </p:cNvSpPr>
          <p:nvPr>
            <p:ph type="ftr" sz="quarter" idx="2"/>
          </p:nvPr>
        </p:nvSpPr>
        <p:spPr>
          <a:xfrm>
            <a:off x="0" y="8839014"/>
            <a:ext cx="3041968" cy="466911"/>
          </a:xfrm>
          <a:prstGeom prst="rect">
            <a:avLst/>
          </a:prstGeom>
        </p:spPr>
        <p:txBody>
          <a:bodyPr vert="horz" lIns="93287" tIns="46644" rIns="93287" bIns="46644" rtlCol="0" anchor="b"/>
          <a:lstStyle>
            <a:lvl1pPr algn="l">
              <a:defRPr sz="1200"/>
            </a:lvl1pPr>
          </a:lstStyle>
          <a:p>
            <a:endParaRPr lang="en-AU" dirty="0">
              <a:latin typeface="Arial" charset="0"/>
            </a:endParaRPr>
          </a:p>
        </p:txBody>
      </p:sp>
      <p:sp>
        <p:nvSpPr>
          <p:cNvPr id="5" name="Slide Number Placeholder 4"/>
          <p:cNvSpPr>
            <a:spLocks noGrp="1"/>
          </p:cNvSpPr>
          <p:nvPr>
            <p:ph type="sldNum" sz="quarter" idx="3"/>
          </p:nvPr>
        </p:nvSpPr>
        <p:spPr>
          <a:xfrm>
            <a:off x="3976333" y="8839014"/>
            <a:ext cx="3041968" cy="466911"/>
          </a:xfrm>
          <a:prstGeom prst="rect">
            <a:avLst/>
          </a:prstGeom>
        </p:spPr>
        <p:txBody>
          <a:bodyPr vert="horz" lIns="93287" tIns="46644" rIns="93287" bIns="46644" rtlCol="0" anchor="b"/>
          <a:lstStyle>
            <a:lvl1pPr algn="r">
              <a:defRPr sz="1200"/>
            </a:lvl1pPr>
          </a:lstStyle>
          <a:p>
            <a:fld id="{CCD7C953-0308-481A-BFB6-EB2621A3B00E}" type="slidenum">
              <a:rPr lang="en-AU" smtClean="0">
                <a:latin typeface="Arial" charset="0"/>
              </a:rPr>
              <a:t>‹#›</a:t>
            </a:fld>
            <a:endParaRPr lang="en-AU" dirty="0">
              <a:latin typeface="Arial" charset="0"/>
            </a:endParaRPr>
          </a:p>
        </p:txBody>
      </p:sp>
    </p:spTree>
    <p:extLst>
      <p:ext uri="{BB962C8B-B14F-4D97-AF65-F5344CB8AC3E}">
        <p14:creationId xmlns:p14="http://schemas.microsoft.com/office/powerpoint/2010/main" val="19402984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6912"/>
          </a:xfrm>
          <a:prstGeom prst="rect">
            <a:avLst/>
          </a:prstGeom>
        </p:spPr>
        <p:txBody>
          <a:bodyPr vert="horz" lIns="93287" tIns="46644" rIns="93287" bIns="46644" rtlCol="0"/>
          <a:lstStyle>
            <a:lvl1pPr algn="l">
              <a:defRPr sz="1200" b="0" i="0">
                <a:latin typeface="Arial" charset="0"/>
              </a:defRPr>
            </a:lvl1pPr>
          </a:lstStyle>
          <a:p>
            <a:endParaRPr lang="en-AU" dirty="0"/>
          </a:p>
        </p:txBody>
      </p:sp>
      <p:sp>
        <p:nvSpPr>
          <p:cNvPr id="3" name="Date Placeholder 2"/>
          <p:cNvSpPr>
            <a:spLocks noGrp="1"/>
          </p:cNvSpPr>
          <p:nvPr>
            <p:ph type="dt" idx="1"/>
          </p:nvPr>
        </p:nvSpPr>
        <p:spPr>
          <a:xfrm>
            <a:off x="3976333" y="0"/>
            <a:ext cx="3041968" cy="466912"/>
          </a:xfrm>
          <a:prstGeom prst="rect">
            <a:avLst/>
          </a:prstGeom>
        </p:spPr>
        <p:txBody>
          <a:bodyPr vert="horz" lIns="93287" tIns="46644" rIns="93287" bIns="46644" rtlCol="0"/>
          <a:lstStyle>
            <a:lvl1pPr algn="r">
              <a:defRPr sz="1200" b="0" i="0">
                <a:latin typeface="Arial" charset="0"/>
              </a:defRPr>
            </a:lvl1pPr>
          </a:lstStyle>
          <a:p>
            <a:fld id="{7A6A88EB-A7E8-4D69-B7BE-E7076A0665D5}" type="datetimeFigureOut">
              <a:rPr lang="en-AU" smtClean="0"/>
              <a:pPr/>
              <a:t>18/07/2018</a:t>
            </a:fld>
            <a:endParaRPr lang="en-AU" dirty="0"/>
          </a:p>
        </p:txBody>
      </p:sp>
      <p:sp>
        <p:nvSpPr>
          <p:cNvPr id="4" name="Slide Image Placeholder 3"/>
          <p:cNvSpPr>
            <a:spLocks noGrp="1" noRot="1" noChangeAspect="1"/>
          </p:cNvSpPr>
          <p:nvPr>
            <p:ph type="sldImg" idx="2"/>
          </p:nvPr>
        </p:nvSpPr>
        <p:spPr>
          <a:xfrm>
            <a:off x="719138" y="1163638"/>
            <a:ext cx="5581650" cy="3140075"/>
          </a:xfrm>
          <a:prstGeom prst="rect">
            <a:avLst/>
          </a:prstGeom>
          <a:noFill/>
          <a:ln w="12700">
            <a:solidFill>
              <a:prstClr val="black"/>
            </a:solidFill>
          </a:ln>
        </p:spPr>
        <p:txBody>
          <a:bodyPr vert="horz" lIns="93287" tIns="46644" rIns="93287" bIns="46644" rtlCol="0" anchor="ctr"/>
          <a:lstStyle/>
          <a:p>
            <a:endParaRPr lang="en-AU" dirty="0"/>
          </a:p>
        </p:txBody>
      </p:sp>
      <p:sp>
        <p:nvSpPr>
          <p:cNvPr id="5" name="Notes Placeholder 4"/>
          <p:cNvSpPr>
            <a:spLocks noGrp="1"/>
          </p:cNvSpPr>
          <p:nvPr>
            <p:ph type="body" sz="quarter" idx="3"/>
          </p:nvPr>
        </p:nvSpPr>
        <p:spPr>
          <a:xfrm>
            <a:off x="701993" y="4478476"/>
            <a:ext cx="5615940" cy="3664208"/>
          </a:xfrm>
          <a:prstGeom prst="rect">
            <a:avLst/>
          </a:prstGeom>
        </p:spPr>
        <p:txBody>
          <a:bodyPr vert="horz" lIns="93287" tIns="46644" rIns="93287" bIns="46644"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Footer Placeholder 5"/>
          <p:cNvSpPr>
            <a:spLocks noGrp="1"/>
          </p:cNvSpPr>
          <p:nvPr>
            <p:ph type="ftr" sz="quarter" idx="4"/>
          </p:nvPr>
        </p:nvSpPr>
        <p:spPr>
          <a:xfrm>
            <a:off x="0" y="8839014"/>
            <a:ext cx="3041968" cy="466911"/>
          </a:xfrm>
          <a:prstGeom prst="rect">
            <a:avLst/>
          </a:prstGeom>
        </p:spPr>
        <p:txBody>
          <a:bodyPr vert="horz" lIns="93287" tIns="46644" rIns="93287" bIns="46644" rtlCol="0" anchor="b"/>
          <a:lstStyle>
            <a:lvl1pPr algn="l">
              <a:defRPr sz="1200" b="0" i="0">
                <a:latin typeface="Arial" charset="0"/>
              </a:defRPr>
            </a:lvl1pPr>
          </a:lstStyle>
          <a:p>
            <a:endParaRPr lang="en-AU" dirty="0"/>
          </a:p>
        </p:txBody>
      </p:sp>
      <p:sp>
        <p:nvSpPr>
          <p:cNvPr id="7" name="Slide Number Placeholder 6"/>
          <p:cNvSpPr>
            <a:spLocks noGrp="1"/>
          </p:cNvSpPr>
          <p:nvPr>
            <p:ph type="sldNum" sz="quarter" idx="5"/>
          </p:nvPr>
        </p:nvSpPr>
        <p:spPr>
          <a:xfrm>
            <a:off x="3976333" y="8839014"/>
            <a:ext cx="3041968" cy="466911"/>
          </a:xfrm>
          <a:prstGeom prst="rect">
            <a:avLst/>
          </a:prstGeom>
        </p:spPr>
        <p:txBody>
          <a:bodyPr vert="horz" lIns="93287" tIns="46644" rIns="93287" bIns="46644" rtlCol="0" anchor="b"/>
          <a:lstStyle>
            <a:lvl1pPr algn="r">
              <a:defRPr sz="1200" b="0" i="0">
                <a:latin typeface="Arial" charset="0"/>
              </a:defRPr>
            </a:lvl1pPr>
          </a:lstStyle>
          <a:p>
            <a:fld id="{64D66A81-A51D-4D29-A7CD-0A3102253FC4}" type="slidenum">
              <a:rPr lang="en-AU" smtClean="0"/>
              <a:pPr/>
              <a:t>‹#›</a:t>
            </a:fld>
            <a:endParaRPr lang="en-AU" dirty="0"/>
          </a:p>
        </p:txBody>
      </p:sp>
    </p:spTree>
    <p:extLst>
      <p:ext uri="{BB962C8B-B14F-4D97-AF65-F5344CB8AC3E}">
        <p14:creationId xmlns:p14="http://schemas.microsoft.com/office/powerpoint/2010/main" val="1620485553"/>
      </p:ext>
    </p:extLst>
  </p:cSld>
  <p:clrMap bg1="lt1" tx1="dk1" bg2="lt2" tx2="dk2" accent1="accent1" accent2="accent2" accent3="accent3" accent4="accent4" accent5="accent5" accent6="accent6" hlink="hlink" folHlink="folHlink"/>
  <p:notesStyle>
    <a:lvl1pPr marL="0" algn="l" defTabSz="685800" rtl="0" eaLnBrk="1" latinLnBrk="0" hangingPunct="1">
      <a:defRPr sz="900" b="0" i="0" kern="1200">
        <a:solidFill>
          <a:schemeClr val="tx1"/>
        </a:solidFill>
        <a:latin typeface="Arial" charset="0"/>
        <a:ea typeface="+mn-ea"/>
        <a:cs typeface="+mn-cs"/>
      </a:defRPr>
    </a:lvl1pPr>
    <a:lvl2pPr marL="342900" algn="l" defTabSz="685800" rtl="0" eaLnBrk="1" latinLnBrk="0" hangingPunct="1">
      <a:defRPr sz="900" b="0" i="0" kern="1200">
        <a:solidFill>
          <a:schemeClr val="tx1"/>
        </a:solidFill>
        <a:latin typeface="Arial" charset="0"/>
        <a:ea typeface="+mn-ea"/>
        <a:cs typeface="+mn-cs"/>
      </a:defRPr>
    </a:lvl2pPr>
    <a:lvl3pPr marL="685800" algn="l" defTabSz="685800" rtl="0" eaLnBrk="1" latinLnBrk="0" hangingPunct="1">
      <a:defRPr sz="900" b="0" i="0" kern="1200">
        <a:solidFill>
          <a:schemeClr val="tx1"/>
        </a:solidFill>
        <a:latin typeface="Arial" charset="0"/>
        <a:ea typeface="+mn-ea"/>
        <a:cs typeface="+mn-cs"/>
      </a:defRPr>
    </a:lvl3pPr>
    <a:lvl4pPr marL="1028700" algn="l" defTabSz="685800" rtl="0" eaLnBrk="1" latinLnBrk="0" hangingPunct="1">
      <a:defRPr sz="900" b="0" i="0" kern="1200">
        <a:solidFill>
          <a:schemeClr val="tx1"/>
        </a:solidFill>
        <a:latin typeface="Arial" charset="0"/>
        <a:ea typeface="+mn-ea"/>
        <a:cs typeface="+mn-cs"/>
      </a:defRPr>
    </a:lvl4pPr>
    <a:lvl5pPr marL="1371600" algn="l" defTabSz="685800" rtl="0" eaLnBrk="1" latinLnBrk="0" hangingPunct="1">
      <a:defRPr sz="900" b="0" i="0" kern="1200">
        <a:solidFill>
          <a:schemeClr val="tx1"/>
        </a:solidFill>
        <a:latin typeface="Arial"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1</a:t>
            </a:fld>
            <a:endParaRPr lang="en-AU" dirty="0"/>
          </a:p>
        </p:txBody>
      </p:sp>
    </p:spTree>
    <p:extLst>
      <p:ext uri="{BB962C8B-B14F-4D97-AF65-F5344CB8AC3E}">
        <p14:creationId xmlns:p14="http://schemas.microsoft.com/office/powerpoint/2010/main" val="1862711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D66A81-A51D-4D29-A7CD-0A3102253FC4}" type="slidenum">
              <a:rPr lang="en-AU" smtClean="0"/>
              <a:pPr/>
              <a:t>10</a:t>
            </a:fld>
            <a:endParaRPr lang="en-AU" dirty="0"/>
          </a:p>
        </p:txBody>
      </p:sp>
    </p:spTree>
    <p:extLst>
      <p:ext uri="{BB962C8B-B14F-4D97-AF65-F5344CB8AC3E}">
        <p14:creationId xmlns:p14="http://schemas.microsoft.com/office/powerpoint/2010/main" val="3525691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u="sng" dirty="0">
                <a:solidFill>
                  <a:srgbClr val="FF0000"/>
                </a:solidFill>
              </a:rPr>
              <a:t>NOTES FOR INTERNAL USE ONLY. PLEASE REMOVE BEFORE SENDING PRESENTATION TO CLIENT. ALWAYS SHARE PDF</a:t>
            </a:r>
          </a:p>
          <a:p>
            <a:r>
              <a:rPr lang="en-US" sz="1400" b="1" dirty="0">
                <a:solidFill>
                  <a:srgbClr val="00B0F0"/>
                </a:solidFill>
                <a:ea typeface="Times New Roman" panose="02020603050405020304" pitchFamily="18" charset="0"/>
                <a:cs typeface="Arial" panose="020B0604020202020204" pitchFamily="34" charset="0"/>
              </a:rPr>
              <a:t>Unisys InteliServe</a:t>
            </a:r>
            <a:r>
              <a:rPr lang="en-US" sz="1200" b="1" dirty="0">
                <a:solidFill>
                  <a:srgbClr val="00B0F0"/>
                </a:solidFill>
              </a:rPr>
              <a:t>™ platform</a:t>
            </a:r>
            <a:r>
              <a:rPr lang="en-US" sz="1400" dirty="0">
                <a:solidFill>
                  <a:srgbClr val="00B0F0"/>
                </a:solidFill>
              </a:rPr>
              <a:t> integrates the tools and technologies to create the capabilities to </a:t>
            </a:r>
            <a:r>
              <a:rPr lang="en-US" sz="1400" dirty="0">
                <a:solidFill>
                  <a:schemeClr val="bg2">
                    <a:lumMod val="75000"/>
                  </a:schemeClr>
                </a:solidFill>
              </a:rPr>
              <a:t>deliver an intelligent user centric support experience that’s simplified, personalized and consistent</a:t>
            </a:r>
          </a:p>
          <a:p>
            <a:pPr lvl="1">
              <a:lnSpc>
                <a:spcPct val="100000"/>
              </a:lnSpc>
              <a:buClrTx/>
              <a:buFont typeface="Arial" panose="020B0604020202020204" pitchFamily="34" charset="0"/>
              <a:buChar char="•"/>
            </a:pPr>
            <a:r>
              <a:rPr lang="en-US" sz="1200" b="1" dirty="0">
                <a:solidFill>
                  <a:srgbClr val="00B0F0"/>
                </a:solidFill>
              </a:rPr>
              <a:t>Single Point of Engagement </a:t>
            </a:r>
            <a:r>
              <a:rPr lang="en-US" sz="1200" dirty="0">
                <a:solidFill>
                  <a:schemeClr val="bg2">
                    <a:lumMod val="75000"/>
                  </a:schemeClr>
                </a:solidFill>
              </a:rPr>
              <a:t>with</a:t>
            </a:r>
            <a:r>
              <a:rPr lang="en-US" sz="1200" b="1" dirty="0">
                <a:solidFill>
                  <a:schemeClr val="bg2">
                    <a:lumMod val="75000"/>
                  </a:schemeClr>
                </a:solidFill>
              </a:rPr>
              <a:t> </a:t>
            </a:r>
            <a:r>
              <a:rPr lang="en-US" sz="1200" b="1" dirty="0">
                <a:solidFill>
                  <a:srgbClr val="00B0F0"/>
                </a:solidFill>
              </a:rPr>
              <a:t>InteliApp</a:t>
            </a:r>
            <a:r>
              <a:rPr lang="en-US" sz="1200" dirty="0">
                <a:solidFill>
                  <a:srgbClr val="00B0F0"/>
                </a:solidFill>
              </a:rPr>
              <a:t>™</a:t>
            </a:r>
            <a:r>
              <a:rPr lang="en-US" sz="1200" b="1" dirty="0">
                <a:solidFill>
                  <a:schemeClr val="bg2">
                    <a:lumMod val="75000"/>
                  </a:schemeClr>
                </a:solidFill>
              </a:rPr>
              <a:t> – </a:t>
            </a:r>
            <a:r>
              <a:rPr lang="en-US" sz="1200" dirty="0">
                <a:solidFill>
                  <a:schemeClr val="bg2">
                    <a:lumMod val="75000"/>
                  </a:schemeClr>
                </a:solidFill>
              </a:rPr>
              <a:t> a Unisys proprietary application that provides users with “one-stop service at their finger tips” and a consistent support experience across all devices improving user adoption through simplified channel access</a:t>
            </a:r>
          </a:p>
          <a:p>
            <a:pPr lvl="1">
              <a:lnSpc>
                <a:spcPct val="100000"/>
              </a:lnSpc>
              <a:buClrTx/>
              <a:buFont typeface="Arial" panose="020B0604020202020204" pitchFamily="34" charset="0"/>
              <a:buChar char="•"/>
            </a:pPr>
            <a:r>
              <a:rPr lang="en-US" sz="1200" b="1" dirty="0">
                <a:solidFill>
                  <a:srgbClr val="00B0F0"/>
                </a:solidFill>
              </a:rPr>
              <a:t>Omnichannel Personalization</a:t>
            </a:r>
            <a:r>
              <a:rPr lang="en-US" sz="1200" dirty="0">
                <a:solidFill>
                  <a:schemeClr val="bg2">
                    <a:lumMod val="75000"/>
                  </a:schemeClr>
                </a:solidFill>
              </a:rPr>
              <a:t> – connects an end user’s journey across channels—</a:t>
            </a:r>
            <a:r>
              <a:rPr lang="en-US" dirty="0"/>
              <a:t>phone, email, web, video, chat, portal, mobile and social—seamlessly and consistently with transaction history that follows throughout</a:t>
            </a:r>
          </a:p>
          <a:p>
            <a:pPr lvl="1">
              <a:lnSpc>
                <a:spcPct val="100000"/>
              </a:lnSpc>
              <a:buClrTx/>
              <a:buFont typeface="Arial" panose="020B0604020202020204" pitchFamily="34" charset="0"/>
              <a:buNone/>
            </a:pPr>
            <a:r>
              <a:rPr lang="en-US" sz="1200" dirty="0">
                <a:solidFill>
                  <a:schemeClr val="bg2">
                    <a:lumMod val="75000"/>
                  </a:schemeClr>
                </a:solidFill>
              </a:rPr>
              <a:t> tracking transaction history throughout </a:t>
            </a:r>
          </a:p>
          <a:p>
            <a:pPr lvl="1">
              <a:lnSpc>
                <a:spcPct val="100000"/>
              </a:lnSpc>
              <a:buClrTx/>
              <a:buFont typeface="Arial" panose="020B0604020202020204" pitchFamily="34" charset="0"/>
              <a:buChar char="•"/>
            </a:pPr>
            <a:r>
              <a:rPr lang="en-US" sz="1200" b="1" dirty="0">
                <a:solidFill>
                  <a:srgbClr val="00B0F0"/>
                </a:solidFill>
              </a:rPr>
              <a:t>AI Enabled Virtual Agent</a:t>
            </a:r>
            <a:r>
              <a:rPr lang="en-US" sz="1200" dirty="0">
                <a:solidFill>
                  <a:schemeClr val="bg2">
                    <a:lumMod val="75000"/>
                  </a:schemeClr>
                </a:solidFill>
              </a:rPr>
              <a:t> – With automation and artificial intelligence virtual agents become smarter, faster, more reliable and with machine learning, your intelligent agent will continually learn to enhance the end user experience. With virtual and human teamwork, users benefit with the most appropriate support for fastest resolution</a:t>
            </a:r>
          </a:p>
          <a:p>
            <a:pPr lvl="1">
              <a:lnSpc>
                <a:spcPct val="100000"/>
              </a:lnSpc>
              <a:buClrTx/>
              <a:buFont typeface="Arial" panose="020B0604020202020204" pitchFamily="34" charset="0"/>
              <a:buChar char="•"/>
            </a:pPr>
            <a:r>
              <a:rPr lang="en-US" sz="1200" b="1" dirty="0">
                <a:solidFill>
                  <a:srgbClr val="00B0F0"/>
                </a:solidFill>
              </a:rPr>
              <a:t>Security</a:t>
            </a:r>
            <a:r>
              <a:rPr lang="en-US" sz="1200" dirty="0">
                <a:solidFill>
                  <a:schemeClr val="bg2">
                    <a:lumMod val="75000"/>
                  </a:schemeClr>
                </a:solidFill>
              </a:rPr>
              <a:t> is deeply embedded in the Unisys DNA and in our </a:t>
            </a:r>
            <a:r>
              <a:rPr lang="en-US" sz="1200" b="1" dirty="0">
                <a:solidFill>
                  <a:srgbClr val="00B0F0"/>
                </a:solidFill>
              </a:rPr>
              <a:t>InteliServe™</a:t>
            </a:r>
            <a:r>
              <a:rPr lang="en-US" sz="1200" dirty="0">
                <a:solidFill>
                  <a:schemeClr val="bg2">
                    <a:lumMod val="75000"/>
                  </a:schemeClr>
                </a:solidFill>
              </a:rPr>
              <a:t> offering; with such tools as biometric authentication, end users will have easy and secure access to the support they need. </a:t>
            </a:r>
            <a:endParaRPr lang="en-US"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11</a:t>
            </a:fld>
            <a:endParaRPr lang="en-AU" dirty="0"/>
          </a:p>
        </p:txBody>
      </p:sp>
    </p:spTree>
    <p:extLst>
      <p:ext uri="{BB962C8B-B14F-4D97-AF65-F5344CB8AC3E}">
        <p14:creationId xmlns:p14="http://schemas.microsoft.com/office/powerpoint/2010/main" val="1353396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12</a:t>
            </a:fld>
            <a:endParaRPr lang="en-AU" dirty="0"/>
          </a:p>
        </p:txBody>
      </p:sp>
    </p:spTree>
    <p:extLst>
      <p:ext uri="{BB962C8B-B14F-4D97-AF65-F5344CB8AC3E}">
        <p14:creationId xmlns:p14="http://schemas.microsoft.com/office/powerpoint/2010/main" val="301275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13</a:t>
            </a:fld>
            <a:endParaRPr lang="en-AU" dirty="0"/>
          </a:p>
        </p:txBody>
      </p:sp>
    </p:spTree>
    <p:extLst>
      <p:ext uri="{BB962C8B-B14F-4D97-AF65-F5344CB8AC3E}">
        <p14:creationId xmlns:p14="http://schemas.microsoft.com/office/powerpoint/2010/main" val="1669860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Robotics ai</a:t>
            </a:r>
          </a:p>
          <a:p>
            <a:r>
              <a:rPr lang="en-US" dirty="0"/>
              <a:t>4) Contact center </a:t>
            </a:r>
          </a:p>
        </p:txBody>
      </p:sp>
      <p:sp>
        <p:nvSpPr>
          <p:cNvPr id="4" name="Slide Number Placeholder 3"/>
          <p:cNvSpPr>
            <a:spLocks noGrp="1"/>
          </p:cNvSpPr>
          <p:nvPr>
            <p:ph type="sldNum" sz="quarter" idx="10"/>
          </p:nvPr>
        </p:nvSpPr>
        <p:spPr/>
        <p:txBody>
          <a:bodyPr/>
          <a:lstStyle/>
          <a:p>
            <a:fld id="{64D66A81-A51D-4D29-A7CD-0A3102253FC4}" type="slidenum">
              <a:rPr lang="en-AU" smtClean="0"/>
              <a:pPr/>
              <a:t>14</a:t>
            </a:fld>
            <a:endParaRPr lang="en-AU" dirty="0"/>
          </a:p>
        </p:txBody>
      </p:sp>
    </p:spTree>
    <p:extLst>
      <p:ext uri="{BB962C8B-B14F-4D97-AF65-F5344CB8AC3E}">
        <p14:creationId xmlns:p14="http://schemas.microsoft.com/office/powerpoint/2010/main" val="180541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15</a:t>
            </a:fld>
            <a:endParaRPr lang="en-AU" dirty="0"/>
          </a:p>
        </p:txBody>
      </p:sp>
    </p:spTree>
    <p:extLst>
      <p:ext uri="{BB962C8B-B14F-4D97-AF65-F5344CB8AC3E}">
        <p14:creationId xmlns:p14="http://schemas.microsoft.com/office/powerpoint/2010/main" val="2536014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16</a:t>
            </a:fld>
            <a:endParaRPr lang="en-AU" dirty="0"/>
          </a:p>
        </p:txBody>
      </p:sp>
    </p:spTree>
    <p:extLst>
      <p:ext uri="{BB962C8B-B14F-4D97-AF65-F5344CB8AC3E}">
        <p14:creationId xmlns:p14="http://schemas.microsoft.com/office/powerpoint/2010/main" val="24294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17</a:t>
            </a:fld>
            <a:endParaRPr lang="en-AU" dirty="0"/>
          </a:p>
        </p:txBody>
      </p:sp>
    </p:spTree>
    <p:extLst>
      <p:ext uri="{BB962C8B-B14F-4D97-AF65-F5344CB8AC3E}">
        <p14:creationId xmlns:p14="http://schemas.microsoft.com/office/powerpoint/2010/main" val="3032476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18</a:t>
            </a:fld>
            <a:endParaRPr lang="en-AU" dirty="0"/>
          </a:p>
        </p:txBody>
      </p:sp>
    </p:spTree>
    <p:extLst>
      <p:ext uri="{BB962C8B-B14F-4D97-AF65-F5344CB8AC3E}">
        <p14:creationId xmlns:p14="http://schemas.microsoft.com/office/powerpoint/2010/main" val="1029300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19</a:t>
            </a:fld>
            <a:endParaRPr lang="en-AU" dirty="0"/>
          </a:p>
        </p:txBody>
      </p:sp>
    </p:spTree>
    <p:extLst>
      <p:ext uri="{BB962C8B-B14F-4D97-AF65-F5344CB8AC3E}">
        <p14:creationId xmlns:p14="http://schemas.microsoft.com/office/powerpoint/2010/main" val="3567337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solidFill>
                  <a:srgbClr val="FF0000"/>
                </a:solidFill>
              </a:rPr>
              <a:t>NOTES FOR INTERNAL USE ONLY. PLEASE REMOVE BEFORE SENDING PRESENTATION TO CLIENT. ALWAYS SHARE PDF</a:t>
            </a:r>
          </a:p>
          <a:p>
            <a:endParaRPr lang="en-US" b="1" u="sng" dirty="0">
              <a:solidFill>
                <a:srgbClr val="FF0000"/>
              </a:solidFill>
            </a:endParaRPr>
          </a:p>
          <a:p>
            <a:pPr marL="171450" indent="-171450">
              <a:buFont typeface="Arial" panose="020B0604020202020204" pitchFamily="34" charset="0"/>
              <a:buChar char="•"/>
            </a:pPr>
            <a:r>
              <a:rPr lang="en-US" sz="1200" dirty="0"/>
              <a:t>When</a:t>
            </a:r>
            <a:r>
              <a:rPr lang="en-US" sz="1200" baseline="0" dirty="0"/>
              <a:t> we call support at work, we expect a level of service that is on par with what we would receive from any other area of our personal, consumer experience.  </a:t>
            </a:r>
          </a:p>
          <a:p>
            <a:pPr marL="171450" indent="-171450">
              <a:buFont typeface="Arial" panose="020B0604020202020204" pitchFamily="34" charset="0"/>
              <a:buChar char="•"/>
            </a:pPr>
            <a:r>
              <a:rPr lang="en-US" sz="1200" baseline="0" dirty="0"/>
              <a:t>Helpful online knowledge bases, virtual assistants powered by automation and made precise by analytics, and if required – only if required human-based support. </a:t>
            </a:r>
          </a:p>
          <a:p>
            <a:pPr marL="171450" indent="-171450">
              <a:buFont typeface="Arial" panose="020B0604020202020204" pitchFamily="34" charset="0"/>
              <a:buChar char="•"/>
            </a:pPr>
            <a:r>
              <a:rPr lang="en-US" sz="1200" baseline="0" dirty="0"/>
              <a:t>But these technologies are complex, tough to implement and even tougher to manage. </a:t>
            </a:r>
          </a:p>
          <a:p>
            <a:pPr marL="171450" indent="-171450">
              <a:buFont typeface="Arial" panose="020B0604020202020204" pitchFamily="34" charset="0"/>
              <a:buChar char="•"/>
            </a:pPr>
            <a:r>
              <a:rPr lang="en-US" sz="1200" baseline="0" dirty="0"/>
              <a:t>What happens then - analytics are off the mark, automation doesn’t work and you’re screaming at a virtual assistant to get a “real” human on the line. </a:t>
            </a:r>
          </a:p>
          <a:p>
            <a:pPr marL="171450" indent="-171450">
              <a:buFont typeface="Arial" panose="020B0604020202020204" pitchFamily="34" charset="0"/>
              <a:buChar char="•"/>
            </a:pPr>
            <a:r>
              <a:rPr lang="en-US" sz="1200" baseline="0" dirty="0"/>
              <a:t>And human support is expensive. </a:t>
            </a:r>
          </a:p>
          <a:p>
            <a:pPr marL="171450" indent="-171450">
              <a:buFont typeface="Arial" panose="020B0604020202020204" pitchFamily="34" charset="0"/>
              <a:buChar char="•"/>
            </a:pPr>
            <a:r>
              <a:rPr lang="en-US" sz="1200" baseline="0" dirty="0"/>
              <a:t>There is a huge opportunity to fix this. </a:t>
            </a:r>
            <a:endParaRPr lang="en-US" sz="1200"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2</a:t>
            </a:fld>
            <a:endParaRPr lang="en-AU" dirty="0"/>
          </a:p>
        </p:txBody>
      </p:sp>
    </p:spTree>
    <p:extLst>
      <p:ext uri="{BB962C8B-B14F-4D97-AF65-F5344CB8AC3E}">
        <p14:creationId xmlns:p14="http://schemas.microsoft.com/office/powerpoint/2010/main" val="175313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20</a:t>
            </a:fld>
            <a:endParaRPr lang="en-AU" dirty="0"/>
          </a:p>
        </p:txBody>
      </p:sp>
    </p:spTree>
    <p:extLst>
      <p:ext uri="{BB962C8B-B14F-4D97-AF65-F5344CB8AC3E}">
        <p14:creationId xmlns:p14="http://schemas.microsoft.com/office/powerpoint/2010/main" val="862983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D66A81-A51D-4D29-A7CD-0A3102253FC4}" type="slidenum">
              <a:rPr lang="en-AU" smtClean="0"/>
              <a:pPr/>
              <a:t>21</a:t>
            </a:fld>
            <a:endParaRPr lang="en-AU" dirty="0"/>
          </a:p>
        </p:txBody>
      </p:sp>
    </p:spTree>
    <p:extLst>
      <p:ext uri="{BB962C8B-B14F-4D97-AF65-F5344CB8AC3E}">
        <p14:creationId xmlns:p14="http://schemas.microsoft.com/office/powerpoint/2010/main" val="2955117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22</a:t>
            </a:fld>
            <a:endParaRPr lang="en-AU" dirty="0"/>
          </a:p>
        </p:txBody>
      </p:sp>
    </p:spTree>
    <p:extLst>
      <p:ext uri="{BB962C8B-B14F-4D97-AF65-F5344CB8AC3E}">
        <p14:creationId xmlns:p14="http://schemas.microsoft.com/office/powerpoint/2010/main" val="2403070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23</a:t>
            </a:fld>
            <a:endParaRPr lang="en-AU" dirty="0"/>
          </a:p>
        </p:txBody>
      </p:sp>
    </p:spTree>
    <p:extLst>
      <p:ext uri="{BB962C8B-B14F-4D97-AF65-F5344CB8AC3E}">
        <p14:creationId xmlns:p14="http://schemas.microsoft.com/office/powerpoint/2010/main" val="73101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D66A81-A51D-4D29-A7CD-0A3102253FC4}" type="slidenum">
              <a:rPr lang="en-AU" smtClean="0"/>
              <a:pPr/>
              <a:t>24</a:t>
            </a:fld>
            <a:endParaRPr lang="en-AU" dirty="0"/>
          </a:p>
        </p:txBody>
      </p:sp>
    </p:spTree>
    <p:extLst>
      <p:ext uri="{BB962C8B-B14F-4D97-AF65-F5344CB8AC3E}">
        <p14:creationId xmlns:p14="http://schemas.microsoft.com/office/powerpoint/2010/main" val="62025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D66A81-A51D-4D29-A7CD-0A3102253FC4}" type="slidenum">
              <a:rPr lang="en-AU" smtClean="0"/>
              <a:pPr/>
              <a:t>25</a:t>
            </a:fld>
            <a:endParaRPr lang="en-AU" dirty="0"/>
          </a:p>
        </p:txBody>
      </p:sp>
    </p:spTree>
    <p:extLst>
      <p:ext uri="{BB962C8B-B14F-4D97-AF65-F5344CB8AC3E}">
        <p14:creationId xmlns:p14="http://schemas.microsoft.com/office/powerpoint/2010/main" val="3638290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699653">
              <a:buFont typeface="Arial" panose="020B0604020202020204" pitchFamily="34" charset="0"/>
              <a:buChar char="•"/>
              <a:defRPr/>
            </a:pPr>
            <a:r>
              <a:rPr lang="en-US" sz="1200" baseline="0" dirty="0"/>
              <a:t>InteliServe, our Unisys Managed Service Desk offering plays in the larger “Managed Workplace Services” market, </a:t>
            </a:r>
          </a:p>
          <a:p>
            <a:pPr marL="171450" indent="-171450" defTabSz="699653">
              <a:buFont typeface="Arial" panose="020B0604020202020204" pitchFamily="34" charset="0"/>
              <a:buChar char="•"/>
              <a:defRPr/>
            </a:pPr>
            <a:r>
              <a:rPr lang="en-US" sz="1200" baseline="0" dirty="0"/>
              <a:t>As defined by Gartner, this includes Field Engineering Services, Desktop Management and Mobility Services – in addition to Managed Service Desk</a:t>
            </a:r>
          </a:p>
          <a:p>
            <a:pPr marL="171450" indent="-171450" defTabSz="699653">
              <a:buFont typeface="Arial" panose="020B0604020202020204" pitchFamily="34" charset="0"/>
              <a:buChar char="•"/>
              <a:defRPr/>
            </a:pPr>
            <a:r>
              <a:rPr lang="en-US" sz="1200" baseline="0" dirty="0"/>
              <a:t>While the market is forecast to decline at -1.7% for the four year period ending 2020 – there are pockets of opportunity:</a:t>
            </a:r>
          </a:p>
          <a:p>
            <a:pPr marL="514350" lvl="1" indent="-171450" defTabSz="699653">
              <a:buFont typeface="Arial" panose="020B0604020202020204" pitchFamily="34" charset="0"/>
              <a:buChar char="­"/>
              <a:defRPr/>
            </a:pPr>
            <a:r>
              <a:rPr lang="en-US" sz="1200" baseline="0" dirty="0"/>
              <a:t>Higher growth in the mid-market – with more organizations adapting an outsourced model </a:t>
            </a:r>
          </a:p>
          <a:p>
            <a:pPr marL="514350" lvl="1" indent="-171450" defTabSz="699653">
              <a:buFont typeface="Arial" panose="020B0604020202020204" pitchFamily="34" charset="0"/>
              <a:buChar char="­"/>
              <a:defRPr/>
            </a:pPr>
            <a:r>
              <a:rPr lang="en-US" sz="1200" baseline="0" dirty="0"/>
              <a:t>Market growth driven by innovation – specifically analytics and automation. </a:t>
            </a:r>
            <a:endParaRPr lang="en-US" sz="1200" dirty="0"/>
          </a:p>
          <a:p>
            <a:pPr defTabSz="699653">
              <a:defRPr/>
            </a:pPr>
            <a:endParaRPr lang="en-US" dirty="0"/>
          </a:p>
          <a:p>
            <a:pPr defTabSz="699653">
              <a:defRPr/>
            </a:pPr>
            <a:endParaRPr lang="en-US" dirty="0"/>
          </a:p>
          <a:p>
            <a:pPr defTabSz="699653">
              <a:defRPr/>
            </a:pPr>
            <a:endParaRPr lang="en-US" dirty="0"/>
          </a:p>
          <a:p>
            <a:pPr defTabSz="699653">
              <a:defRPr/>
            </a:pPr>
            <a:r>
              <a:rPr lang="en-US" dirty="0"/>
              <a:t>Major vendors in the </a:t>
            </a:r>
            <a:r>
              <a:rPr lang="en-US" b="1" dirty="0"/>
              <a:t>Microsegmentation Market</a:t>
            </a:r>
            <a:r>
              <a:rPr lang="en-US" dirty="0"/>
              <a:t> include VMware (US), Cisco (US), Unisys (US), vArmour (US), Juniper Networks (US), OPAQ Networks (US), </a:t>
            </a:r>
            <a:r>
              <a:rPr lang="en-US" dirty="0" err="1"/>
              <a:t>ShieldX</a:t>
            </a:r>
            <a:r>
              <a:rPr lang="en-US" dirty="0"/>
              <a:t> Networks (US), </a:t>
            </a:r>
            <a:r>
              <a:rPr lang="en-US" dirty="0" err="1"/>
              <a:t>Cloudvisory</a:t>
            </a:r>
            <a:r>
              <a:rPr lang="en-US" dirty="0"/>
              <a:t> (US), Extra Hop (US), </a:t>
            </a:r>
            <a:r>
              <a:rPr lang="en-US" dirty="0" err="1"/>
              <a:t>GuardiCore</a:t>
            </a:r>
            <a:r>
              <a:rPr lang="en-US" dirty="0"/>
              <a:t> (MEA), Bracket Computing (US), </a:t>
            </a:r>
            <a:r>
              <a:rPr lang="en-US" dirty="0" err="1"/>
              <a:t>illumio</a:t>
            </a:r>
            <a:r>
              <a:rPr lang="en-US" dirty="0"/>
              <a:t> (US), </a:t>
            </a:r>
            <a:r>
              <a:rPr lang="en-US" dirty="0" err="1"/>
              <a:t>Nutanix</a:t>
            </a:r>
            <a:r>
              <a:rPr lang="en-US" dirty="0"/>
              <a:t> (US), and August Schell (US).</a:t>
            </a:r>
          </a:p>
          <a:p>
            <a:endParaRPr lang="en-US" dirty="0"/>
          </a:p>
          <a:p>
            <a:endParaRPr lang="en-US" dirty="0"/>
          </a:p>
          <a:p>
            <a:r>
              <a:rPr lang="en-US" dirty="0"/>
              <a:t>https://www.reportlinker.com/p05220270/Microsegmentation-Market-by-Component-Security-Type-Service-Organization-Size-Deployment-Type-Vertical-And-Region-Global-Forecast-to.html</a:t>
            </a:r>
          </a:p>
          <a:p>
            <a:endParaRPr lang="en-US" dirty="0"/>
          </a:p>
          <a:p>
            <a:r>
              <a:rPr lang="en-US" dirty="0"/>
              <a:t>https://www.prnewswire.com/news-releases/microsegmentation-market-worth-20387-million-usd-by-2022-659067493.html	</a:t>
            </a:r>
          </a:p>
        </p:txBody>
      </p:sp>
      <p:sp>
        <p:nvSpPr>
          <p:cNvPr id="4" name="Slide Number Placeholder 3"/>
          <p:cNvSpPr>
            <a:spLocks noGrp="1"/>
          </p:cNvSpPr>
          <p:nvPr>
            <p:ph type="sldNum" sz="quarter" idx="10"/>
          </p:nvPr>
        </p:nvSpPr>
        <p:spPr/>
        <p:txBody>
          <a:bodyPr/>
          <a:lstStyle/>
          <a:p>
            <a:fld id="{64D66A81-A51D-4D29-A7CD-0A3102253FC4}" type="slidenum">
              <a:rPr lang="en-AU" smtClean="0"/>
              <a:pPr/>
              <a:t>3</a:t>
            </a:fld>
            <a:endParaRPr lang="en-AU" dirty="0"/>
          </a:p>
        </p:txBody>
      </p:sp>
    </p:spTree>
    <p:extLst>
      <p:ext uri="{BB962C8B-B14F-4D97-AF65-F5344CB8AC3E}">
        <p14:creationId xmlns:p14="http://schemas.microsoft.com/office/powerpoint/2010/main" val="2567341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Another way to look at the market is based</a:t>
            </a:r>
            <a:r>
              <a:rPr lang="en-US" sz="1200" baseline="0" dirty="0"/>
              <a:t> on firm statistics on activity and cost. </a:t>
            </a:r>
            <a:endParaRPr lang="en-US" sz="1200" dirty="0"/>
          </a:p>
          <a:p>
            <a:pPr marL="171450" indent="-171450">
              <a:buFont typeface="Arial" panose="020B0604020202020204" pitchFamily="34" charset="0"/>
              <a:buChar char="•"/>
            </a:pPr>
            <a:r>
              <a:rPr lang="en-US" sz="1200" dirty="0"/>
              <a:t>What is interesting about the market is that – activity doesn’t vary wildly based</a:t>
            </a:r>
            <a:r>
              <a:rPr lang="en-US" sz="1200" baseline="0" dirty="0"/>
              <a:t> on the size of an organization. </a:t>
            </a:r>
          </a:p>
          <a:p>
            <a:pPr marL="171450" indent="-171450">
              <a:buFont typeface="Arial" panose="020B0604020202020204" pitchFamily="34" charset="0"/>
              <a:buChar char="•"/>
            </a:pPr>
            <a:r>
              <a:rPr lang="en-US" sz="1200" baseline="0" dirty="0"/>
              <a:t>A small environment – let’s say a SME with 1,000 employees can see up to 72K support contacts in a year. </a:t>
            </a:r>
          </a:p>
          <a:p>
            <a:pPr marL="171450" indent="-171450">
              <a:buFont typeface="Arial" panose="020B0604020202020204" pitchFamily="34" charset="0"/>
              <a:buChar char="•"/>
            </a:pPr>
            <a:r>
              <a:rPr lang="en-US" sz="1200" dirty="0"/>
              <a:t>A medium environment – mid-market firms with up to 10,000</a:t>
            </a:r>
            <a:r>
              <a:rPr lang="en-US" sz="1200" baseline="0" dirty="0"/>
              <a:t> employees can reach up to 220K contacts. </a:t>
            </a:r>
          </a:p>
          <a:p>
            <a:pPr marL="171450" indent="-171450">
              <a:buFont typeface="Arial" panose="020B0604020202020204" pitchFamily="34" charset="0"/>
              <a:buChar char="•"/>
            </a:pPr>
            <a:r>
              <a:rPr lang="en-US" sz="1200" baseline="0" dirty="0"/>
              <a:t>And when you look at the costs – there is no economies of scale based on the size of the firm. </a:t>
            </a:r>
          </a:p>
          <a:p>
            <a:pPr marL="514350" lvl="1" indent="-171450">
              <a:buFont typeface="Arial" panose="020B0604020202020204" pitchFamily="34" charset="0"/>
              <a:buChar char="•"/>
            </a:pPr>
            <a:r>
              <a:rPr lang="en-US" sz="1200" b="0" i="0" kern="1200" baseline="0" dirty="0">
                <a:solidFill>
                  <a:schemeClr val="tx1"/>
                </a:solidFill>
                <a:latin typeface="Arial" charset="0"/>
                <a:ea typeface="+mn-ea"/>
                <a:cs typeface="+mn-cs"/>
              </a:rPr>
              <a:t>The Average cost per contact is $16.30. </a:t>
            </a:r>
          </a:p>
        </p:txBody>
      </p:sp>
      <p:sp>
        <p:nvSpPr>
          <p:cNvPr id="4" name="Slide Number Placeholder 3"/>
          <p:cNvSpPr>
            <a:spLocks noGrp="1"/>
          </p:cNvSpPr>
          <p:nvPr>
            <p:ph type="sldNum" sz="quarter" idx="10"/>
          </p:nvPr>
        </p:nvSpPr>
        <p:spPr/>
        <p:txBody>
          <a:bodyPr/>
          <a:lstStyle/>
          <a:p>
            <a:fld id="{64D66A81-A51D-4D29-A7CD-0A3102253FC4}" type="slidenum">
              <a:rPr lang="en-AU" smtClean="0"/>
              <a:pPr/>
              <a:t>4</a:t>
            </a:fld>
            <a:endParaRPr lang="en-AU" dirty="0"/>
          </a:p>
        </p:txBody>
      </p:sp>
    </p:spTree>
    <p:extLst>
      <p:ext uri="{BB962C8B-B14F-4D97-AF65-F5344CB8AC3E}">
        <p14:creationId xmlns:p14="http://schemas.microsoft.com/office/powerpoint/2010/main" val="3443462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699653">
              <a:buFont typeface="Arial" panose="020B0604020202020204" pitchFamily="34" charset="0"/>
              <a:buNone/>
              <a:defRPr/>
            </a:pPr>
            <a:r>
              <a:rPr lang="en-US" sz="1200" dirty="0"/>
              <a:t>Let’s talk about</a:t>
            </a:r>
            <a:r>
              <a:rPr lang="en-US" sz="1200" baseline="0" dirty="0"/>
              <a:t> the very real challenges organizations face with their existing service desk solutions. </a:t>
            </a:r>
          </a:p>
          <a:p>
            <a:pPr marL="228600" indent="-228600" defTabSz="699653">
              <a:buFont typeface="+mj-lt"/>
              <a:buAutoNum type="arabicPeriod"/>
              <a:defRPr/>
            </a:pPr>
            <a:r>
              <a:rPr lang="en-US" sz="1200" baseline="0" dirty="0"/>
              <a:t>As discussed – organizations no longer set the expectation for support performance. This is set by the consumerized digital workforce. </a:t>
            </a:r>
          </a:p>
          <a:p>
            <a:pPr marL="228600" indent="-228600" defTabSz="699653">
              <a:buFont typeface="+mj-lt"/>
              <a:buAutoNum type="arabicPeriod"/>
              <a:defRPr/>
            </a:pPr>
            <a:r>
              <a:rPr lang="en-US" sz="1200" dirty="0"/>
              <a:t>And because</a:t>
            </a:r>
            <a:r>
              <a:rPr lang="en-US" sz="1200" baseline="0" dirty="0"/>
              <a:t> of silo-</a:t>
            </a:r>
            <a:r>
              <a:rPr lang="en-US" sz="1200" baseline="0" dirty="0" err="1"/>
              <a:t>ed</a:t>
            </a:r>
            <a:r>
              <a:rPr lang="en-US" sz="1200" baseline="0" dirty="0"/>
              <a:t> support services users experience discontinuous support across disconnected channels with no persistent record of the problem, dropped calls and higher support costs. </a:t>
            </a:r>
          </a:p>
          <a:p>
            <a:pPr marL="228600" indent="-228600" defTabSz="699653">
              <a:buFont typeface="+mj-lt"/>
              <a:buAutoNum type="arabicPeriod"/>
              <a:defRPr/>
            </a:pPr>
            <a:r>
              <a:rPr lang="en-US" sz="1200" baseline="0" dirty="0"/>
              <a:t>Support is tough – how does an organizations – especially a smaller one manage the complexity of data flow, staffing and finding the right skills to address the myriad support needs. </a:t>
            </a:r>
          </a:p>
          <a:p>
            <a:pPr marL="228600" indent="-228600" defTabSz="699653">
              <a:buFont typeface="+mj-lt"/>
              <a:buAutoNum type="arabicPeriod"/>
              <a:defRPr/>
            </a:pPr>
            <a:r>
              <a:rPr lang="en-US" sz="1200" baseline="0" dirty="0"/>
              <a:t>And as we discussed – due to this complexity – users often pivot to the high cost option for support – including shadow IT (i.e. DIY) or human agents. </a:t>
            </a:r>
          </a:p>
          <a:p>
            <a:pPr marL="228600" indent="-228600" defTabSz="699653">
              <a:buFont typeface="+mj-lt"/>
              <a:buAutoNum type="arabicPeriod"/>
              <a:defRPr/>
            </a:pPr>
            <a:r>
              <a:rPr lang="en-US" sz="1200" baseline="0" dirty="0"/>
              <a:t>This all results in a misperception of support services as being a cost center. A necessary evil required – but not a revenue generator. </a:t>
            </a:r>
          </a:p>
          <a:p>
            <a:pPr marL="171450" indent="-171450" defTabSz="699653">
              <a:buFont typeface="Arial" panose="020B0604020202020204" pitchFamily="34" charset="0"/>
              <a:buChar char="•"/>
              <a:defRPr/>
            </a:pPr>
            <a:endParaRPr lang="en-US"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5</a:t>
            </a:fld>
            <a:endParaRPr lang="en-AU" dirty="0"/>
          </a:p>
        </p:txBody>
      </p:sp>
    </p:spTree>
    <p:extLst>
      <p:ext uri="{BB962C8B-B14F-4D97-AF65-F5344CB8AC3E}">
        <p14:creationId xmlns:p14="http://schemas.microsoft.com/office/powerpoint/2010/main" val="246850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699653">
              <a:buFont typeface="Arial" panose="020B0604020202020204" pitchFamily="34" charset="0"/>
              <a:buNone/>
              <a:defRPr/>
            </a:pPr>
            <a:r>
              <a:rPr lang="en-US" sz="1200" dirty="0"/>
              <a:t>With every problem there is a solution</a:t>
            </a:r>
            <a:endParaRPr lang="en-US" sz="1200" baseline="0" dirty="0"/>
          </a:p>
          <a:p>
            <a:pPr marL="228600" indent="-228600" defTabSz="699653">
              <a:buFont typeface="+mj-lt"/>
              <a:buAutoNum type="arabicPeriod"/>
              <a:defRPr/>
            </a:pPr>
            <a:r>
              <a:rPr lang="en-US" sz="1200" baseline="0" dirty="0"/>
              <a:t>To meet the performance expectations of your user – treat them like consumers and make sure their digital workplace—including support is delivered leveraging the most advanced capabilities available to consumer companies. </a:t>
            </a:r>
          </a:p>
          <a:p>
            <a:pPr marL="228600" indent="-228600" defTabSz="699653">
              <a:buFont typeface="+mj-lt"/>
              <a:buAutoNum type="arabicPeriod"/>
              <a:defRPr/>
            </a:pPr>
            <a:r>
              <a:rPr lang="en-US" sz="1200" dirty="0"/>
              <a:t>Breaking down</a:t>
            </a:r>
            <a:r>
              <a:rPr lang="en-US" sz="1200" baseline="0" dirty="0"/>
              <a:t> silos requires the ability to connect users to any channel of support through a single user interface. A support team can be complex – but the user doesn't need to know. </a:t>
            </a:r>
          </a:p>
          <a:p>
            <a:pPr marL="228600" indent="-228600" defTabSz="699653">
              <a:buFont typeface="+mj-lt"/>
              <a:buAutoNum type="arabicPeriod"/>
              <a:defRPr/>
            </a:pPr>
            <a:r>
              <a:rPr lang="en-US" sz="1200" baseline="0" dirty="0"/>
              <a:t>To manage the spiraling costs of staffing, automate routine tasks so your highly paid human contact center can focus on the more complicated problems. </a:t>
            </a:r>
          </a:p>
          <a:p>
            <a:pPr marL="228600" indent="-228600" defTabSz="699653">
              <a:buFont typeface="+mj-lt"/>
              <a:buAutoNum type="arabicPeriod"/>
              <a:defRPr/>
            </a:pPr>
            <a:r>
              <a:rPr lang="en-US" sz="1200" baseline="0" dirty="0"/>
              <a:t>Leverage intelligence to learn from that past – providing users with the right support resource based on their issue. </a:t>
            </a:r>
          </a:p>
          <a:p>
            <a:pPr marL="228600" indent="-228600" defTabSz="699653">
              <a:buFont typeface="+mj-lt"/>
              <a:buAutoNum type="arabicPeriod"/>
              <a:defRPr/>
            </a:pPr>
            <a:r>
              <a:rPr lang="en-US" sz="1200" baseline="0" dirty="0"/>
              <a:t>Finally – by enabling productivity – change the perception of support from being a cost center to revenue driver. </a:t>
            </a:r>
          </a:p>
          <a:p>
            <a:pPr marL="228600" indent="-228600" defTabSz="699653">
              <a:buFont typeface="+mj-lt"/>
              <a:buAutoNum type="arabicPeriod"/>
              <a:defRPr/>
            </a:pPr>
            <a:endParaRPr lang="en-US" baseline="0" dirty="0"/>
          </a:p>
          <a:p>
            <a:pPr defTabSz="699653">
              <a:defRPr/>
            </a:pPr>
            <a:endParaRPr lang="en-US"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6</a:t>
            </a:fld>
            <a:endParaRPr lang="en-AU" dirty="0"/>
          </a:p>
        </p:txBody>
      </p:sp>
    </p:spTree>
    <p:extLst>
      <p:ext uri="{BB962C8B-B14F-4D97-AF65-F5344CB8AC3E}">
        <p14:creationId xmlns:p14="http://schemas.microsoft.com/office/powerpoint/2010/main" val="3609933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7</a:t>
            </a:fld>
            <a:endParaRPr lang="en-AU" dirty="0"/>
          </a:p>
        </p:txBody>
      </p:sp>
    </p:spTree>
    <p:extLst>
      <p:ext uri="{BB962C8B-B14F-4D97-AF65-F5344CB8AC3E}">
        <p14:creationId xmlns:p14="http://schemas.microsoft.com/office/powerpoint/2010/main" val="2906078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66A81-A51D-4D29-A7CD-0A3102253FC4}" type="slidenum">
              <a:rPr lang="en-AU" smtClean="0"/>
              <a:pPr/>
              <a:t>8</a:t>
            </a:fld>
            <a:endParaRPr lang="en-AU" dirty="0"/>
          </a:p>
        </p:txBody>
      </p:sp>
    </p:spTree>
    <p:extLst>
      <p:ext uri="{BB962C8B-B14F-4D97-AF65-F5344CB8AC3E}">
        <p14:creationId xmlns:p14="http://schemas.microsoft.com/office/powerpoint/2010/main" val="1612863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$135 investments in all services including</a:t>
            </a:r>
            <a:r>
              <a:rPr lang="en-US" baseline="0">
                <a:cs typeface="Calibri"/>
              </a:rPr>
              <a:t> security and verticals, with </a:t>
            </a:r>
            <a:r>
              <a:rPr lang="en-US">
                <a:cs typeface="Calibri"/>
              </a:rPr>
              <a:t>$16M investment in Digital Workplace Services for 2018</a:t>
            </a:r>
            <a:endParaRPr lang="en-US"/>
          </a:p>
        </p:txBody>
      </p:sp>
      <p:sp>
        <p:nvSpPr>
          <p:cNvPr id="4" name="Slide Number Placeholder 3"/>
          <p:cNvSpPr>
            <a:spLocks noGrp="1"/>
          </p:cNvSpPr>
          <p:nvPr>
            <p:ph type="sldNum" sz="quarter" idx="10"/>
          </p:nvPr>
        </p:nvSpPr>
        <p:spPr/>
        <p:txBody>
          <a:bodyPr/>
          <a:lstStyle/>
          <a:p>
            <a:pPr defTabSz="699653">
              <a:defRPr/>
            </a:pPr>
            <a:fld id="{64D66A81-A51D-4D29-A7CD-0A3102253FC4}" type="slidenum">
              <a:rPr lang="en-AU">
                <a:solidFill>
                  <a:prstClr val="black"/>
                </a:solidFill>
              </a:rPr>
              <a:pPr defTabSz="699653">
                <a:defRPr/>
              </a:pPr>
              <a:t>9</a:t>
            </a:fld>
            <a:endParaRPr lang="en-AU">
              <a:solidFill>
                <a:prstClr val="black"/>
              </a:solidFill>
            </a:endParaRPr>
          </a:p>
        </p:txBody>
      </p:sp>
    </p:spTree>
    <p:extLst>
      <p:ext uri="{BB962C8B-B14F-4D97-AF65-F5344CB8AC3E}">
        <p14:creationId xmlns:p14="http://schemas.microsoft.com/office/powerpoint/2010/main" val="3385059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1"/>
            <a:ext cx="9144000" cy="5151120"/>
          </a:xfrm>
          <a:prstGeom prst="rect">
            <a:avLst/>
          </a:prstGeom>
        </p:spPr>
      </p:pic>
      <p:sp>
        <p:nvSpPr>
          <p:cNvPr id="13" name="Text Placeholder 9"/>
          <p:cNvSpPr>
            <a:spLocks noGrp="1"/>
          </p:cNvSpPr>
          <p:nvPr>
            <p:ph type="body" sz="quarter" idx="15"/>
          </p:nvPr>
        </p:nvSpPr>
        <p:spPr>
          <a:xfrm>
            <a:off x="4075439" y="3789035"/>
            <a:ext cx="4752528" cy="396119"/>
          </a:xfrm>
          <a:prstGeom prst="rect">
            <a:avLst/>
          </a:prstGeom>
        </p:spPr>
        <p:txBody>
          <a:bodyPr anchor="t"/>
          <a:lstStyle>
            <a:lvl1pPr marL="0" indent="0">
              <a:buNone/>
              <a:defRPr sz="1600">
                <a:solidFill>
                  <a:schemeClr val="bg1"/>
                </a:solidFill>
              </a:defRPr>
            </a:lvl1pPr>
            <a:lvl2pPr marL="342892" indent="0">
              <a:buNone/>
              <a:defRPr sz="900">
                <a:solidFill>
                  <a:schemeClr val="accent2"/>
                </a:solidFill>
              </a:defRPr>
            </a:lvl2pPr>
            <a:lvl3pPr marL="685783" indent="0">
              <a:buNone/>
              <a:defRPr sz="825">
                <a:solidFill>
                  <a:schemeClr val="accent2"/>
                </a:solidFill>
              </a:defRPr>
            </a:lvl3pPr>
            <a:lvl4pPr marL="1028675" indent="0">
              <a:buNone/>
              <a:defRPr sz="788">
                <a:solidFill>
                  <a:schemeClr val="accent2"/>
                </a:solidFill>
              </a:defRPr>
            </a:lvl4pPr>
            <a:lvl5pPr marL="1371566" indent="0">
              <a:buNone/>
              <a:defRPr sz="788">
                <a:solidFill>
                  <a:schemeClr val="accent2"/>
                </a:solidFill>
              </a:defRPr>
            </a:lvl5pPr>
          </a:lstStyle>
          <a:p>
            <a:pPr lvl="0"/>
            <a:r>
              <a:rPr lang="en-US"/>
              <a:t>Click to edit Master text styles</a:t>
            </a:r>
          </a:p>
        </p:txBody>
      </p:sp>
      <p:sp>
        <p:nvSpPr>
          <p:cNvPr id="19" name="Title 1"/>
          <p:cNvSpPr>
            <a:spLocks noGrp="1"/>
          </p:cNvSpPr>
          <p:nvPr>
            <p:ph type="title"/>
          </p:nvPr>
        </p:nvSpPr>
        <p:spPr>
          <a:xfrm>
            <a:off x="4075439" y="3439123"/>
            <a:ext cx="4752528" cy="526808"/>
          </a:xfrm>
        </p:spPr>
        <p:txBody>
          <a:bodyPr anchor="t" anchorCtr="0"/>
          <a:lstStyle>
            <a:lvl1pPr>
              <a:lnSpc>
                <a:spcPct val="85000"/>
              </a:lnSpc>
              <a:defRPr sz="2400">
                <a:solidFill>
                  <a:schemeClr val="bg1"/>
                </a:solidFill>
              </a:defRPr>
            </a:lvl1pPr>
          </a:lstStyle>
          <a:p>
            <a:r>
              <a:rPr lang="en-US"/>
              <a:t>Click to edit Master title style</a:t>
            </a:r>
            <a:endParaRPr lang="en-AU" dirty="0"/>
          </a:p>
        </p:txBody>
      </p:sp>
      <p:sp>
        <p:nvSpPr>
          <p:cNvPr id="7" name="Text Placeholder 4"/>
          <p:cNvSpPr>
            <a:spLocks noGrp="1"/>
          </p:cNvSpPr>
          <p:nvPr>
            <p:ph type="body" sz="quarter" idx="13"/>
          </p:nvPr>
        </p:nvSpPr>
        <p:spPr>
          <a:xfrm>
            <a:off x="4075439" y="4220757"/>
            <a:ext cx="4754880" cy="161925"/>
          </a:xfrm>
        </p:spPr>
        <p:txBody>
          <a:bodyPr anchor="b" anchorCtr="0"/>
          <a:lstStyle>
            <a:lvl1pPr marL="0" indent="0">
              <a:buNone/>
              <a:defRPr sz="1200" baseline="0">
                <a:solidFill>
                  <a:schemeClr val="bg1"/>
                </a:solidFill>
              </a:defRPr>
            </a:lvl1pPr>
          </a:lstStyle>
          <a:p>
            <a:pPr lvl="0"/>
            <a:r>
              <a:rPr lang="en-US"/>
              <a:t>Click to edit Master text styles</a:t>
            </a:r>
          </a:p>
        </p:txBody>
      </p:sp>
      <p:pic>
        <p:nvPicPr>
          <p:cNvPr id="8" name="Picture 4"/>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310898" y="217070"/>
            <a:ext cx="1890173" cy="301405"/>
          </a:xfrm>
          <a:prstGeom prst="rect">
            <a:avLst/>
          </a:prstGeom>
          <a:extLst>
            <a:ext uri="{909E8E84-426E-40DD-AFC4-6F175D3DCCD1}">
              <a14:hiddenFill xmlns:a14="http://schemas.microsoft.com/office/drawing/2010/main">
                <a:solidFill>
                  <a:srgbClr val="FFFFFF"/>
                </a:solidFill>
              </a14:hiddenFill>
            </a:ext>
          </a:extLst>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Photo">
    <p:spTree>
      <p:nvGrpSpPr>
        <p:cNvPr id="1" name=""/>
        <p:cNvGrpSpPr/>
        <p:nvPr/>
      </p:nvGrpSpPr>
      <p:grpSpPr>
        <a:xfrm>
          <a:off x="0" y="0"/>
          <a:ext cx="0" cy="0"/>
          <a:chOff x="0" y="0"/>
          <a:chExt cx="0" cy="0"/>
        </a:xfrm>
      </p:grpSpPr>
      <p:sp>
        <p:nvSpPr>
          <p:cNvPr id="8" name="Picture Placeholder 7"/>
          <p:cNvSpPr>
            <a:spLocks noGrp="1"/>
          </p:cNvSpPr>
          <p:nvPr>
            <p:ph type="pic" sz="quarter" idx="17" hasCustomPrompt="1"/>
          </p:nvPr>
        </p:nvSpPr>
        <p:spPr>
          <a:xfrm>
            <a:off x="0" y="1099267"/>
            <a:ext cx="9144000" cy="3621024"/>
          </a:xfrm>
        </p:spPr>
        <p:txBody>
          <a:bodyPr tIns="1828800"/>
          <a:lstStyle>
            <a:lvl1pPr marL="0" indent="0" algn="ctr">
              <a:buNone/>
              <a:defRPr sz="1600"/>
            </a:lvl1pPr>
          </a:lstStyle>
          <a:p>
            <a:r>
              <a:rPr lang="en-US" dirty="0"/>
              <a:t>Insert Picture</a:t>
            </a:r>
          </a:p>
        </p:txBody>
      </p:sp>
      <p:sp>
        <p:nvSpPr>
          <p:cNvPr id="3" name="Title 2"/>
          <p:cNvSpPr>
            <a:spLocks noGrp="1"/>
          </p:cNvSpPr>
          <p:nvPr>
            <p:ph type="title"/>
          </p:nvPr>
        </p:nvSpPr>
        <p:spPr/>
        <p:txBody>
          <a:bodyPr/>
          <a:lstStyle/>
          <a:p>
            <a:r>
              <a:rPr lang="en-US"/>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_No Title">
    <p:spTree>
      <p:nvGrpSpPr>
        <p:cNvPr id="1" name=""/>
        <p:cNvGrpSpPr/>
        <p:nvPr/>
      </p:nvGrpSpPr>
      <p:grpSpPr>
        <a:xfrm>
          <a:off x="0" y="0"/>
          <a:ext cx="0" cy="0"/>
          <a:chOff x="0" y="0"/>
          <a:chExt cx="0" cy="0"/>
        </a:xfrm>
      </p:grpSpPr>
      <p:sp>
        <p:nvSpPr>
          <p:cNvPr id="6" name="Rectangle 5"/>
          <p:cNvSpPr/>
          <p:nvPr userDrawn="1"/>
        </p:nvSpPr>
        <p:spPr bwMode="white">
          <a:xfrm>
            <a:off x="307013" y="775379"/>
            <a:ext cx="1007269" cy="311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dirty="0"/>
          </a:p>
        </p:txBody>
      </p:sp>
      <p:sp>
        <p:nvSpPr>
          <p:cNvPr id="8" name="Picture Placeholder 7"/>
          <p:cNvSpPr>
            <a:spLocks noGrp="1"/>
          </p:cNvSpPr>
          <p:nvPr>
            <p:ph type="pic" sz="quarter" idx="17" hasCustomPrompt="1"/>
          </p:nvPr>
        </p:nvSpPr>
        <p:spPr>
          <a:xfrm>
            <a:off x="0" y="-1"/>
            <a:ext cx="9144000" cy="4709160"/>
          </a:xfrm>
        </p:spPr>
        <p:txBody>
          <a:bodyPr tIns="1828800"/>
          <a:lstStyle>
            <a:lvl1pPr marL="0" indent="0" algn="ctr">
              <a:buNone/>
              <a:defRPr sz="1600"/>
            </a:lvl1pPr>
          </a:lstStyle>
          <a:p>
            <a:r>
              <a:rPr lang="en-US" dirty="0"/>
              <a:t>Insert Picture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110148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7414" y="154608"/>
            <a:ext cx="8531352" cy="466725"/>
          </a:xfrm>
        </p:spPr>
        <p:txBody>
          <a:bodyPr/>
          <a:lstStyle/>
          <a:p>
            <a:r>
              <a:rPr lang="en-US"/>
              <a:t>Click to edit Master title style</a:t>
            </a:r>
            <a:endParaRPr lang="en-AU" dirty="0"/>
          </a:p>
        </p:txBody>
      </p:sp>
      <p:sp>
        <p:nvSpPr>
          <p:cNvPr id="7" name="Text Placeholder 6"/>
          <p:cNvSpPr>
            <a:spLocks noGrp="1"/>
          </p:cNvSpPr>
          <p:nvPr>
            <p:ph type="body" sz="quarter" idx="14"/>
          </p:nvPr>
        </p:nvSpPr>
        <p:spPr>
          <a:xfrm>
            <a:off x="307414" y="523494"/>
            <a:ext cx="8531352" cy="435769"/>
          </a:xfrm>
        </p:spPr>
        <p:txBody>
          <a:bodyPr/>
          <a:lstStyle>
            <a:lvl1pPr marL="0" indent="0">
              <a:lnSpc>
                <a:spcPct val="90000"/>
              </a:lnSpc>
              <a:spcBef>
                <a:spcPts val="0"/>
              </a:spcBef>
              <a:buNone/>
              <a:defRPr sz="1600">
                <a:solidFill>
                  <a:schemeClr val="accent1"/>
                </a:solidFill>
              </a:defRPr>
            </a:lvl1pPr>
            <a:lvl2pPr marL="200020"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verarching Title_Title only">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310896" y="192369"/>
            <a:ext cx="8531352" cy="435769"/>
          </a:xfrm>
        </p:spPr>
        <p:txBody>
          <a:bodyPr/>
          <a:lstStyle>
            <a:lvl1pPr marL="0" indent="0">
              <a:lnSpc>
                <a:spcPct val="90000"/>
              </a:lnSpc>
              <a:spcBef>
                <a:spcPts val="0"/>
              </a:spcBef>
              <a:buNone/>
              <a:defRPr sz="1600">
                <a:solidFill>
                  <a:schemeClr val="accent1"/>
                </a:solidFill>
              </a:defRPr>
            </a:lvl1pPr>
            <a:lvl2pPr marL="200020"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
        <p:nvSpPr>
          <p:cNvPr id="2" name="Title 1"/>
          <p:cNvSpPr>
            <a:spLocks noGrp="1"/>
          </p:cNvSpPr>
          <p:nvPr>
            <p:ph type="title"/>
          </p:nvPr>
        </p:nvSpPr>
        <p:spPr>
          <a:xfrm>
            <a:off x="310896" y="383449"/>
            <a:ext cx="8531352" cy="457200"/>
          </a:xfrm>
        </p:spPr>
        <p:txBody>
          <a:bodyPr anchor="b" anchorCtr="0"/>
          <a:lstStyle/>
          <a:p>
            <a:r>
              <a:rPr lang="en-US"/>
              <a:t>Click to edit Master title style</a:t>
            </a:r>
            <a:endParaRPr lang="en-AU" dirty="0"/>
          </a:p>
        </p:txBody>
      </p:sp>
    </p:spTree>
    <p:extLst>
      <p:ext uri="{BB962C8B-B14F-4D97-AF65-F5344CB8AC3E}">
        <p14:creationId xmlns:p14="http://schemas.microsoft.com/office/powerpoint/2010/main" val="49020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footer">
    <p:spTree>
      <p:nvGrpSpPr>
        <p:cNvPr id="1" name=""/>
        <p:cNvGrpSpPr/>
        <p:nvPr/>
      </p:nvGrpSpPr>
      <p:grpSpPr>
        <a:xfrm>
          <a:off x="0" y="0"/>
          <a:ext cx="0" cy="0"/>
          <a:chOff x="0" y="0"/>
          <a:chExt cx="0" cy="0"/>
        </a:xfrm>
      </p:grpSpPr>
      <p:sp>
        <p:nvSpPr>
          <p:cNvPr id="5" name="Rectangle 4"/>
          <p:cNvSpPr/>
          <p:nvPr userDrawn="1"/>
        </p:nvSpPr>
        <p:spPr bwMode="white">
          <a:xfrm>
            <a:off x="321469" y="745332"/>
            <a:ext cx="1135856" cy="319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dirty="0"/>
          </a:p>
        </p:txBody>
      </p:sp>
      <p:sp>
        <p:nvSpPr>
          <p:cNvPr id="3" name="Rectangle 2"/>
          <p:cNvSpPr/>
          <p:nvPr userDrawn="1"/>
        </p:nvSpPr>
        <p:spPr>
          <a:xfrm>
            <a:off x="237394" y="1028701"/>
            <a:ext cx="1107831" cy="246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3294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bwMode="white">
          <a:xfrm>
            <a:off x="321469" y="745332"/>
            <a:ext cx="1135856" cy="319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3" name="Rectangle 2"/>
          <p:cNvSpPr/>
          <p:nvPr userDrawn="1"/>
        </p:nvSpPr>
        <p:spPr>
          <a:xfrm>
            <a:off x="2" y="1"/>
            <a:ext cx="9159305" cy="51493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893" dirty="0"/>
          </a:p>
        </p:txBody>
      </p:sp>
      <p:sp>
        <p:nvSpPr>
          <p:cNvPr id="4" name="TextBox 3"/>
          <p:cNvSpPr txBox="1"/>
          <p:nvPr userDrawn="1"/>
        </p:nvSpPr>
        <p:spPr>
          <a:xfrm>
            <a:off x="2986621" y="1977685"/>
            <a:ext cx="3186065" cy="647485"/>
          </a:xfrm>
          <a:prstGeom prst="rect">
            <a:avLst/>
          </a:prstGeom>
          <a:noFill/>
        </p:spPr>
        <p:txBody>
          <a:bodyPr wrap="none" lIns="0" tIns="0" rIns="0" bIns="0" rtlCol="0" anchor="b">
            <a:spAutoFit/>
          </a:bodyPr>
          <a:lstStyle/>
          <a:p>
            <a:pPr lvl="0" algn="ctr">
              <a:lnSpc>
                <a:spcPct val="85000"/>
              </a:lnSpc>
              <a:defRPr/>
            </a:pPr>
            <a:r>
              <a:rPr lang="en-AU" sz="4950" b="1" dirty="0">
                <a:solidFill>
                  <a:prstClr val="white"/>
                </a:solidFill>
              </a:rPr>
              <a:t>Thank You</a:t>
            </a:r>
          </a:p>
        </p:txBody>
      </p:sp>
      <p:cxnSp>
        <p:nvCxnSpPr>
          <p:cNvPr id="6" name="Straight Connector 5"/>
          <p:cNvCxnSpPr>
            <a:cxnSpLocks/>
          </p:cNvCxnSpPr>
          <p:nvPr userDrawn="1"/>
        </p:nvCxnSpPr>
        <p:spPr>
          <a:xfrm>
            <a:off x="4122452" y="2949205"/>
            <a:ext cx="91440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457511" y="3224883"/>
            <a:ext cx="6244282" cy="369332"/>
          </a:xfrm>
        </p:spPr>
        <p:txBody>
          <a:bodyPr wrap="square" anchor="ctr" anchorCtr="0">
            <a:spAutoFit/>
          </a:bodyPr>
          <a:lstStyle>
            <a:lvl1pPr marL="0" indent="0" algn="ctr">
              <a:buNone/>
              <a:defRPr>
                <a:solidFill>
                  <a:schemeClr val="bg1"/>
                </a:solidFill>
              </a:defRPr>
            </a:lvl1pPr>
          </a:lstStyle>
          <a:p>
            <a:pPr lvl="0"/>
            <a:r>
              <a:rPr lang="en-US" dirty="0"/>
              <a:t>Insert text here</a:t>
            </a:r>
          </a:p>
        </p:txBody>
      </p:sp>
    </p:spTree>
    <p:extLst>
      <p:ext uri="{BB962C8B-B14F-4D97-AF65-F5344CB8AC3E}">
        <p14:creationId xmlns:p14="http://schemas.microsoft.com/office/powerpoint/2010/main" val="115258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lose">
    <p:spTree>
      <p:nvGrpSpPr>
        <p:cNvPr id="1" name=""/>
        <p:cNvGrpSpPr/>
        <p:nvPr/>
      </p:nvGrpSpPr>
      <p:grpSpPr>
        <a:xfrm>
          <a:off x="0" y="0"/>
          <a:ext cx="0" cy="0"/>
          <a:chOff x="0" y="0"/>
          <a:chExt cx="0" cy="0"/>
        </a:xfrm>
      </p:grpSpPr>
      <p:sp>
        <p:nvSpPr>
          <p:cNvPr id="5" name="Rectangle 4"/>
          <p:cNvSpPr/>
          <p:nvPr userDrawn="1"/>
        </p:nvSpPr>
        <p:spPr bwMode="white">
          <a:xfrm>
            <a:off x="321469" y="745332"/>
            <a:ext cx="1135856" cy="319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dirty="0"/>
          </a:p>
        </p:txBody>
      </p:sp>
      <p:pic>
        <p:nvPicPr>
          <p:cNvPr id="6"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3545886" y="2408128"/>
            <a:ext cx="2052228" cy="327247"/>
          </a:xfrm>
          <a:prstGeom prst="rect">
            <a:avLst/>
          </a:prstGeom>
          <a:extLst>
            <a:ext uri="{909E8E84-426E-40DD-AFC4-6F175D3DCCD1}">
              <a14:hiddenFill xmlns:a14="http://schemas.microsoft.com/office/drawing/2010/main">
                <a:solidFill>
                  <a:srgbClr val="FFFFFF"/>
                </a:solidFill>
              </a14:hiddenFill>
            </a:ext>
          </a:extLst>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it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44000" cy="5151120"/>
          </a:xfrm>
          <a:prstGeom prst="rect">
            <a:avLst/>
          </a:prstGeom>
        </p:spPr>
      </p:pic>
      <p:sp>
        <p:nvSpPr>
          <p:cNvPr id="13" name="Text Placeholder 9"/>
          <p:cNvSpPr>
            <a:spLocks noGrp="1"/>
          </p:cNvSpPr>
          <p:nvPr>
            <p:ph type="body" sz="quarter" idx="15"/>
          </p:nvPr>
        </p:nvSpPr>
        <p:spPr>
          <a:xfrm>
            <a:off x="4075439" y="3789035"/>
            <a:ext cx="4752528" cy="396119"/>
          </a:xfrm>
          <a:prstGeom prst="rect">
            <a:avLst/>
          </a:prstGeom>
        </p:spPr>
        <p:txBody>
          <a:bodyPr anchor="t"/>
          <a:lstStyle>
            <a:lvl1pPr marL="0" indent="0">
              <a:buNone/>
              <a:defRPr sz="1600">
                <a:solidFill>
                  <a:schemeClr val="bg1"/>
                </a:solidFill>
              </a:defRPr>
            </a:lvl1pPr>
            <a:lvl2pPr marL="342892" indent="0">
              <a:buNone/>
              <a:defRPr sz="900">
                <a:solidFill>
                  <a:schemeClr val="accent2"/>
                </a:solidFill>
              </a:defRPr>
            </a:lvl2pPr>
            <a:lvl3pPr marL="685783" indent="0">
              <a:buNone/>
              <a:defRPr sz="825">
                <a:solidFill>
                  <a:schemeClr val="accent2"/>
                </a:solidFill>
              </a:defRPr>
            </a:lvl3pPr>
            <a:lvl4pPr marL="1028675" indent="0">
              <a:buNone/>
              <a:defRPr sz="788">
                <a:solidFill>
                  <a:schemeClr val="accent2"/>
                </a:solidFill>
              </a:defRPr>
            </a:lvl4pPr>
            <a:lvl5pPr marL="1371566" indent="0">
              <a:buNone/>
              <a:defRPr sz="788">
                <a:solidFill>
                  <a:schemeClr val="accent2"/>
                </a:solidFill>
              </a:defRPr>
            </a:lvl5pPr>
          </a:lstStyle>
          <a:p>
            <a:pPr lvl="0"/>
            <a:r>
              <a:rPr lang="en-US"/>
              <a:t>Click to edit Master text styles</a:t>
            </a:r>
          </a:p>
        </p:txBody>
      </p:sp>
      <p:sp>
        <p:nvSpPr>
          <p:cNvPr id="19" name="Title 1"/>
          <p:cNvSpPr>
            <a:spLocks noGrp="1"/>
          </p:cNvSpPr>
          <p:nvPr>
            <p:ph type="title"/>
          </p:nvPr>
        </p:nvSpPr>
        <p:spPr>
          <a:xfrm>
            <a:off x="4075439" y="3439123"/>
            <a:ext cx="4752528" cy="526808"/>
          </a:xfrm>
        </p:spPr>
        <p:txBody>
          <a:bodyPr anchor="t" anchorCtr="0"/>
          <a:lstStyle>
            <a:lvl1pPr>
              <a:lnSpc>
                <a:spcPct val="85000"/>
              </a:lnSpc>
              <a:defRPr sz="2400">
                <a:solidFill>
                  <a:schemeClr val="bg1"/>
                </a:solidFill>
              </a:defRPr>
            </a:lvl1pPr>
          </a:lstStyle>
          <a:p>
            <a:r>
              <a:rPr lang="en-US"/>
              <a:t>Click to edit Master title style</a:t>
            </a:r>
            <a:endParaRPr lang="en-AU"/>
          </a:p>
        </p:txBody>
      </p:sp>
      <p:sp>
        <p:nvSpPr>
          <p:cNvPr id="7" name="Text Placeholder 4"/>
          <p:cNvSpPr>
            <a:spLocks noGrp="1"/>
          </p:cNvSpPr>
          <p:nvPr>
            <p:ph type="body" sz="quarter" idx="13"/>
          </p:nvPr>
        </p:nvSpPr>
        <p:spPr>
          <a:xfrm>
            <a:off x="4075439" y="4220757"/>
            <a:ext cx="4754880" cy="161925"/>
          </a:xfrm>
        </p:spPr>
        <p:txBody>
          <a:bodyPr anchor="b" anchorCtr="0"/>
          <a:lstStyle>
            <a:lvl1pPr marL="0" indent="0">
              <a:buNone/>
              <a:defRPr sz="1200" baseline="0">
                <a:solidFill>
                  <a:schemeClr val="bg1"/>
                </a:solidFill>
              </a:defRPr>
            </a:lvl1pPr>
          </a:lstStyle>
          <a:p>
            <a:pPr lvl="0"/>
            <a:r>
              <a:rPr lang="en-US"/>
              <a:t>Click to edit Master text styles</a:t>
            </a:r>
          </a:p>
        </p:txBody>
      </p:sp>
      <p:pic>
        <p:nvPicPr>
          <p:cNvPr id="8"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310898" y="217070"/>
            <a:ext cx="1890173" cy="30140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33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9144000" cy="5151120"/>
          </a:xfrm>
          <a:prstGeom prst="rect">
            <a:avLst/>
          </a:prstGeom>
        </p:spPr>
      </p:pic>
      <p:sp>
        <p:nvSpPr>
          <p:cNvPr id="2" name="Title 1"/>
          <p:cNvSpPr>
            <a:spLocks noGrp="1"/>
          </p:cNvSpPr>
          <p:nvPr>
            <p:ph type="title"/>
          </p:nvPr>
        </p:nvSpPr>
        <p:spPr>
          <a:xfrm>
            <a:off x="4595950" y="2643005"/>
            <a:ext cx="4261104" cy="526808"/>
          </a:xfrm>
        </p:spPr>
        <p:txBody>
          <a:bodyPr anchor="t" anchorCtr="0"/>
          <a:lstStyle>
            <a:lvl1pPr>
              <a:lnSpc>
                <a:spcPct val="85000"/>
              </a:lnSpc>
              <a:defRPr sz="2400">
                <a:solidFill>
                  <a:schemeClr val="bg1"/>
                </a:solidFill>
              </a:defRPr>
            </a:lvl1pPr>
          </a:lstStyle>
          <a:p>
            <a:r>
              <a:rPr lang="en-US"/>
              <a:t>Click to edit Master title style</a:t>
            </a:r>
            <a:endParaRPr lang="en-AU" dirty="0"/>
          </a:p>
        </p:txBody>
      </p:sp>
      <p:sp>
        <p:nvSpPr>
          <p:cNvPr id="10" name="Text Placeholder 9"/>
          <p:cNvSpPr>
            <a:spLocks noGrp="1"/>
          </p:cNvSpPr>
          <p:nvPr>
            <p:ph type="body" sz="quarter" idx="12"/>
          </p:nvPr>
        </p:nvSpPr>
        <p:spPr>
          <a:xfrm>
            <a:off x="4595951" y="2992918"/>
            <a:ext cx="4264828" cy="396119"/>
          </a:xfrm>
          <a:prstGeom prst="rect">
            <a:avLst/>
          </a:prstGeom>
        </p:spPr>
        <p:txBody>
          <a:bodyPr anchor="t"/>
          <a:lstStyle>
            <a:lvl1pPr marL="0" indent="0">
              <a:buNone/>
              <a:defRPr sz="1600">
                <a:solidFill>
                  <a:schemeClr val="bg1"/>
                </a:solidFill>
              </a:defRPr>
            </a:lvl1pPr>
            <a:lvl2pPr marL="342892" indent="0">
              <a:buNone/>
              <a:defRPr sz="900">
                <a:solidFill>
                  <a:schemeClr val="accent2"/>
                </a:solidFill>
              </a:defRPr>
            </a:lvl2pPr>
            <a:lvl3pPr marL="685783" indent="0">
              <a:buNone/>
              <a:defRPr sz="825">
                <a:solidFill>
                  <a:schemeClr val="accent2"/>
                </a:solidFill>
              </a:defRPr>
            </a:lvl3pPr>
            <a:lvl4pPr marL="1028675" indent="0">
              <a:buNone/>
              <a:defRPr sz="788">
                <a:solidFill>
                  <a:schemeClr val="accent2"/>
                </a:solidFill>
              </a:defRPr>
            </a:lvl4pPr>
            <a:lvl5pPr marL="1371566" indent="0">
              <a:buNone/>
              <a:defRPr sz="788">
                <a:solidFill>
                  <a:schemeClr val="accent2"/>
                </a:solidFill>
              </a:defRPr>
            </a:lvl5pPr>
          </a:lstStyle>
          <a:p>
            <a:pPr lvl="0"/>
            <a:r>
              <a:rPr lang="en-US"/>
              <a:t>Click to edit Master text styles</a:t>
            </a:r>
          </a:p>
        </p:txBody>
      </p:sp>
      <p:sp>
        <p:nvSpPr>
          <p:cNvPr id="9" name="Text Placeholder 4"/>
          <p:cNvSpPr>
            <a:spLocks noGrp="1"/>
          </p:cNvSpPr>
          <p:nvPr>
            <p:ph type="body" sz="quarter" idx="13"/>
          </p:nvPr>
        </p:nvSpPr>
        <p:spPr>
          <a:xfrm>
            <a:off x="5868144" y="3915188"/>
            <a:ext cx="2952328" cy="244682"/>
          </a:xfrm>
        </p:spPr>
        <p:txBody>
          <a:bodyPr anchor="t" anchorCtr="0">
            <a:spAutoFit/>
          </a:bodyPr>
          <a:lstStyle>
            <a:lvl1pPr marL="171446" indent="-171446">
              <a:lnSpc>
                <a:spcPct val="90000"/>
              </a:lnSpc>
              <a:spcBef>
                <a:spcPts val="0"/>
              </a:spcBef>
              <a:buClr>
                <a:schemeClr val="accent4"/>
              </a:buClr>
              <a:buSzPct val="120000"/>
              <a:buFont typeface="Arial" charset="0"/>
              <a:buChar char="•"/>
              <a:defRPr sz="1100" baseline="0"/>
            </a:lvl1pPr>
          </a:lstStyle>
          <a:p>
            <a:pPr lvl="0"/>
            <a:r>
              <a:rPr lang="en-US"/>
              <a:t>Click to edit Master text styles</a:t>
            </a:r>
          </a:p>
        </p:txBody>
      </p:sp>
      <p:pic>
        <p:nvPicPr>
          <p:cNvPr id="8" name="Picture 4"/>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310898" y="217070"/>
            <a:ext cx="1890173" cy="301405"/>
          </a:xfrm>
          <a:prstGeom prst="rect">
            <a:avLst/>
          </a:prstGeom>
          <a:extLst>
            <a:ext uri="{909E8E84-426E-40DD-AFC4-6F175D3DCCD1}">
              <a14:hiddenFill xmlns:a14="http://schemas.microsoft.com/office/drawing/2010/main">
                <a:solidFill>
                  <a:srgbClr val="FFFFFF"/>
                </a:solidFill>
              </a14:hiddenFill>
            </a:ext>
          </a:extLst>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4000" cy="5151120"/>
          </a:xfrm>
          <a:prstGeom prst="rect">
            <a:avLst/>
          </a:prstGeom>
        </p:spPr>
      </p:pic>
      <p:sp>
        <p:nvSpPr>
          <p:cNvPr id="2" name="Title 1"/>
          <p:cNvSpPr>
            <a:spLocks noGrp="1"/>
          </p:cNvSpPr>
          <p:nvPr>
            <p:ph type="title"/>
          </p:nvPr>
        </p:nvSpPr>
        <p:spPr>
          <a:xfrm>
            <a:off x="310896" y="3896521"/>
            <a:ext cx="8531352" cy="526808"/>
          </a:xfrm>
        </p:spPr>
        <p:txBody>
          <a:bodyPr anchor="t" anchorCtr="0"/>
          <a:lstStyle>
            <a:lvl1pPr>
              <a:lnSpc>
                <a:spcPct val="85000"/>
              </a:lnSpc>
              <a:defRPr sz="2600">
                <a:solidFill>
                  <a:schemeClr val="bg2"/>
                </a:solidFill>
              </a:defRPr>
            </a:lvl1pPr>
          </a:lstStyle>
          <a:p>
            <a:r>
              <a:rPr lang="en-US"/>
              <a:t>Click to edit Master title style</a:t>
            </a:r>
            <a:endParaRPr lang="en-AU"/>
          </a:p>
        </p:txBody>
      </p:sp>
      <p:sp>
        <p:nvSpPr>
          <p:cNvPr id="10" name="Text Placeholder 9"/>
          <p:cNvSpPr>
            <a:spLocks noGrp="1"/>
          </p:cNvSpPr>
          <p:nvPr>
            <p:ph type="body" sz="quarter" idx="12"/>
          </p:nvPr>
        </p:nvSpPr>
        <p:spPr>
          <a:xfrm>
            <a:off x="310896" y="4230250"/>
            <a:ext cx="8531352" cy="396119"/>
          </a:xfrm>
          <a:prstGeom prst="rect">
            <a:avLst/>
          </a:prstGeom>
        </p:spPr>
        <p:txBody>
          <a:bodyPr anchor="t"/>
          <a:lstStyle>
            <a:lvl1pPr marL="0" indent="0">
              <a:buNone/>
              <a:defRPr sz="1600" b="0">
                <a:solidFill>
                  <a:schemeClr val="tx1"/>
                </a:solidFill>
              </a:defRPr>
            </a:lvl1pPr>
            <a:lvl2pPr marL="342892" indent="0">
              <a:buNone/>
              <a:defRPr sz="900">
                <a:solidFill>
                  <a:schemeClr val="accent2"/>
                </a:solidFill>
              </a:defRPr>
            </a:lvl2pPr>
            <a:lvl3pPr marL="685783" indent="0">
              <a:buNone/>
              <a:defRPr sz="825">
                <a:solidFill>
                  <a:schemeClr val="accent2"/>
                </a:solidFill>
              </a:defRPr>
            </a:lvl3pPr>
            <a:lvl4pPr marL="1028675" indent="0">
              <a:buNone/>
              <a:defRPr sz="788">
                <a:solidFill>
                  <a:schemeClr val="accent2"/>
                </a:solidFill>
              </a:defRPr>
            </a:lvl4pPr>
            <a:lvl5pPr marL="1371566" indent="0">
              <a:buNone/>
              <a:defRPr sz="788">
                <a:solidFill>
                  <a:schemeClr val="accent2"/>
                </a:solidFill>
              </a:defRPr>
            </a:lvl5pPr>
          </a:lstStyle>
          <a:p>
            <a:pPr lvl="0"/>
            <a:r>
              <a:rPr lang="en-US"/>
              <a:t>Click to edit Master text styles</a:t>
            </a:r>
          </a:p>
        </p:txBody>
      </p:sp>
      <p:sp>
        <p:nvSpPr>
          <p:cNvPr id="5" name="Text Placeholder 4"/>
          <p:cNvSpPr>
            <a:spLocks noGrp="1"/>
          </p:cNvSpPr>
          <p:nvPr>
            <p:ph type="body" sz="quarter" idx="13"/>
          </p:nvPr>
        </p:nvSpPr>
        <p:spPr>
          <a:xfrm>
            <a:off x="310896" y="4863131"/>
            <a:ext cx="5486400" cy="161925"/>
          </a:xfrm>
        </p:spPr>
        <p:txBody>
          <a:bodyPr anchor="b" anchorCtr="0"/>
          <a:lstStyle>
            <a:lvl1pPr marL="0" indent="0">
              <a:buNone/>
              <a:defRPr sz="1200" baseline="0"/>
            </a:lvl1pPr>
          </a:lstStyle>
          <a:p>
            <a:pPr lvl="0"/>
            <a:r>
              <a:rPr lang="en-US"/>
              <a:t>Click to edit Master text styles</a:t>
            </a:r>
          </a:p>
        </p:txBody>
      </p:sp>
      <p:sp>
        <p:nvSpPr>
          <p:cNvPr id="17" name="Text Placeholder 4"/>
          <p:cNvSpPr>
            <a:spLocks noGrp="1"/>
          </p:cNvSpPr>
          <p:nvPr>
            <p:ph type="body" sz="quarter" idx="14"/>
          </p:nvPr>
        </p:nvSpPr>
        <p:spPr>
          <a:xfrm>
            <a:off x="6099048" y="4861783"/>
            <a:ext cx="2743200" cy="161925"/>
          </a:xfrm>
        </p:spPr>
        <p:txBody>
          <a:bodyPr anchor="b" anchorCtr="0"/>
          <a:lstStyle>
            <a:lvl1pPr marL="0" indent="0" algn="r">
              <a:buNone/>
              <a:defRPr sz="1200" baseline="0"/>
            </a:lvl1pPr>
          </a:lstStyle>
          <a:p>
            <a:pPr lvl="0"/>
            <a:r>
              <a:rPr lang="en-US"/>
              <a:t>Click to edit Master text styles</a:t>
            </a:r>
          </a:p>
        </p:txBody>
      </p:sp>
      <p:pic>
        <p:nvPicPr>
          <p:cNvPr id="8"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310898" y="217070"/>
            <a:ext cx="1890173" cy="30140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14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4000" cy="5151120"/>
          </a:xfrm>
          <a:prstGeom prst="rect">
            <a:avLst/>
          </a:prstGeom>
        </p:spPr>
      </p:pic>
      <p:sp>
        <p:nvSpPr>
          <p:cNvPr id="2" name="Title 1"/>
          <p:cNvSpPr>
            <a:spLocks noGrp="1"/>
          </p:cNvSpPr>
          <p:nvPr>
            <p:ph type="title"/>
          </p:nvPr>
        </p:nvSpPr>
        <p:spPr>
          <a:xfrm>
            <a:off x="4595950" y="2643005"/>
            <a:ext cx="4261104" cy="526808"/>
          </a:xfrm>
        </p:spPr>
        <p:txBody>
          <a:bodyPr anchor="t" anchorCtr="0"/>
          <a:lstStyle>
            <a:lvl1pPr>
              <a:lnSpc>
                <a:spcPct val="85000"/>
              </a:lnSpc>
              <a:defRPr sz="2400">
                <a:solidFill>
                  <a:schemeClr val="bg1"/>
                </a:solidFill>
              </a:defRPr>
            </a:lvl1pPr>
          </a:lstStyle>
          <a:p>
            <a:r>
              <a:rPr lang="en-US"/>
              <a:t>Click to edit Master title style</a:t>
            </a:r>
            <a:endParaRPr lang="en-AU"/>
          </a:p>
        </p:txBody>
      </p:sp>
      <p:sp>
        <p:nvSpPr>
          <p:cNvPr id="10" name="Text Placeholder 9"/>
          <p:cNvSpPr>
            <a:spLocks noGrp="1"/>
          </p:cNvSpPr>
          <p:nvPr>
            <p:ph type="body" sz="quarter" idx="12"/>
          </p:nvPr>
        </p:nvSpPr>
        <p:spPr>
          <a:xfrm>
            <a:off x="4595951" y="2992918"/>
            <a:ext cx="4264828" cy="396119"/>
          </a:xfrm>
          <a:prstGeom prst="rect">
            <a:avLst/>
          </a:prstGeom>
        </p:spPr>
        <p:txBody>
          <a:bodyPr anchor="t"/>
          <a:lstStyle>
            <a:lvl1pPr marL="0" indent="0">
              <a:buNone/>
              <a:defRPr sz="1600">
                <a:solidFill>
                  <a:schemeClr val="bg1"/>
                </a:solidFill>
              </a:defRPr>
            </a:lvl1pPr>
            <a:lvl2pPr marL="342892" indent="0">
              <a:buNone/>
              <a:defRPr sz="900">
                <a:solidFill>
                  <a:schemeClr val="accent2"/>
                </a:solidFill>
              </a:defRPr>
            </a:lvl2pPr>
            <a:lvl3pPr marL="685783" indent="0">
              <a:buNone/>
              <a:defRPr sz="825">
                <a:solidFill>
                  <a:schemeClr val="accent2"/>
                </a:solidFill>
              </a:defRPr>
            </a:lvl3pPr>
            <a:lvl4pPr marL="1028675" indent="0">
              <a:buNone/>
              <a:defRPr sz="788">
                <a:solidFill>
                  <a:schemeClr val="accent2"/>
                </a:solidFill>
              </a:defRPr>
            </a:lvl4pPr>
            <a:lvl5pPr marL="1371566" indent="0">
              <a:buNone/>
              <a:defRPr sz="788">
                <a:solidFill>
                  <a:schemeClr val="accent2"/>
                </a:solidFill>
              </a:defRPr>
            </a:lvl5pPr>
          </a:lstStyle>
          <a:p>
            <a:pPr lvl="0"/>
            <a:r>
              <a:rPr lang="en-US"/>
              <a:t>Click to edit Master text styles</a:t>
            </a:r>
          </a:p>
        </p:txBody>
      </p:sp>
      <p:sp>
        <p:nvSpPr>
          <p:cNvPr id="9" name="Text Placeholder 4"/>
          <p:cNvSpPr>
            <a:spLocks noGrp="1"/>
          </p:cNvSpPr>
          <p:nvPr>
            <p:ph type="body" sz="quarter" idx="13"/>
          </p:nvPr>
        </p:nvSpPr>
        <p:spPr>
          <a:xfrm>
            <a:off x="5868144" y="3915188"/>
            <a:ext cx="2952328" cy="244682"/>
          </a:xfrm>
        </p:spPr>
        <p:txBody>
          <a:bodyPr anchor="t" anchorCtr="0">
            <a:spAutoFit/>
          </a:bodyPr>
          <a:lstStyle>
            <a:lvl1pPr marL="171446" indent="-171446">
              <a:lnSpc>
                <a:spcPct val="90000"/>
              </a:lnSpc>
              <a:spcBef>
                <a:spcPts val="0"/>
              </a:spcBef>
              <a:buClr>
                <a:schemeClr val="accent4"/>
              </a:buClr>
              <a:buSzPct val="120000"/>
              <a:buFont typeface="Arial" charset="0"/>
              <a:buChar char="•"/>
              <a:defRPr sz="1100" baseline="0"/>
            </a:lvl1pPr>
          </a:lstStyle>
          <a:p>
            <a:pPr lvl="0"/>
            <a:r>
              <a:rPr lang="en-US"/>
              <a:t>Click to edit Master text styles</a:t>
            </a:r>
          </a:p>
        </p:txBody>
      </p:sp>
      <p:pic>
        <p:nvPicPr>
          <p:cNvPr id="8"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310898" y="217070"/>
            <a:ext cx="1890173" cy="30140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64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4000" cy="5151119"/>
          </a:xfrm>
          <a:prstGeom prst="rect">
            <a:avLst/>
          </a:prstGeom>
        </p:spPr>
      </p:pic>
      <p:sp>
        <p:nvSpPr>
          <p:cNvPr id="2" name="Title 1"/>
          <p:cNvSpPr>
            <a:spLocks noGrp="1"/>
          </p:cNvSpPr>
          <p:nvPr>
            <p:ph type="title"/>
          </p:nvPr>
        </p:nvSpPr>
        <p:spPr>
          <a:xfrm>
            <a:off x="4595950" y="2643005"/>
            <a:ext cx="4261104" cy="526808"/>
          </a:xfrm>
        </p:spPr>
        <p:txBody>
          <a:bodyPr anchor="t" anchorCtr="0"/>
          <a:lstStyle>
            <a:lvl1pPr>
              <a:lnSpc>
                <a:spcPct val="85000"/>
              </a:lnSpc>
              <a:defRPr sz="2400">
                <a:solidFill>
                  <a:schemeClr val="bg1"/>
                </a:solidFill>
              </a:defRPr>
            </a:lvl1pPr>
          </a:lstStyle>
          <a:p>
            <a:r>
              <a:rPr lang="en-US"/>
              <a:t>Click to edit Master title style</a:t>
            </a:r>
            <a:endParaRPr lang="en-AU"/>
          </a:p>
        </p:txBody>
      </p:sp>
      <p:sp>
        <p:nvSpPr>
          <p:cNvPr id="10" name="Text Placeholder 9"/>
          <p:cNvSpPr>
            <a:spLocks noGrp="1"/>
          </p:cNvSpPr>
          <p:nvPr>
            <p:ph type="body" sz="quarter" idx="12"/>
          </p:nvPr>
        </p:nvSpPr>
        <p:spPr>
          <a:xfrm>
            <a:off x="4595951" y="2992918"/>
            <a:ext cx="4264828" cy="396119"/>
          </a:xfrm>
          <a:prstGeom prst="rect">
            <a:avLst/>
          </a:prstGeom>
        </p:spPr>
        <p:txBody>
          <a:bodyPr anchor="t"/>
          <a:lstStyle>
            <a:lvl1pPr marL="0" indent="0">
              <a:buNone/>
              <a:defRPr sz="1600">
                <a:solidFill>
                  <a:schemeClr val="bg1"/>
                </a:solidFill>
              </a:defRPr>
            </a:lvl1pPr>
            <a:lvl2pPr marL="342892" indent="0">
              <a:buNone/>
              <a:defRPr sz="900">
                <a:solidFill>
                  <a:schemeClr val="accent2"/>
                </a:solidFill>
              </a:defRPr>
            </a:lvl2pPr>
            <a:lvl3pPr marL="685783" indent="0">
              <a:buNone/>
              <a:defRPr sz="825">
                <a:solidFill>
                  <a:schemeClr val="accent2"/>
                </a:solidFill>
              </a:defRPr>
            </a:lvl3pPr>
            <a:lvl4pPr marL="1028675" indent="0">
              <a:buNone/>
              <a:defRPr sz="788">
                <a:solidFill>
                  <a:schemeClr val="accent2"/>
                </a:solidFill>
              </a:defRPr>
            </a:lvl4pPr>
            <a:lvl5pPr marL="1371566" indent="0">
              <a:buNone/>
              <a:defRPr sz="788">
                <a:solidFill>
                  <a:schemeClr val="accent2"/>
                </a:solidFill>
              </a:defRPr>
            </a:lvl5pPr>
          </a:lstStyle>
          <a:p>
            <a:pPr lvl="0"/>
            <a:r>
              <a:rPr lang="en-US"/>
              <a:t>Click to edit Master text styles</a:t>
            </a:r>
          </a:p>
        </p:txBody>
      </p:sp>
      <p:sp>
        <p:nvSpPr>
          <p:cNvPr id="9" name="Text Placeholder 4"/>
          <p:cNvSpPr>
            <a:spLocks noGrp="1"/>
          </p:cNvSpPr>
          <p:nvPr>
            <p:ph type="body" sz="quarter" idx="13"/>
          </p:nvPr>
        </p:nvSpPr>
        <p:spPr>
          <a:xfrm>
            <a:off x="5868144" y="3915188"/>
            <a:ext cx="2952328" cy="244682"/>
          </a:xfrm>
        </p:spPr>
        <p:txBody>
          <a:bodyPr anchor="t" anchorCtr="0">
            <a:spAutoFit/>
          </a:bodyPr>
          <a:lstStyle>
            <a:lvl1pPr marL="171446" indent="-171446">
              <a:lnSpc>
                <a:spcPct val="90000"/>
              </a:lnSpc>
              <a:spcBef>
                <a:spcPts val="0"/>
              </a:spcBef>
              <a:buClr>
                <a:schemeClr val="accent4"/>
              </a:buClr>
              <a:buSzPct val="120000"/>
              <a:buFont typeface="Arial" charset="0"/>
              <a:buChar char="•"/>
              <a:defRPr sz="1100" baseline="0"/>
            </a:lvl1pPr>
          </a:lstStyle>
          <a:p>
            <a:pPr lvl="0"/>
            <a:r>
              <a:rPr lang="en-US"/>
              <a:t>Click to edit Master text styles</a:t>
            </a:r>
          </a:p>
        </p:txBody>
      </p:sp>
      <p:pic>
        <p:nvPicPr>
          <p:cNvPr id="8"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310898" y="217070"/>
            <a:ext cx="1890173" cy="30140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64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5" name="Title 4"/>
          <p:cNvSpPr>
            <a:spLocks noGrp="1"/>
          </p:cNvSpPr>
          <p:nvPr>
            <p:ph type="title"/>
          </p:nvPr>
        </p:nvSpPr>
        <p:spPr>
          <a:xfrm>
            <a:off x="310896" y="280203"/>
            <a:ext cx="8531352" cy="457200"/>
          </a:xfrm>
        </p:spPr>
        <p:txBody>
          <a:bodyPr/>
          <a:lstStyle>
            <a:lvl1pPr>
              <a:lnSpc>
                <a:spcPct val="90000"/>
              </a:lnSpc>
              <a:defRPr/>
            </a:lvl1pPr>
          </a:lstStyle>
          <a:p>
            <a:r>
              <a:rPr lang="en-US"/>
              <a:t>Click to edit Master title style</a:t>
            </a:r>
          </a:p>
        </p:txBody>
      </p:sp>
      <p:sp>
        <p:nvSpPr>
          <p:cNvPr id="3" name="Text Placeholder 2"/>
          <p:cNvSpPr>
            <a:spLocks noGrp="1"/>
          </p:cNvSpPr>
          <p:nvPr>
            <p:ph type="body" sz="quarter" idx="10"/>
          </p:nvPr>
        </p:nvSpPr>
        <p:spPr>
          <a:xfrm>
            <a:off x="310896" y="1099267"/>
            <a:ext cx="8531352" cy="3621024"/>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470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_Subtitle_Content">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307414" y="523494"/>
            <a:ext cx="8531352" cy="435769"/>
          </a:xfrm>
        </p:spPr>
        <p:txBody>
          <a:bodyPr/>
          <a:lstStyle>
            <a:lvl1pPr marL="0" marR="0" indent="0" algn="l" defTabSz="685783" rtl="0" eaLnBrk="1" fontAlgn="auto" latinLnBrk="0" hangingPunct="1">
              <a:lnSpc>
                <a:spcPct val="90000"/>
              </a:lnSpc>
              <a:spcBef>
                <a:spcPts val="0"/>
              </a:spcBef>
              <a:spcAft>
                <a:spcPts val="150"/>
              </a:spcAft>
              <a:buClr>
                <a:schemeClr val="accent1"/>
              </a:buClr>
              <a:buSzPct val="100000"/>
              <a:buFont typeface="Arial" charset="0"/>
              <a:buNone/>
              <a:tabLst/>
              <a:defRPr sz="1600">
                <a:solidFill>
                  <a:schemeClr val="accent1"/>
                </a:solidFill>
              </a:defRPr>
            </a:lvl1pPr>
            <a:lvl2pPr marL="200020" indent="0">
              <a:buNone/>
              <a:defRPr/>
            </a:lvl2pPr>
            <a:lvl3pPr marL="685783" indent="0">
              <a:buNone/>
              <a:defRPr/>
            </a:lvl3pPr>
            <a:lvl4pPr marL="1028675" indent="0">
              <a:buNone/>
              <a:defRPr/>
            </a:lvl4pPr>
            <a:lvl5pPr marL="1371566" indent="0">
              <a:buNone/>
              <a:defRPr/>
            </a:lvl5pPr>
          </a:lstStyle>
          <a:p>
            <a:pPr marL="0" marR="0" lvl="0" indent="0" algn="l" defTabSz="685783" rtl="0" eaLnBrk="1" fontAlgn="auto" latinLnBrk="0" hangingPunct="1">
              <a:lnSpc>
                <a:spcPct val="90000"/>
              </a:lnSpc>
              <a:spcBef>
                <a:spcPts val="0"/>
              </a:spcBef>
              <a:spcAft>
                <a:spcPts val="150"/>
              </a:spcAft>
              <a:buClr>
                <a:schemeClr val="accent1"/>
              </a:buClr>
              <a:buSzPct val="100000"/>
              <a:buFont typeface="Arial" charset="0"/>
              <a:buNone/>
              <a:tabLst/>
              <a:defRPr/>
            </a:pPr>
            <a:r>
              <a:rPr lang="en-US"/>
              <a:t>Click to edit Master text styles</a:t>
            </a:r>
          </a:p>
        </p:txBody>
      </p:sp>
      <p:sp>
        <p:nvSpPr>
          <p:cNvPr id="4" name="Title 3"/>
          <p:cNvSpPr>
            <a:spLocks noGrp="1"/>
          </p:cNvSpPr>
          <p:nvPr>
            <p:ph type="title"/>
          </p:nvPr>
        </p:nvSpPr>
        <p:spPr>
          <a:xfrm>
            <a:off x="307414" y="154607"/>
            <a:ext cx="8531352" cy="457200"/>
          </a:xfrm>
        </p:spPr>
        <p:txBody>
          <a:bodyPr anchor="b" anchorCtr="0"/>
          <a:lstStyle/>
          <a:p>
            <a:r>
              <a:rPr lang="en-US"/>
              <a:t>Click to edit Master title style</a:t>
            </a:r>
          </a:p>
        </p:txBody>
      </p:sp>
      <p:sp>
        <p:nvSpPr>
          <p:cNvPr id="5" name="Text Placeholder 2"/>
          <p:cNvSpPr>
            <a:spLocks noGrp="1"/>
          </p:cNvSpPr>
          <p:nvPr>
            <p:ph type="body" sz="quarter" idx="10"/>
          </p:nvPr>
        </p:nvSpPr>
        <p:spPr>
          <a:xfrm>
            <a:off x="310896" y="1099267"/>
            <a:ext cx="8531352" cy="3621024"/>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1324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verarching Title_Title_Content">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310896" y="192369"/>
            <a:ext cx="8531352" cy="435769"/>
          </a:xfrm>
        </p:spPr>
        <p:txBody>
          <a:bodyPr/>
          <a:lstStyle>
            <a:lvl1pPr marL="0" indent="0">
              <a:lnSpc>
                <a:spcPct val="90000"/>
              </a:lnSpc>
              <a:spcBef>
                <a:spcPts val="0"/>
              </a:spcBef>
              <a:buNone/>
              <a:defRPr sz="1600">
                <a:solidFill>
                  <a:schemeClr val="accent1"/>
                </a:solidFill>
              </a:defRPr>
            </a:lvl1pPr>
            <a:lvl2pPr marL="200020"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
        <p:nvSpPr>
          <p:cNvPr id="2" name="Title 1"/>
          <p:cNvSpPr>
            <a:spLocks noGrp="1"/>
          </p:cNvSpPr>
          <p:nvPr>
            <p:ph type="title"/>
          </p:nvPr>
        </p:nvSpPr>
        <p:spPr>
          <a:xfrm>
            <a:off x="310896" y="385337"/>
            <a:ext cx="8531352" cy="457200"/>
          </a:xfrm>
        </p:spPr>
        <p:txBody>
          <a:bodyPr anchor="b" anchorCtr="0"/>
          <a:lstStyle/>
          <a:p>
            <a:r>
              <a:rPr lang="en-US"/>
              <a:t>Click to edit Master title style</a:t>
            </a:r>
            <a:endParaRPr lang="en-AU"/>
          </a:p>
        </p:txBody>
      </p:sp>
      <p:sp>
        <p:nvSpPr>
          <p:cNvPr id="5" name="Text Placeholder 2"/>
          <p:cNvSpPr>
            <a:spLocks noGrp="1"/>
          </p:cNvSpPr>
          <p:nvPr>
            <p:ph type="body" sz="quarter" idx="10"/>
          </p:nvPr>
        </p:nvSpPr>
        <p:spPr>
          <a:xfrm>
            <a:off x="310896" y="1099267"/>
            <a:ext cx="8531352" cy="3621024"/>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1950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_2 Subhead_2 Conten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0895" y="1097280"/>
            <a:ext cx="4160520" cy="479822"/>
          </a:xfrm>
        </p:spPr>
        <p:txBody>
          <a:bodyPr anchor="b"/>
          <a:lstStyle>
            <a:lvl1pPr marL="0" indent="0">
              <a:buNone/>
              <a:defRPr sz="1800" b="1" i="0">
                <a:solidFill>
                  <a:schemeClr val="accent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81728" y="1097280"/>
            <a:ext cx="4160520" cy="479822"/>
          </a:xfrm>
        </p:spPr>
        <p:txBody>
          <a:bodyPr anchor="b"/>
          <a:lstStyle>
            <a:lvl1pPr marL="0" indent="0">
              <a:buNone/>
              <a:defRPr sz="1800" b="1" i="0">
                <a:solidFill>
                  <a:schemeClr val="accent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Title 6"/>
          <p:cNvSpPr>
            <a:spLocks noGrp="1"/>
          </p:cNvSpPr>
          <p:nvPr>
            <p:ph type="title"/>
          </p:nvPr>
        </p:nvSpPr>
        <p:spPr>
          <a:xfrm>
            <a:off x="310896" y="280203"/>
            <a:ext cx="8531352" cy="457200"/>
          </a:xfrm>
        </p:spPr>
        <p:txBody>
          <a:bodyPr/>
          <a:lstStyle/>
          <a:p>
            <a:r>
              <a:rPr lang="en-US"/>
              <a:t>Click to edit Master title style</a:t>
            </a:r>
          </a:p>
        </p:txBody>
      </p:sp>
      <p:sp>
        <p:nvSpPr>
          <p:cNvPr id="10" name="Text Placeholder 9"/>
          <p:cNvSpPr>
            <a:spLocks noGrp="1"/>
          </p:cNvSpPr>
          <p:nvPr>
            <p:ph type="body" sz="quarter" idx="10"/>
          </p:nvPr>
        </p:nvSpPr>
        <p:spPr>
          <a:xfrm>
            <a:off x="310895" y="1626919"/>
            <a:ext cx="4160520"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p:cNvSpPr>
            <a:spLocks noGrp="1"/>
          </p:cNvSpPr>
          <p:nvPr>
            <p:ph type="body" sz="quarter" idx="11"/>
          </p:nvPr>
        </p:nvSpPr>
        <p:spPr>
          <a:xfrm>
            <a:off x="4681728" y="1626919"/>
            <a:ext cx="4160520"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219111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Content_Photo">
    <p:spTree>
      <p:nvGrpSpPr>
        <p:cNvPr id="1" name=""/>
        <p:cNvGrpSpPr/>
        <p:nvPr/>
      </p:nvGrpSpPr>
      <p:grpSpPr>
        <a:xfrm>
          <a:off x="0" y="0"/>
          <a:ext cx="0" cy="0"/>
          <a:chOff x="0" y="0"/>
          <a:chExt cx="0" cy="0"/>
        </a:xfrm>
      </p:grpSpPr>
      <p:sp>
        <p:nvSpPr>
          <p:cNvPr id="7" name="Picture Placeholder 6"/>
          <p:cNvSpPr>
            <a:spLocks noGrp="1"/>
          </p:cNvSpPr>
          <p:nvPr>
            <p:ph type="pic" sz="quarter" idx="19" hasCustomPrompt="1"/>
          </p:nvPr>
        </p:nvSpPr>
        <p:spPr>
          <a:xfrm>
            <a:off x="4572000" y="206374"/>
            <a:ext cx="4279392" cy="4505669"/>
          </a:xfrm>
        </p:spPr>
        <p:txBody>
          <a:bodyPr tIns="1828800"/>
          <a:lstStyle>
            <a:lvl1pPr marL="0" indent="0" algn="ctr">
              <a:buNone/>
              <a:defRPr sz="1600"/>
            </a:lvl1pPr>
          </a:lstStyle>
          <a:p>
            <a:r>
              <a:rPr lang="en-US" sz="1600"/>
              <a:t>Click icon to insert picture</a:t>
            </a:r>
            <a:endParaRPr lang="en-US"/>
          </a:p>
        </p:txBody>
      </p:sp>
      <p:sp>
        <p:nvSpPr>
          <p:cNvPr id="8" name="Title 7"/>
          <p:cNvSpPr>
            <a:spLocks noGrp="1"/>
          </p:cNvSpPr>
          <p:nvPr>
            <p:ph type="title"/>
          </p:nvPr>
        </p:nvSpPr>
        <p:spPr>
          <a:xfrm>
            <a:off x="310896" y="280203"/>
            <a:ext cx="4023360" cy="457200"/>
          </a:xfrm>
        </p:spPr>
        <p:txBody>
          <a:bodyPr/>
          <a:lstStyle/>
          <a:p>
            <a:r>
              <a:rPr lang="en-US"/>
              <a:t>Click to edit Master title</a:t>
            </a:r>
          </a:p>
        </p:txBody>
      </p:sp>
      <p:sp>
        <p:nvSpPr>
          <p:cNvPr id="3" name="Text Placeholder 2"/>
          <p:cNvSpPr>
            <a:spLocks noGrp="1"/>
          </p:cNvSpPr>
          <p:nvPr>
            <p:ph type="body" sz="quarter" idx="20"/>
          </p:nvPr>
        </p:nvSpPr>
        <p:spPr>
          <a:xfrm>
            <a:off x="310896" y="1097280"/>
            <a:ext cx="4023360" cy="3625133"/>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21662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Content_Chart">
    <p:spTree>
      <p:nvGrpSpPr>
        <p:cNvPr id="1" name=""/>
        <p:cNvGrpSpPr/>
        <p:nvPr/>
      </p:nvGrpSpPr>
      <p:grpSpPr>
        <a:xfrm>
          <a:off x="0" y="0"/>
          <a:ext cx="0" cy="0"/>
          <a:chOff x="0" y="0"/>
          <a:chExt cx="0" cy="0"/>
        </a:xfrm>
      </p:grpSpPr>
      <p:sp>
        <p:nvSpPr>
          <p:cNvPr id="8" name="Chart Placeholder 7"/>
          <p:cNvSpPr>
            <a:spLocks noGrp="1"/>
          </p:cNvSpPr>
          <p:nvPr>
            <p:ph type="chart" sz="quarter" idx="18" hasCustomPrompt="1"/>
          </p:nvPr>
        </p:nvSpPr>
        <p:spPr>
          <a:xfrm>
            <a:off x="4568275" y="205767"/>
            <a:ext cx="4279392" cy="4507992"/>
          </a:xfrm>
        </p:spPr>
        <p:txBody>
          <a:bodyPr tIns="1828800"/>
          <a:lstStyle>
            <a:lvl1pPr marL="0" indent="0" algn="ctr">
              <a:buNone/>
              <a:defRPr sz="1600" baseline="0"/>
            </a:lvl1pPr>
          </a:lstStyle>
          <a:p>
            <a:r>
              <a:rPr lang="en-US" sz="1600"/>
              <a:t>Click icon to insert chart</a:t>
            </a:r>
            <a:endParaRPr lang="en-US"/>
          </a:p>
        </p:txBody>
      </p:sp>
      <p:sp>
        <p:nvSpPr>
          <p:cNvPr id="4" name="Title 3"/>
          <p:cNvSpPr>
            <a:spLocks noGrp="1"/>
          </p:cNvSpPr>
          <p:nvPr>
            <p:ph type="title"/>
          </p:nvPr>
        </p:nvSpPr>
        <p:spPr>
          <a:xfrm>
            <a:off x="310896" y="280203"/>
            <a:ext cx="4023360" cy="457200"/>
          </a:xfrm>
        </p:spPr>
        <p:txBody>
          <a:bodyPr/>
          <a:lstStyle/>
          <a:p>
            <a:r>
              <a:rPr lang="en-US"/>
              <a:t>Click to edit Master title</a:t>
            </a:r>
          </a:p>
        </p:txBody>
      </p:sp>
      <p:sp>
        <p:nvSpPr>
          <p:cNvPr id="6" name="Text Placeholder 2"/>
          <p:cNvSpPr>
            <a:spLocks noGrp="1"/>
          </p:cNvSpPr>
          <p:nvPr>
            <p:ph type="body" sz="quarter" idx="20"/>
          </p:nvPr>
        </p:nvSpPr>
        <p:spPr>
          <a:xfrm>
            <a:off x="310896" y="1097280"/>
            <a:ext cx="4023360" cy="3625133"/>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9080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_Content_Table">
    <p:spTree>
      <p:nvGrpSpPr>
        <p:cNvPr id="1" name=""/>
        <p:cNvGrpSpPr/>
        <p:nvPr/>
      </p:nvGrpSpPr>
      <p:grpSpPr>
        <a:xfrm>
          <a:off x="0" y="0"/>
          <a:ext cx="0" cy="0"/>
          <a:chOff x="0" y="0"/>
          <a:chExt cx="0" cy="0"/>
        </a:xfrm>
      </p:grpSpPr>
      <p:sp>
        <p:nvSpPr>
          <p:cNvPr id="7" name="Table Placeholder 6"/>
          <p:cNvSpPr>
            <a:spLocks noGrp="1"/>
          </p:cNvSpPr>
          <p:nvPr>
            <p:ph type="tbl" sz="quarter" idx="19" hasCustomPrompt="1"/>
          </p:nvPr>
        </p:nvSpPr>
        <p:spPr>
          <a:xfrm>
            <a:off x="4572529" y="205767"/>
            <a:ext cx="4275138" cy="4507992"/>
          </a:xfrm>
        </p:spPr>
        <p:txBody>
          <a:bodyPr tIns="1828800"/>
          <a:lstStyle>
            <a:lvl1pPr marL="0" indent="0" algn="ctr">
              <a:buNone/>
              <a:defRPr sz="1600"/>
            </a:lvl1pPr>
          </a:lstStyle>
          <a:p>
            <a:r>
              <a:rPr lang="en-US"/>
              <a:t>Click icon to insert table</a:t>
            </a:r>
          </a:p>
        </p:txBody>
      </p:sp>
      <p:sp>
        <p:nvSpPr>
          <p:cNvPr id="4" name="Title 3"/>
          <p:cNvSpPr>
            <a:spLocks noGrp="1"/>
          </p:cNvSpPr>
          <p:nvPr>
            <p:ph type="title"/>
          </p:nvPr>
        </p:nvSpPr>
        <p:spPr>
          <a:xfrm>
            <a:off x="310896" y="280203"/>
            <a:ext cx="4023360" cy="457200"/>
          </a:xfrm>
        </p:spPr>
        <p:txBody>
          <a:bodyPr/>
          <a:lstStyle/>
          <a:p>
            <a:r>
              <a:rPr lang="en-US"/>
              <a:t>Click to edit Master title</a:t>
            </a:r>
          </a:p>
        </p:txBody>
      </p:sp>
      <p:sp>
        <p:nvSpPr>
          <p:cNvPr id="6" name="Text Placeholder 2"/>
          <p:cNvSpPr>
            <a:spLocks noGrp="1"/>
          </p:cNvSpPr>
          <p:nvPr>
            <p:ph type="body" sz="quarter" idx="20"/>
          </p:nvPr>
        </p:nvSpPr>
        <p:spPr>
          <a:xfrm>
            <a:off x="310896" y="1097280"/>
            <a:ext cx="4023360" cy="3625133"/>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5124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5" name="Title 4"/>
          <p:cNvSpPr>
            <a:spLocks noGrp="1"/>
          </p:cNvSpPr>
          <p:nvPr>
            <p:ph type="title"/>
          </p:nvPr>
        </p:nvSpPr>
        <p:spPr>
          <a:xfrm>
            <a:off x="310896" y="280203"/>
            <a:ext cx="8531352" cy="457200"/>
          </a:xfrm>
        </p:spPr>
        <p:txBody>
          <a:bodyPr/>
          <a:lstStyle>
            <a:lvl1pPr>
              <a:lnSpc>
                <a:spcPct val="90000"/>
              </a:lnSpc>
              <a:defRPr/>
            </a:lvl1pPr>
          </a:lstStyle>
          <a:p>
            <a:r>
              <a:rPr lang="en-US"/>
              <a:t>Click to edit Master title style</a:t>
            </a:r>
            <a:endParaRPr lang="en-US" dirty="0"/>
          </a:p>
        </p:txBody>
      </p:sp>
      <p:sp>
        <p:nvSpPr>
          <p:cNvPr id="3" name="Text Placeholder 2"/>
          <p:cNvSpPr>
            <a:spLocks noGrp="1"/>
          </p:cNvSpPr>
          <p:nvPr>
            <p:ph type="body" sz="quarter" idx="10"/>
          </p:nvPr>
        </p:nvSpPr>
        <p:spPr>
          <a:xfrm>
            <a:off x="310896" y="1099267"/>
            <a:ext cx="8531352" cy="3621024"/>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3194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_Photo">
    <p:spTree>
      <p:nvGrpSpPr>
        <p:cNvPr id="1" name=""/>
        <p:cNvGrpSpPr/>
        <p:nvPr/>
      </p:nvGrpSpPr>
      <p:grpSpPr>
        <a:xfrm>
          <a:off x="0" y="0"/>
          <a:ext cx="0" cy="0"/>
          <a:chOff x="0" y="0"/>
          <a:chExt cx="0" cy="0"/>
        </a:xfrm>
      </p:grpSpPr>
      <p:sp>
        <p:nvSpPr>
          <p:cNvPr id="8" name="Picture Placeholder 7"/>
          <p:cNvSpPr>
            <a:spLocks noGrp="1"/>
          </p:cNvSpPr>
          <p:nvPr>
            <p:ph type="pic" sz="quarter" idx="17" hasCustomPrompt="1"/>
          </p:nvPr>
        </p:nvSpPr>
        <p:spPr>
          <a:xfrm>
            <a:off x="0" y="1099267"/>
            <a:ext cx="9144000" cy="3621024"/>
          </a:xfrm>
        </p:spPr>
        <p:txBody>
          <a:bodyPr tIns="1828800"/>
          <a:lstStyle>
            <a:lvl1pPr marL="0" indent="0" algn="ctr">
              <a:buNone/>
              <a:defRPr sz="1600"/>
            </a:lvl1pPr>
          </a:lstStyle>
          <a:p>
            <a:r>
              <a:rPr lang="en-US"/>
              <a:t>Insert Picture</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315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_No Title">
    <p:spTree>
      <p:nvGrpSpPr>
        <p:cNvPr id="1" name=""/>
        <p:cNvGrpSpPr/>
        <p:nvPr/>
      </p:nvGrpSpPr>
      <p:grpSpPr>
        <a:xfrm>
          <a:off x="0" y="0"/>
          <a:ext cx="0" cy="0"/>
          <a:chOff x="0" y="0"/>
          <a:chExt cx="0" cy="0"/>
        </a:xfrm>
      </p:grpSpPr>
      <p:sp>
        <p:nvSpPr>
          <p:cNvPr id="6" name="Rectangle 5"/>
          <p:cNvSpPr/>
          <p:nvPr userDrawn="1"/>
        </p:nvSpPr>
        <p:spPr bwMode="white">
          <a:xfrm>
            <a:off x="307013" y="775379"/>
            <a:ext cx="1007269" cy="311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a:p>
        </p:txBody>
      </p:sp>
      <p:sp>
        <p:nvSpPr>
          <p:cNvPr id="8" name="Picture Placeholder 7"/>
          <p:cNvSpPr>
            <a:spLocks noGrp="1"/>
          </p:cNvSpPr>
          <p:nvPr>
            <p:ph type="pic" sz="quarter" idx="17" hasCustomPrompt="1"/>
          </p:nvPr>
        </p:nvSpPr>
        <p:spPr>
          <a:xfrm>
            <a:off x="0" y="-1"/>
            <a:ext cx="9144000" cy="4709160"/>
          </a:xfrm>
        </p:spPr>
        <p:txBody>
          <a:bodyPr tIns="1828800"/>
          <a:lstStyle>
            <a:lvl1pPr marL="0" indent="0" algn="ctr">
              <a:buNone/>
              <a:defRPr sz="1600"/>
            </a:lvl1pPr>
          </a:lstStyle>
          <a:p>
            <a:r>
              <a:rPr lang="en-US"/>
              <a:t>Insert Picture</a:t>
            </a:r>
          </a:p>
        </p:txBody>
      </p:sp>
    </p:spTree>
    <p:extLst>
      <p:ext uri="{BB962C8B-B14F-4D97-AF65-F5344CB8AC3E}">
        <p14:creationId xmlns:p14="http://schemas.microsoft.com/office/powerpoint/2010/main" val="401197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340505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_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7414" y="154608"/>
            <a:ext cx="8531352" cy="466725"/>
          </a:xfrm>
        </p:spPr>
        <p:txBody>
          <a:bodyPr/>
          <a:lstStyle/>
          <a:p>
            <a:r>
              <a:rPr lang="en-US"/>
              <a:t>Click to edit Master title style</a:t>
            </a:r>
            <a:endParaRPr lang="en-AU"/>
          </a:p>
        </p:txBody>
      </p:sp>
      <p:sp>
        <p:nvSpPr>
          <p:cNvPr id="7" name="Text Placeholder 6"/>
          <p:cNvSpPr>
            <a:spLocks noGrp="1"/>
          </p:cNvSpPr>
          <p:nvPr>
            <p:ph type="body" sz="quarter" idx="14"/>
          </p:nvPr>
        </p:nvSpPr>
        <p:spPr>
          <a:xfrm>
            <a:off x="307414" y="523494"/>
            <a:ext cx="8531352" cy="435769"/>
          </a:xfrm>
        </p:spPr>
        <p:txBody>
          <a:bodyPr/>
          <a:lstStyle>
            <a:lvl1pPr marL="0" indent="0">
              <a:lnSpc>
                <a:spcPct val="90000"/>
              </a:lnSpc>
              <a:spcBef>
                <a:spcPts val="0"/>
              </a:spcBef>
              <a:buNone/>
              <a:defRPr sz="1600">
                <a:solidFill>
                  <a:schemeClr val="accent1"/>
                </a:solidFill>
              </a:defRPr>
            </a:lvl1pPr>
            <a:lvl2pPr marL="200020"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Tree>
    <p:extLst>
      <p:ext uri="{BB962C8B-B14F-4D97-AF65-F5344CB8AC3E}">
        <p14:creationId xmlns:p14="http://schemas.microsoft.com/office/powerpoint/2010/main" val="170670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arching Title_Title only">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310896" y="192369"/>
            <a:ext cx="8531352" cy="435769"/>
          </a:xfrm>
        </p:spPr>
        <p:txBody>
          <a:bodyPr/>
          <a:lstStyle>
            <a:lvl1pPr marL="0" indent="0">
              <a:lnSpc>
                <a:spcPct val="90000"/>
              </a:lnSpc>
              <a:spcBef>
                <a:spcPts val="0"/>
              </a:spcBef>
              <a:buNone/>
              <a:defRPr sz="1600">
                <a:solidFill>
                  <a:schemeClr val="accent1"/>
                </a:solidFill>
              </a:defRPr>
            </a:lvl1pPr>
            <a:lvl2pPr marL="200020"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
        <p:nvSpPr>
          <p:cNvPr id="2" name="Title 1"/>
          <p:cNvSpPr>
            <a:spLocks noGrp="1"/>
          </p:cNvSpPr>
          <p:nvPr>
            <p:ph type="title"/>
          </p:nvPr>
        </p:nvSpPr>
        <p:spPr>
          <a:xfrm>
            <a:off x="310896" y="383449"/>
            <a:ext cx="8531352" cy="457200"/>
          </a:xfrm>
        </p:spPr>
        <p:txBody>
          <a:bodyPr anchor="b" anchorCtr="0"/>
          <a:lstStyle/>
          <a:p>
            <a:r>
              <a:rPr lang="en-US"/>
              <a:t>Click to edit Master title style</a:t>
            </a:r>
            <a:endParaRPr lang="en-AU"/>
          </a:p>
        </p:txBody>
      </p:sp>
    </p:spTree>
    <p:extLst>
      <p:ext uri="{BB962C8B-B14F-4D97-AF65-F5344CB8AC3E}">
        <p14:creationId xmlns:p14="http://schemas.microsoft.com/office/powerpoint/2010/main" val="271489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footer">
    <p:spTree>
      <p:nvGrpSpPr>
        <p:cNvPr id="1" name=""/>
        <p:cNvGrpSpPr/>
        <p:nvPr/>
      </p:nvGrpSpPr>
      <p:grpSpPr>
        <a:xfrm>
          <a:off x="0" y="0"/>
          <a:ext cx="0" cy="0"/>
          <a:chOff x="0" y="0"/>
          <a:chExt cx="0" cy="0"/>
        </a:xfrm>
      </p:grpSpPr>
      <p:sp>
        <p:nvSpPr>
          <p:cNvPr id="5" name="Rectangle 4"/>
          <p:cNvSpPr/>
          <p:nvPr userDrawn="1"/>
        </p:nvSpPr>
        <p:spPr bwMode="white">
          <a:xfrm>
            <a:off x="321469" y="745332"/>
            <a:ext cx="1135856" cy="319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a:p>
        </p:txBody>
      </p:sp>
      <p:sp>
        <p:nvSpPr>
          <p:cNvPr id="3" name="Rectangle 2"/>
          <p:cNvSpPr/>
          <p:nvPr userDrawn="1"/>
        </p:nvSpPr>
        <p:spPr>
          <a:xfrm>
            <a:off x="237394" y="1028701"/>
            <a:ext cx="1107831" cy="246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3533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bwMode="white">
          <a:xfrm>
            <a:off x="321469" y="745332"/>
            <a:ext cx="1135856" cy="319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a:p>
        </p:txBody>
      </p:sp>
    </p:spTree>
    <p:extLst>
      <p:ext uri="{BB962C8B-B14F-4D97-AF65-F5344CB8AC3E}">
        <p14:creationId xmlns:p14="http://schemas.microsoft.com/office/powerpoint/2010/main" val="4128660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3" name="Rectangle 2"/>
          <p:cNvSpPr/>
          <p:nvPr userDrawn="1"/>
        </p:nvSpPr>
        <p:spPr>
          <a:xfrm>
            <a:off x="2" y="1"/>
            <a:ext cx="9159305" cy="51493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893"/>
          </a:p>
        </p:txBody>
      </p:sp>
      <p:sp>
        <p:nvSpPr>
          <p:cNvPr id="4" name="TextBox 3"/>
          <p:cNvSpPr txBox="1"/>
          <p:nvPr userDrawn="1"/>
        </p:nvSpPr>
        <p:spPr>
          <a:xfrm>
            <a:off x="2986621" y="1977685"/>
            <a:ext cx="3186065" cy="647485"/>
          </a:xfrm>
          <a:prstGeom prst="rect">
            <a:avLst/>
          </a:prstGeom>
          <a:noFill/>
        </p:spPr>
        <p:txBody>
          <a:bodyPr wrap="none" lIns="0" tIns="0" rIns="0" bIns="0" rtlCol="0" anchor="b">
            <a:spAutoFit/>
          </a:bodyPr>
          <a:lstStyle/>
          <a:p>
            <a:pPr lvl="0" algn="ctr">
              <a:lnSpc>
                <a:spcPct val="85000"/>
              </a:lnSpc>
              <a:defRPr/>
            </a:pPr>
            <a:r>
              <a:rPr lang="en-AU" sz="4950" b="1">
                <a:solidFill>
                  <a:prstClr val="white"/>
                </a:solidFill>
              </a:rPr>
              <a:t>Thank You</a:t>
            </a:r>
          </a:p>
        </p:txBody>
      </p:sp>
      <p:cxnSp>
        <p:nvCxnSpPr>
          <p:cNvPr id="6" name="Straight Connector 5"/>
          <p:cNvCxnSpPr>
            <a:cxnSpLocks/>
          </p:cNvCxnSpPr>
          <p:nvPr userDrawn="1"/>
        </p:nvCxnSpPr>
        <p:spPr>
          <a:xfrm>
            <a:off x="4122452" y="2949205"/>
            <a:ext cx="91440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457511" y="3224883"/>
            <a:ext cx="6244282" cy="369332"/>
          </a:xfrm>
        </p:spPr>
        <p:txBody>
          <a:bodyPr wrap="square" anchor="ctr" anchorCtr="0">
            <a:spAutoFit/>
          </a:bodyPr>
          <a:lstStyle>
            <a:lvl1pPr marL="0" indent="0" algn="ctr">
              <a:buNone/>
              <a:defRPr>
                <a:solidFill>
                  <a:schemeClr val="bg1"/>
                </a:solidFill>
              </a:defRPr>
            </a:lvl1pPr>
          </a:lstStyle>
          <a:p>
            <a:pPr lvl="0"/>
            <a:r>
              <a:rPr lang="en-US"/>
              <a:t>Insert text here</a:t>
            </a:r>
          </a:p>
        </p:txBody>
      </p:sp>
    </p:spTree>
    <p:extLst>
      <p:ext uri="{BB962C8B-B14F-4D97-AF65-F5344CB8AC3E}">
        <p14:creationId xmlns:p14="http://schemas.microsoft.com/office/powerpoint/2010/main" val="417468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lose">
    <p:spTree>
      <p:nvGrpSpPr>
        <p:cNvPr id="1" name=""/>
        <p:cNvGrpSpPr/>
        <p:nvPr/>
      </p:nvGrpSpPr>
      <p:grpSpPr>
        <a:xfrm>
          <a:off x="0" y="0"/>
          <a:ext cx="0" cy="0"/>
          <a:chOff x="0" y="0"/>
          <a:chExt cx="0" cy="0"/>
        </a:xfrm>
      </p:grpSpPr>
      <p:sp>
        <p:nvSpPr>
          <p:cNvPr id="5" name="Rectangle 4"/>
          <p:cNvSpPr/>
          <p:nvPr userDrawn="1"/>
        </p:nvSpPr>
        <p:spPr bwMode="white">
          <a:xfrm>
            <a:off x="321469" y="745332"/>
            <a:ext cx="1135856" cy="319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a:p>
        </p:txBody>
      </p:sp>
      <p:pic>
        <p:nvPicPr>
          <p:cNvPr id="6"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545886" y="2408128"/>
            <a:ext cx="2052228" cy="32724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21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0896" y="4"/>
            <a:ext cx="8503920" cy="795869"/>
          </a:xfrm>
        </p:spPr>
        <p:txBody>
          <a:bodyPr/>
          <a:lstStyle>
            <a:lvl1pPr>
              <a:defRPr>
                <a:solidFill>
                  <a:srgbClr val="004B98"/>
                </a:solidFill>
              </a:defRPr>
            </a:lvl1pPr>
          </a:lstStyle>
          <a:p>
            <a:r>
              <a:rPr lang="en-US"/>
              <a:t>Click to edit Master title style</a:t>
            </a:r>
          </a:p>
        </p:txBody>
      </p:sp>
    </p:spTree>
    <p:extLst>
      <p:ext uri="{BB962C8B-B14F-4D97-AF65-F5344CB8AC3E}">
        <p14:creationId xmlns:p14="http://schemas.microsoft.com/office/powerpoint/2010/main" val="3046294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Subtitle_Content">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307414" y="523494"/>
            <a:ext cx="8531352" cy="435769"/>
          </a:xfrm>
        </p:spPr>
        <p:txBody>
          <a:bodyPr/>
          <a:lstStyle>
            <a:lvl1pPr marL="0" marR="0" indent="0" algn="l" defTabSz="685783" rtl="0" eaLnBrk="1" fontAlgn="auto" latinLnBrk="0" hangingPunct="1">
              <a:lnSpc>
                <a:spcPct val="90000"/>
              </a:lnSpc>
              <a:spcBef>
                <a:spcPts val="0"/>
              </a:spcBef>
              <a:spcAft>
                <a:spcPts val="150"/>
              </a:spcAft>
              <a:buClr>
                <a:schemeClr val="accent1"/>
              </a:buClr>
              <a:buSzPct val="100000"/>
              <a:buFont typeface="Arial" charset="0"/>
              <a:buNone/>
              <a:tabLst/>
              <a:defRPr sz="1600">
                <a:solidFill>
                  <a:schemeClr val="accent1"/>
                </a:solidFill>
              </a:defRPr>
            </a:lvl1pPr>
            <a:lvl2pPr marL="200020" indent="0">
              <a:buNone/>
              <a:defRPr/>
            </a:lvl2pPr>
            <a:lvl3pPr marL="685783" indent="0">
              <a:buNone/>
              <a:defRPr/>
            </a:lvl3pPr>
            <a:lvl4pPr marL="1028675" indent="0">
              <a:buNone/>
              <a:defRPr/>
            </a:lvl4pPr>
            <a:lvl5pPr marL="1371566" indent="0">
              <a:buNone/>
              <a:defRPr/>
            </a:lvl5pPr>
          </a:lstStyle>
          <a:p>
            <a:pPr marL="0" marR="0" lvl="0" indent="0" algn="l" defTabSz="685783" rtl="0" eaLnBrk="1" fontAlgn="auto" latinLnBrk="0" hangingPunct="1">
              <a:lnSpc>
                <a:spcPct val="90000"/>
              </a:lnSpc>
              <a:spcBef>
                <a:spcPts val="0"/>
              </a:spcBef>
              <a:spcAft>
                <a:spcPts val="150"/>
              </a:spcAft>
              <a:buClr>
                <a:schemeClr val="accent1"/>
              </a:buClr>
              <a:buSzPct val="100000"/>
              <a:buFont typeface="Arial" charset="0"/>
              <a:buNone/>
              <a:tabLst/>
              <a:defRPr/>
            </a:pPr>
            <a:r>
              <a:rPr lang="en-US"/>
              <a:t>Click to edit Master text styles</a:t>
            </a:r>
          </a:p>
        </p:txBody>
      </p:sp>
      <p:sp>
        <p:nvSpPr>
          <p:cNvPr id="4" name="Title 3"/>
          <p:cNvSpPr>
            <a:spLocks noGrp="1"/>
          </p:cNvSpPr>
          <p:nvPr>
            <p:ph type="title"/>
          </p:nvPr>
        </p:nvSpPr>
        <p:spPr>
          <a:xfrm>
            <a:off x="307414" y="154607"/>
            <a:ext cx="8531352" cy="457200"/>
          </a:xfrm>
        </p:spPr>
        <p:txBody>
          <a:bodyPr anchor="b" anchorCtr="0"/>
          <a:lstStyle/>
          <a:p>
            <a:r>
              <a:rPr lang="en-US"/>
              <a:t>Click to edit Master title style</a:t>
            </a:r>
            <a:endParaRPr lang="en-US" dirty="0"/>
          </a:p>
        </p:txBody>
      </p:sp>
      <p:sp>
        <p:nvSpPr>
          <p:cNvPr id="5" name="Text Placeholder 2"/>
          <p:cNvSpPr>
            <a:spLocks noGrp="1"/>
          </p:cNvSpPr>
          <p:nvPr>
            <p:ph type="body" sz="quarter" idx="10"/>
          </p:nvPr>
        </p:nvSpPr>
        <p:spPr>
          <a:xfrm>
            <a:off x="310896" y="1099267"/>
            <a:ext cx="8531352" cy="3621024"/>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6008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310896" y="1"/>
            <a:ext cx="8503920" cy="795869"/>
          </a:xfrm>
        </p:spPr>
        <p:txBody>
          <a:bodyPr/>
          <a:lstStyle>
            <a:lvl1pPr>
              <a:defRPr>
                <a:solidFill>
                  <a:srgbClr val="004B98"/>
                </a:solidFill>
              </a:defRPr>
            </a:lvl1pPr>
          </a:lstStyle>
          <a:p>
            <a:r>
              <a:rPr lang="de-DE"/>
              <a:t>Titelmasterformat durch Klicken bearbeiten</a:t>
            </a:r>
            <a:endParaRPr lang="en-US"/>
          </a:p>
        </p:txBody>
      </p:sp>
      <p:sp>
        <p:nvSpPr>
          <p:cNvPr id="3" name="Content Placeholder 2"/>
          <p:cNvSpPr>
            <a:spLocks noGrp="1"/>
          </p:cNvSpPr>
          <p:nvPr>
            <p:ph idx="1"/>
          </p:nvPr>
        </p:nvSpPr>
        <p:spPr>
          <a:xfrm>
            <a:off x="310896" y="1028700"/>
            <a:ext cx="8503920" cy="36004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40456039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2_Content_Callout">
    <p:spTree>
      <p:nvGrpSpPr>
        <p:cNvPr id="1" name=""/>
        <p:cNvGrpSpPr/>
        <p:nvPr/>
      </p:nvGrpSpPr>
      <p:grpSpPr>
        <a:xfrm>
          <a:off x="0" y="0"/>
          <a:ext cx="0" cy="0"/>
          <a:chOff x="0" y="0"/>
          <a:chExt cx="0" cy="0"/>
        </a:xfrm>
      </p:grpSpPr>
      <p:sp>
        <p:nvSpPr>
          <p:cNvPr id="2" name="Title 1"/>
          <p:cNvSpPr>
            <a:spLocks noGrp="1"/>
          </p:cNvSpPr>
          <p:nvPr>
            <p:ph type="title"/>
          </p:nvPr>
        </p:nvSpPr>
        <p:spPr>
          <a:xfrm>
            <a:off x="310896" y="3"/>
            <a:ext cx="8503920" cy="795869"/>
          </a:xfrm>
        </p:spPr>
        <p:txBody>
          <a:bodyPr/>
          <a:lstStyle/>
          <a:p>
            <a:r>
              <a:rPr lang="en-US"/>
              <a:t>Click to edit Master title style</a:t>
            </a:r>
            <a:endParaRPr lang="en-US" dirty="0"/>
          </a:p>
        </p:txBody>
      </p:sp>
      <p:cxnSp>
        <p:nvCxnSpPr>
          <p:cNvPr id="23" name="Straight Connector 22"/>
          <p:cNvCxnSpPr/>
          <p:nvPr userDrawn="1"/>
        </p:nvCxnSpPr>
        <p:spPr bwMode="auto">
          <a:xfrm>
            <a:off x="0" y="800101"/>
            <a:ext cx="9144000" cy="1191"/>
          </a:xfrm>
          <a:prstGeom prst="line">
            <a:avLst/>
          </a:prstGeom>
          <a:solidFill>
            <a:schemeClr val="accent2"/>
          </a:solidFill>
          <a:ln w="19050" cap="sq" cmpd="sng" algn="ctr">
            <a:solidFill>
              <a:schemeClr val="bg2"/>
            </a:solidFill>
            <a:prstDash val="solid"/>
            <a:round/>
            <a:headEnd type="none" w="med" len="med"/>
            <a:tailEnd type="none" w="med" len="med"/>
          </a:ln>
          <a:effectLst/>
        </p:spPr>
      </p:cxnSp>
      <p:sp>
        <p:nvSpPr>
          <p:cNvPr id="21" name="Rectangle 20"/>
          <p:cNvSpPr/>
          <p:nvPr userDrawn="1"/>
        </p:nvSpPr>
        <p:spPr>
          <a:xfrm>
            <a:off x="3720533" y="4820151"/>
            <a:ext cx="4572000" cy="196208"/>
          </a:xfrm>
          <a:prstGeom prst="rect">
            <a:avLst/>
          </a:prstGeom>
        </p:spPr>
        <p:txBody>
          <a:bodyPr>
            <a:spAutoFit/>
          </a:bodyPr>
          <a:lstStyle/>
          <a:p>
            <a:pPr marL="0" marR="0" lvl="0" indent="0" algn="r" defTabSz="685800" eaLnBrk="1" fontAlgn="auto" latinLnBrk="0" hangingPunct="1">
              <a:lnSpc>
                <a:spcPct val="100000"/>
              </a:lnSpc>
              <a:spcBef>
                <a:spcPts val="0"/>
              </a:spcBef>
              <a:spcAft>
                <a:spcPts val="0"/>
              </a:spcAft>
              <a:buClrTx/>
              <a:buSzTx/>
              <a:buFontTx/>
              <a:buNone/>
              <a:tabLst/>
              <a:defRPr/>
            </a:pPr>
            <a:r>
              <a:rPr kumimoji="0" lang="en-US" sz="675" b="0" i="0" u="none" strike="noStrike" kern="0" cap="none" spc="0" normalizeH="0" baseline="0" noProof="0" dirty="0">
                <a:ln>
                  <a:noFill/>
                </a:ln>
                <a:solidFill>
                  <a:srgbClr val="333333"/>
                </a:solidFill>
                <a:effectLst/>
                <a:uLnTx/>
                <a:uFillTx/>
                <a:latin typeface="Arial"/>
                <a:cs typeface="Arial"/>
              </a:rPr>
              <a:t>© 2016 Unisys Corporation | All rights reserved.</a:t>
            </a:r>
          </a:p>
        </p:txBody>
      </p:sp>
      <p:sp>
        <p:nvSpPr>
          <p:cNvPr id="22" name="Rectangle 21"/>
          <p:cNvSpPr/>
          <p:nvPr userDrawn="1"/>
        </p:nvSpPr>
        <p:spPr bwMode="auto">
          <a:xfrm>
            <a:off x="8517276" y="4710490"/>
            <a:ext cx="626724" cy="433011"/>
          </a:xfrm>
          <a:prstGeom prst="rect">
            <a:avLst/>
          </a:prstGeom>
          <a:solidFill>
            <a:schemeClr val="bg2"/>
          </a:solidFill>
          <a:ln>
            <a:solidFill>
              <a:schemeClr val="bg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marR="0" lvl="0" indent="0" algn="ctr" fontAlgn="auto">
              <a:lnSpc>
                <a:spcPct val="100000"/>
              </a:lnSpc>
              <a:spcBef>
                <a:spcPts val="0"/>
              </a:spcBef>
              <a:spcAft>
                <a:spcPts val="0"/>
              </a:spcAft>
              <a:buClrTx/>
              <a:buSzTx/>
              <a:buFontTx/>
              <a:buNone/>
              <a:tabLst/>
            </a:pPr>
            <a:fld id="{615657DD-24B7-4628-B5DA-698972284F41}" type="slidenum">
              <a:rPr kumimoji="0" lang="en-US" sz="788" b="0" i="0" u="none" strike="noStrike" kern="0" cap="none" spc="0" normalizeH="0" baseline="0" noProof="0">
                <a:ln>
                  <a:noFill/>
                </a:ln>
                <a:solidFill>
                  <a:srgbClr val="FFFFFF"/>
                </a:solidFill>
                <a:effectLst/>
                <a:uLnTx/>
                <a:uFillTx/>
                <a:latin typeface="Arial"/>
                <a:cs typeface="Arial"/>
              </a:rPr>
              <a:pPr marR="0" lvl="0" indent="0" algn="ctr" fontAlgn="auto">
                <a:lnSpc>
                  <a:spcPct val="100000"/>
                </a:lnSpc>
                <a:spcBef>
                  <a:spcPts val="0"/>
                </a:spcBef>
                <a:spcAft>
                  <a:spcPts val="0"/>
                </a:spcAft>
                <a:buClrTx/>
                <a:buSzTx/>
                <a:buFontTx/>
                <a:buNone/>
                <a:tabLst/>
              </a:pPr>
              <a:t>‹#›</a:t>
            </a:fld>
            <a:endParaRPr kumimoji="0" lang="en-US" sz="788" b="0" i="0" u="none" strike="noStrike" kern="0" cap="none" spc="0" normalizeH="0" baseline="0" noProof="0" dirty="0">
              <a:ln>
                <a:noFill/>
              </a:ln>
              <a:solidFill>
                <a:srgbClr val="FFFFFF"/>
              </a:solidFill>
              <a:effectLst/>
              <a:uLnTx/>
              <a:uFillTx/>
              <a:latin typeface="Arial"/>
              <a:cs typeface="Arial"/>
            </a:endParaRPr>
          </a:p>
        </p:txBody>
      </p:sp>
      <p:cxnSp>
        <p:nvCxnSpPr>
          <p:cNvPr id="24" name="Straight Connector 23"/>
          <p:cNvCxnSpPr/>
          <p:nvPr userDrawn="1"/>
        </p:nvCxnSpPr>
        <p:spPr bwMode="auto">
          <a:xfrm>
            <a:off x="0" y="4711673"/>
            <a:ext cx="9144000" cy="0"/>
          </a:xfrm>
          <a:prstGeom prst="line">
            <a:avLst/>
          </a:prstGeom>
          <a:solidFill>
            <a:schemeClr val="accent2"/>
          </a:solidFill>
          <a:ln w="19050" cap="sq" cmpd="sng" algn="ctr">
            <a:solidFill>
              <a:schemeClr val="bg2"/>
            </a:solidFill>
            <a:prstDash val="solid"/>
            <a:round/>
            <a:headEnd type="none" w="med" len="med"/>
            <a:tailEnd type="none" w="med" len="med"/>
          </a:ln>
          <a:effectLst/>
        </p:spPr>
      </p:cxn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7753" y="4821766"/>
            <a:ext cx="702474" cy="198452"/>
          </a:xfrm>
          <a:prstGeom prst="rect">
            <a:avLst/>
          </a:prstGeom>
        </p:spPr>
      </p:pic>
    </p:spTree>
    <p:extLst>
      <p:ext uri="{BB962C8B-B14F-4D97-AF65-F5344CB8AC3E}">
        <p14:creationId xmlns:p14="http://schemas.microsoft.com/office/powerpoint/2010/main" val="27857592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b="15683"/>
          <a:stretch/>
        </p:blipFill>
        <p:spPr>
          <a:xfrm>
            <a:off x="0" y="0"/>
            <a:ext cx="9144000" cy="5143500"/>
          </a:xfrm>
          <a:prstGeom prst="rect">
            <a:avLst/>
          </a:prstGeom>
        </p:spPr>
      </p:pic>
      <p:sp>
        <p:nvSpPr>
          <p:cNvPr id="14" name="Rectangle 13"/>
          <p:cNvSpPr/>
          <p:nvPr userDrawn="1"/>
        </p:nvSpPr>
        <p:spPr bwMode="auto">
          <a:xfrm>
            <a:off x="-1" y="499290"/>
            <a:ext cx="9160514" cy="4644210"/>
          </a:xfrm>
          <a:prstGeom prst="rect">
            <a:avLst/>
          </a:prstGeom>
          <a:solidFill>
            <a:srgbClr val="FFFFFF">
              <a:alpha val="89804"/>
            </a:srgbClr>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marL="460375"/>
            <a:endParaRPr lang="en-US" sz="2800" b="1">
              <a:solidFill>
                <a:schemeClr val="accent6"/>
              </a:solidFill>
            </a:endParaRPr>
          </a:p>
        </p:txBody>
      </p:sp>
      <p:sp>
        <p:nvSpPr>
          <p:cNvPr id="16" name="Rectangle 15"/>
          <p:cNvSpPr/>
          <p:nvPr userDrawn="1"/>
        </p:nvSpPr>
        <p:spPr>
          <a:xfrm>
            <a:off x="7475538" y="4829568"/>
            <a:ext cx="1671477" cy="313932"/>
          </a:xfrm>
          <a:prstGeom prst="rect">
            <a:avLst/>
          </a:prstGeom>
          <a:noFill/>
        </p:spPr>
        <p:txBody>
          <a:bodyPr wrap="square" lIns="0">
            <a:spAutoFit/>
          </a:bodyPr>
          <a:lstStyle/>
          <a:p>
            <a:pPr marL="282575" marR="0" lvl="0" indent="-282575" defTabSz="914400" eaLnBrk="1" fontAlgn="auto" latinLnBrk="0" hangingPunct="1">
              <a:lnSpc>
                <a:spcPct val="90000"/>
              </a:lnSpc>
              <a:spcBef>
                <a:spcPts val="0"/>
              </a:spcBef>
              <a:spcAft>
                <a:spcPts val="0"/>
              </a:spcAft>
              <a:buClrTx/>
              <a:buSzTx/>
              <a:buFontTx/>
              <a:buNone/>
              <a:tabLst/>
              <a:defRPr/>
            </a:pPr>
            <a:fld id="{C9411589-808D-42C0-B4A6-EC1B55E571CA}" type="slidenum">
              <a:rPr lang="en-US" sz="800" kern="0" smtClean="0">
                <a:solidFill>
                  <a:schemeClr val="accent6"/>
                </a:solidFill>
                <a:latin typeface="Arial"/>
                <a:cs typeface="Arial"/>
              </a:rPr>
              <a:pPr marL="282575" marR="0" lvl="0" indent="-282575" defTabSz="914400" eaLnBrk="1" fontAlgn="auto" latinLnBrk="0" hangingPunct="1">
                <a:lnSpc>
                  <a:spcPct val="90000"/>
                </a:lnSpc>
                <a:spcBef>
                  <a:spcPts val="0"/>
                </a:spcBef>
                <a:spcAft>
                  <a:spcPts val="0"/>
                </a:spcAft>
                <a:buClrTx/>
                <a:buSzTx/>
                <a:buFontTx/>
                <a:buNone/>
                <a:tabLst/>
                <a:defRPr/>
              </a:pPr>
              <a:t>‹#›</a:t>
            </a:fld>
            <a:r>
              <a:rPr lang="en-US" sz="800" kern="0">
                <a:solidFill>
                  <a:schemeClr val="accent6"/>
                </a:solidFill>
                <a:latin typeface="Arial"/>
                <a:cs typeface="Arial"/>
              </a:rPr>
              <a:t>  |   </a:t>
            </a:r>
            <a:r>
              <a:rPr kumimoji="0" lang="en-US" sz="800" b="0" i="0" u="none" strike="noStrike" kern="0" cap="none" spc="0" normalizeH="0" baseline="0" noProof="0">
                <a:ln>
                  <a:noFill/>
                </a:ln>
                <a:solidFill>
                  <a:schemeClr val="accent6"/>
                </a:solidFill>
                <a:effectLst/>
                <a:uLnTx/>
                <a:uFillTx/>
                <a:latin typeface="Arial"/>
                <a:cs typeface="Arial"/>
              </a:rPr>
              <a:t>© 2017 Unisys Corporation.</a:t>
            </a:r>
            <a:br>
              <a:rPr lang="en-US" sz="800" kern="0">
                <a:solidFill>
                  <a:schemeClr val="accent6"/>
                </a:solidFill>
                <a:latin typeface="Arial"/>
                <a:cs typeface="Arial"/>
              </a:rPr>
            </a:br>
            <a:r>
              <a:rPr kumimoji="0" lang="en-US" sz="800" b="0" i="0" u="none" strike="noStrike" kern="0" cap="none" spc="0" normalizeH="0" baseline="0" noProof="0">
                <a:ln>
                  <a:noFill/>
                </a:ln>
                <a:solidFill>
                  <a:schemeClr val="accent6"/>
                </a:solidFill>
                <a:effectLst/>
                <a:uLnTx/>
                <a:uFillTx/>
                <a:latin typeface="Arial"/>
                <a:cs typeface="Arial"/>
              </a:rPr>
              <a:t>All rights reserved.</a:t>
            </a:r>
          </a:p>
        </p:txBody>
      </p:sp>
      <p:sp>
        <p:nvSpPr>
          <p:cNvPr id="2" name="Rectangle 1"/>
          <p:cNvSpPr/>
          <p:nvPr userDrawn="1"/>
        </p:nvSpPr>
        <p:spPr bwMode="auto">
          <a:xfrm>
            <a:off x="7167716" y="0"/>
            <a:ext cx="1976284" cy="499290"/>
          </a:xfrm>
          <a:prstGeom prst="rect">
            <a:avLst/>
          </a:prstGeom>
          <a:solidFill>
            <a:schemeClr val="accent6"/>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US">
              <a:solidFill>
                <a:schemeClr val="bg1"/>
              </a:solidFill>
            </a:endParaRPr>
          </a:p>
        </p:txBody>
      </p:sp>
      <p:sp>
        <p:nvSpPr>
          <p:cNvPr id="24" name="Text Placeholder 23"/>
          <p:cNvSpPr>
            <a:spLocks noGrp="1"/>
          </p:cNvSpPr>
          <p:nvPr>
            <p:ph type="body" sz="quarter" idx="11"/>
          </p:nvPr>
        </p:nvSpPr>
        <p:spPr>
          <a:xfrm>
            <a:off x="239104" y="499290"/>
            <a:ext cx="6928612" cy="621587"/>
          </a:xfrm>
        </p:spPr>
        <p:txBody>
          <a:bodyPr/>
          <a:lstStyle>
            <a:lvl1pPr marL="0" indent="0">
              <a:spcBef>
                <a:spcPts val="0"/>
              </a:spcBef>
              <a:buNone/>
              <a:defRPr sz="1800" b="1">
                <a:solidFill>
                  <a:schemeClr val="accent6"/>
                </a:solidFill>
              </a:defRPr>
            </a:lvl1pPr>
          </a:lstStyle>
          <a:p>
            <a:pPr lvl="0"/>
            <a:r>
              <a:rPr lang="en-US"/>
              <a:t>Click to edit Master text styles</a:t>
            </a:r>
          </a:p>
        </p:txBody>
      </p:sp>
      <p:sp>
        <p:nvSpPr>
          <p:cNvPr id="3" name="Text Placeholder 2"/>
          <p:cNvSpPr>
            <a:spLocks noGrp="1"/>
          </p:cNvSpPr>
          <p:nvPr>
            <p:ph type="body" sz="quarter" idx="12"/>
          </p:nvPr>
        </p:nvSpPr>
        <p:spPr>
          <a:xfrm>
            <a:off x="239103" y="1187450"/>
            <a:ext cx="6931152" cy="3508375"/>
          </a:xfrm>
        </p:spPr>
        <p:txBody>
          <a:bodyPr/>
          <a:lstStyle>
            <a:lvl1pPr marL="285750" indent="-285750">
              <a:buClr>
                <a:schemeClr val="accent4">
                  <a:lumMod val="75000"/>
                </a:schemeClr>
              </a:buClr>
              <a:buFont typeface="Arial" panose="020B0604020202020204" pitchFamily="34" charset="0"/>
              <a:buChar char="•"/>
              <a:defRPr sz="1600"/>
            </a:lvl1pPr>
            <a:lvl2pPr marL="685800" indent="-285750">
              <a:buClr>
                <a:schemeClr val="accent4">
                  <a:lumMod val="75000"/>
                </a:schemeClr>
              </a:buClr>
              <a:buFont typeface="Arial" panose="020B0604020202020204" pitchFamily="34" charset="0"/>
              <a:buChar char="•"/>
              <a:defRPr sz="1400"/>
            </a:lvl2pPr>
            <a:lvl3pPr marL="1028700" indent="-228600">
              <a:buClr>
                <a:schemeClr val="accent4">
                  <a:lumMod val="75000"/>
                </a:schemeClr>
              </a:buClr>
              <a:buFont typeface="Arial" panose="020B0604020202020204" pitchFamily="34" charset="0"/>
              <a:buChar char="•"/>
              <a:defRPr sz="1200"/>
            </a:lvl3pPr>
            <a:lvl4pPr marL="1428750" indent="-285750">
              <a:buClr>
                <a:schemeClr val="accent4">
                  <a:lumMod val="75000"/>
                </a:schemeClr>
              </a:buClr>
              <a:buFont typeface="Arial" panose="020B0604020202020204" pitchFamily="34" charset="0"/>
              <a:buChar char="•"/>
              <a:defRPr sz="1100"/>
            </a:lvl4pPr>
            <a:lvl5pPr marL="1771650" indent="-228600">
              <a:buClr>
                <a:schemeClr val="accent4">
                  <a:lumMod val="75000"/>
                </a:schemeClr>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67716" y="-1"/>
            <a:ext cx="2126244" cy="609523"/>
          </a:xfrm>
          <a:prstGeom prst="rect">
            <a:avLst/>
          </a:prstGeom>
        </p:spPr>
      </p:pic>
      <p:cxnSp>
        <p:nvCxnSpPr>
          <p:cNvPr id="11" name="Straight Connector 10"/>
          <p:cNvCxnSpPr/>
          <p:nvPr userDrawn="1"/>
        </p:nvCxnSpPr>
        <p:spPr bwMode="auto">
          <a:xfrm>
            <a:off x="239103" y="477065"/>
            <a:ext cx="8904897" cy="0"/>
          </a:xfrm>
          <a:prstGeom prst="line">
            <a:avLst/>
          </a:prstGeom>
          <a:ln w="76200">
            <a:solidFill>
              <a:schemeClr val="accent4">
                <a:lumMod val="7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3" name="Rectangle 12"/>
          <p:cNvSpPr/>
          <p:nvPr userDrawn="1"/>
        </p:nvSpPr>
        <p:spPr bwMode="auto">
          <a:xfrm>
            <a:off x="7296866" y="640862"/>
            <a:ext cx="1847134" cy="4054964"/>
          </a:xfrm>
          <a:prstGeom prst="rect">
            <a:avLst/>
          </a:prstGeom>
          <a:solidFill>
            <a:schemeClr val="accent4">
              <a:lumMod val="75000"/>
            </a:schemeClr>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US">
              <a:solidFill>
                <a:schemeClr val="bg1"/>
              </a:solidFill>
            </a:endParaRPr>
          </a:p>
        </p:txBody>
      </p:sp>
      <p:cxnSp>
        <p:nvCxnSpPr>
          <p:cNvPr id="15" name="Straight Connector 14"/>
          <p:cNvCxnSpPr/>
          <p:nvPr userDrawn="1"/>
        </p:nvCxnSpPr>
        <p:spPr bwMode="auto">
          <a:xfrm>
            <a:off x="7233560" y="640862"/>
            <a:ext cx="0" cy="4054963"/>
          </a:xfrm>
          <a:prstGeom prst="line">
            <a:avLst/>
          </a:prstGeom>
          <a:ln w="76200">
            <a:solidFill>
              <a:schemeClr val="accent6"/>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03851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2970" t="27512" r="62648" b="29075"/>
          <a:stretch/>
        </p:blipFill>
        <p:spPr>
          <a:xfrm>
            <a:off x="0" y="-1"/>
            <a:ext cx="9144000" cy="5143502"/>
          </a:xfrm>
          <a:prstGeom prst="rect">
            <a:avLst/>
          </a:prstGeom>
        </p:spPr>
      </p:pic>
      <p:sp>
        <p:nvSpPr>
          <p:cNvPr id="14" name="Rectangle 13"/>
          <p:cNvSpPr/>
          <p:nvPr userDrawn="1"/>
        </p:nvSpPr>
        <p:spPr bwMode="auto">
          <a:xfrm>
            <a:off x="-1" y="499290"/>
            <a:ext cx="9160514" cy="4644210"/>
          </a:xfrm>
          <a:prstGeom prst="rect">
            <a:avLst/>
          </a:prstGeom>
          <a:solidFill>
            <a:srgbClr val="FFFFFF">
              <a:alpha val="89804"/>
            </a:srgbClr>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marL="460375"/>
            <a:endParaRPr lang="en-US" sz="2800" b="1">
              <a:solidFill>
                <a:schemeClr val="accent6"/>
              </a:solidFill>
            </a:endParaRPr>
          </a:p>
        </p:txBody>
      </p:sp>
      <p:sp>
        <p:nvSpPr>
          <p:cNvPr id="16" name="Rectangle 15"/>
          <p:cNvSpPr/>
          <p:nvPr userDrawn="1"/>
        </p:nvSpPr>
        <p:spPr>
          <a:xfrm>
            <a:off x="7475538" y="4829568"/>
            <a:ext cx="1671477" cy="313932"/>
          </a:xfrm>
          <a:prstGeom prst="rect">
            <a:avLst/>
          </a:prstGeom>
          <a:noFill/>
        </p:spPr>
        <p:txBody>
          <a:bodyPr wrap="square" lIns="0">
            <a:spAutoFit/>
          </a:bodyPr>
          <a:lstStyle/>
          <a:p>
            <a:pPr marL="282575" marR="0" lvl="0" indent="-282575" defTabSz="914400" eaLnBrk="1" fontAlgn="auto" latinLnBrk="0" hangingPunct="1">
              <a:lnSpc>
                <a:spcPct val="90000"/>
              </a:lnSpc>
              <a:spcBef>
                <a:spcPts val="0"/>
              </a:spcBef>
              <a:spcAft>
                <a:spcPts val="0"/>
              </a:spcAft>
              <a:buClrTx/>
              <a:buSzTx/>
              <a:buFontTx/>
              <a:buNone/>
              <a:tabLst/>
              <a:defRPr/>
            </a:pPr>
            <a:fld id="{C9411589-808D-42C0-B4A6-EC1B55E571CA}" type="slidenum">
              <a:rPr lang="en-US" sz="800" kern="0" smtClean="0">
                <a:solidFill>
                  <a:schemeClr val="accent6"/>
                </a:solidFill>
                <a:latin typeface="Arial"/>
                <a:cs typeface="Arial"/>
              </a:rPr>
              <a:pPr marL="282575" marR="0" lvl="0" indent="-282575" defTabSz="914400" eaLnBrk="1" fontAlgn="auto" latinLnBrk="0" hangingPunct="1">
                <a:lnSpc>
                  <a:spcPct val="90000"/>
                </a:lnSpc>
                <a:spcBef>
                  <a:spcPts val="0"/>
                </a:spcBef>
                <a:spcAft>
                  <a:spcPts val="0"/>
                </a:spcAft>
                <a:buClrTx/>
                <a:buSzTx/>
                <a:buFontTx/>
                <a:buNone/>
                <a:tabLst/>
                <a:defRPr/>
              </a:pPr>
              <a:t>‹#›</a:t>
            </a:fld>
            <a:r>
              <a:rPr lang="en-US" sz="800" kern="0">
                <a:solidFill>
                  <a:schemeClr val="accent6"/>
                </a:solidFill>
                <a:latin typeface="Arial"/>
                <a:cs typeface="Arial"/>
              </a:rPr>
              <a:t>  |   </a:t>
            </a:r>
            <a:r>
              <a:rPr kumimoji="0" lang="en-US" sz="800" b="0" i="0" u="none" strike="noStrike" kern="0" cap="none" spc="0" normalizeH="0" baseline="0" noProof="0">
                <a:ln>
                  <a:noFill/>
                </a:ln>
                <a:solidFill>
                  <a:schemeClr val="accent6"/>
                </a:solidFill>
                <a:effectLst/>
                <a:uLnTx/>
                <a:uFillTx/>
                <a:latin typeface="Arial"/>
                <a:cs typeface="Arial"/>
              </a:rPr>
              <a:t>© 2017 Unisys Corporation.</a:t>
            </a:r>
            <a:br>
              <a:rPr lang="en-US" sz="800" kern="0">
                <a:solidFill>
                  <a:schemeClr val="accent6"/>
                </a:solidFill>
                <a:latin typeface="Arial"/>
                <a:cs typeface="Arial"/>
              </a:rPr>
            </a:br>
            <a:r>
              <a:rPr kumimoji="0" lang="en-US" sz="800" b="0" i="0" u="none" strike="noStrike" kern="0" cap="none" spc="0" normalizeH="0" baseline="0" noProof="0">
                <a:ln>
                  <a:noFill/>
                </a:ln>
                <a:solidFill>
                  <a:schemeClr val="accent6"/>
                </a:solidFill>
                <a:effectLst/>
                <a:uLnTx/>
                <a:uFillTx/>
                <a:latin typeface="Arial"/>
                <a:cs typeface="Arial"/>
              </a:rPr>
              <a:t>All rights reserved.</a:t>
            </a:r>
          </a:p>
        </p:txBody>
      </p:sp>
      <p:sp>
        <p:nvSpPr>
          <p:cNvPr id="24" name="Text Placeholder 23"/>
          <p:cNvSpPr>
            <a:spLocks noGrp="1"/>
          </p:cNvSpPr>
          <p:nvPr>
            <p:ph type="body" sz="quarter" idx="11"/>
          </p:nvPr>
        </p:nvSpPr>
        <p:spPr>
          <a:xfrm>
            <a:off x="239104" y="499290"/>
            <a:ext cx="6928612" cy="621587"/>
          </a:xfrm>
        </p:spPr>
        <p:txBody>
          <a:bodyPr/>
          <a:lstStyle>
            <a:lvl1pPr marL="0" indent="0">
              <a:spcBef>
                <a:spcPts val="0"/>
              </a:spcBef>
              <a:buNone/>
              <a:defRPr sz="1800" b="1">
                <a:solidFill>
                  <a:schemeClr val="accent6"/>
                </a:solidFill>
              </a:defRPr>
            </a:lvl1pPr>
          </a:lstStyle>
          <a:p>
            <a:pPr lvl="0"/>
            <a:r>
              <a:rPr lang="en-US"/>
              <a:t>Click to edit Master text styles</a:t>
            </a:r>
          </a:p>
        </p:txBody>
      </p:sp>
      <p:sp>
        <p:nvSpPr>
          <p:cNvPr id="13" name="Rectangle 12"/>
          <p:cNvSpPr/>
          <p:nvPr userDrawn="1"/>
        </p:nvSpPr>
        <p:spPr bwMode="auto">
          <a:xfrm>
            <a:off x="7167716" y="0"/>
            <a:ext cx="1976284" cy="499290"/>
          </a:xfrm>
          <a:prstGeom prst="rect">
            <a:avLst/>
          </a:prstGeom>
          <a:solidFill>
            <a:schemeClr val="accent6"/>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US">
              <a:solidFill>
                <a:schemeClr val="bg1"/>
              </a:solidFill>
            </a:endParaRPr>
          </a:p>
        </p:txBody>
      </p:sp>
      <p:sp>
        <p:nvSpPr>
          <p:cNvPr id="3" name="Text Placeholder 2"/>
          <p:cNvSpPr>
            <a:spLocks noGrp="1"/>
          </p:cNvSpPr>
          <p:nvPr>
            <p:ph type="body" sz="quarter" idx="12"/>
          </p:nvPr>
        </p:nvSpPr>
        <p:spPr>
          <a:xfrm>
            <a:off x="239103" y="1187450"/>
            <a:ext cx="6931152" cy="3508375"/>
          </a:xfrm>
        </p:spPr>
        <p:txBody>
          <a:bodyPr/>
          <a:lstStyle>
            <a:lvl1pPr marL="285750" indent="-285750">
              <a:buClr>
                <a:schemeClr val="accent4">
                  <a:lumMod val="75000"/>
                </a:schemeClr>
              </a:buClr>
              <a:buFont typeface="Arial" panose="020B0604020202020204" pitchFamily="34" charset="0"/>
              <a:buChar char="•"/>
              <a:defRPr sz="1600"/>
            </a:lvl1pPr>
            <a:lvl2pPr marL="685800" indent="-285750">
              <a:buClr>
                <a:schemeClr val="accent4">
                  <a:lumMod val="75000"/>
                </a:schemeClr>
              </a:buClr>
              <a:buFont typeface="Arial" panose="020B0604020202020204" pitchFamily="34" charset="0"/>
              <a:buChar char="•"/>
              <a:defRPr sz="1400"/>
            </a:lvl2pPr>
            <a:lvl3pPr marL="1028700" indent="-228600">
              <a:buClr>
                <a:schemeClr val="accent4">
                  <a:lumMod val="75000"/>
                </a:schemeClr>
              </a:buClr>
              <a:buFont typeface="Arial" panose="020B0604020202020204" pitchFamily="34" charset="0"/>
              <a:buChar char="•"/>
              <a:defRPr sz="1200"/>
            </a:lvl3pPr>
            <a:lvl4pPr marL="1428750" indent="-285750">
              <a:buClr>
                <a:schemeClr val="accent4">
                  <a:lumMod val="75000"/>
                </a:schemeClr>
              </a:buClr>
              <a:buFont typeface="Arial" panose="020B0604020202020204" pitchFamily="34" charset="0"/>
              <a:buChar char="•"/>
              <a:defRPr sz="1100"/>
            </a:lvl4pPr>
            <a:lvl5pPr marL="1771650" indent="-228600">
              <a:buClr>
                <a:schemeClr val="accent4">
                  <a:lumMod val="75000"/>
                </a:schemeClr>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67716" y="-1"/>
            <a:ext cx="2126244" cy="609523"/>
          </a:xfrm>
          <a:prstGeom prst="rect">
            <a:avLst/>
          </a:prstGeom>
        </p:spPr>
      </p:pic>
      <p:cxnSp>
        <p:nvCxnSpPr>
          <p:cNvPr id="11" name="Straight Connector 10"/>
          <p:cNvCxnSpPr/>
          <p:nvPr userDrawn="1"/>
        </p:nvCxnSpPr>
        <p:spPr bwMode="auto">
          <a:xfrm>
            <a:off x="239103" y="477065"/>
            <a:ext cx="8904897" cy="0"/>
          </a:xfrm>
          <a:prstGeom prst="line">
            <a:avLst/>
          </a:prstGeom>
          <a:ln w="76200">
            <a:solidFill>
              <a:schemeClr val="accent4">
                <a:lumMod val="7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2" name="Rectangle 11"/>
          <p:cNvSpPr/>
          <p:nvPr userDrawn="1"/>
        </p:nvSpPr>
        <p:spPr bwMode="auto">
          <a:xfrm>
            <a:off x="7296866" y="640862"/>
            <a:ext cx="1847134" cy="4054964"/>
          </a:xfrm>
          <a:prstGeom prst="rect">
            <a:avLst/>
          </a:prstGeom>
          <a:solidFill>
            <a:schemeClr val="accent4">
              <a:lumMod val="75000"/>
            </a:schemeClr>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US">
              <a:solidFill>
                <a:schemeClr val="bg1"/>
              </a:solidFill>
            </a:endParaRPr>
          </a:p>
        </p:txBody>
      </p:sp>
      <p:cxnSp>
        <p:nvCxnSpPr>
          <p:cNvPr id="15" name="Straight Connector 14"/>
          <p:cNvCxnSpPr/>
          <p:nvPr userDrawn="1"/>
        </p:nvCxnSpPr>
        <p:spPr bwMode="auto">
          <a:xfrm>
            <a:off x="7233560" y="640862"/>
            <a:ext cx="0" cy="4054963"/>
          </a:xfrm>
          <a:prstGeom prst="line">
            <a:avLst/>
          </a:prstGeom>
          <a:ln w="76200">
            <a:solidFill>
              <a:schemeClr val="accent6"/>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40629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2970" t="27512" r="62648" b="29075"/>
          <a:stretch/>
        </p:blipFill>
        <p:spPr>
          <a:xfrm>
            <a:off x="0" y="-1"/>
            <a:ext cx="9144000" cy="5143502"/>
          </a:xfrm>
          <a:prstGeom prst="rect">
            <a:avLst/>
          </a:prstGeom>
        </p:spPr>
      </p:pic>
      <p:sp>
        <p:nvSpPr>
          <p:cNvPr id="14" name="Rectangle 13"/>
          <p:cNvSpPr/>
          <p:nvPr userDrawn="1"/>
        </p:nvSpPr>
        <p:spPr bwMode="auto">
          <a:xfrm>
            <a:off x="-1" y="499290"/>
            <a:ext cx="9160514" cy="4644210"/>
          </a:xfrm>
          <a:prstGeom prst="rect">
            <a:avLst/>
          </a:prstGeom>
          <a:solidFill>
            <a:srgbClr val="FFFFFF">
              <a:alpha val="89804"/>
            </a:srgbClr>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marL="460375"/>
            <a:endParaRPr lang="en-US" sz="2800" b="1">
              <a:solidFill>
                <a:schemeClr val="accent6"/>
              </a:solidFill>
            </a:endParaRPr>
          </a:p>
        </p:txBody>
      </p:sp>
      <p:sp>
        <p:nvSpPr>
          <p:cNvPr id="16" name="Rectangle 15"/>
          <p:cNvSpPr/>
          <p:nvPr userDrawn="1"/>
        </p:nvSpPr>
        <p:spPr>
          <a:xfrm>
            <a:off x="7475538" y="4829568"/>
            <a:ext cx="1671477" cy="313932"/>
          </a:xfrm>
          <a:prstGeom prst="rect">
            <a:avLst/>
          </a:prstGeom>
          <a:noFill/>
        </p:spPr>
        <p:txBody>
          <a:bodyPr wrap="square" lIns="0">
            <a:spAutoFit/>
          </a:bodyPr>
          <a:lstStyle/>
          <a:p>
            <a:pPr marL="282575" marR="0" lvl="0" indent="-282575" defTabSz="914400" eaLnBrk="1" fontAlgn="auto" latinLnBrk="0" hangingPunct="1">
              <a:lnSpc>
                <a:spcPct val="90000"/>
              </a:lnSpc>
              <a:spcBef>
                <a:spcPts val="0"/>
              </a:spcBef>
              <a:spcAft>
                <a:spcPts val="0"/>
              </a:spcAft>
              <a:buClrTx/>
              <a:buSzTx/>
              <a:buFontTx/>
              <a:buNone/>
              <a:tabLst/>
              <a:defRPr/>
            </a:pPr>
            <a:fld id="{C9411589-808D-42C0-B4A6-EC1B55E571CA}" type="slidenum">
              <a:rPr lang="en-US" sz="800" kern="0" smtClean="0">
                <a:solidFill>
                  <a:schemeClr val="accent6"/>
                </a:solidFill>
                <a:latin typeface="Arial"/>
                <a:cs typeface="Arial"/>
              </a:rPr>
              <a:pPr marL="282575" marR="0" lvl="0" indent="-282575" defTabSz="914400" eaLnBrk="1" fontAlgn="auto" latinLnBrk="0" hangingPunct="1">
                <a:lnSpc>
                  <a:spcPct val="90000"/>
                </a:lnSpc>
                <a:spcBef>
                  <a:spcPts val="0"/>
                </a:spcBef>
                <a:spcAft>
                  <a:spcPts val="0"/>
                </a:spcAft>
                <a:buClrTx/>
                <a:buSzTx/>
                <a:buFontTx/>
                <a:buNone/>
                <a:tabLst/>
                <a:defRPr/>
              </a:pPr>
              <a:t>‹#›</a:t>
            </a:fld>
            <a:r>
              <a:rPr lang="en-US" sz="800" kern="0">
                <a:solidFill>
                  <a:schemeClr val="accent6"/>
                </a:solidFill>
                <a:latin typeface="Arial"/>
                <a:cs typeface="Arial"/>
              </a:rPr>
              <a:t>  |   </a:t>
            </a:r>
            <a:r>
              <a:rPr kumimoji="0" lang="en-US" sz="800" b="0" i="0" u="none" strike="noStrike" kern="0" cap="none" spc="0" normalizeH="0" baseline="0" noProof="0">
                <a:ln>
                  <a:noFill/>
                </a:ln>
                <a:solidFill>
                  <a:schemeClr val="accent6"/>
                </a:solidFill>
                <a:effectLst/>
                <a:uLnTx/>
                <a:uFillTx/>
                <a:latin typeface="Arial"/>
                <a:cs typeface="Arial"/>
              </a:rPr>
              <a:t>© 2017 Unisys Corporation.</a:t>
            </a:r>
            <a:br>
              <a:rPr lang="en-US" sz="800" kern="0">
                <a:solidFill>
                  <a:schemeClr val="accent6"/>
                </a:solidFill>
                <a:latin typeface="Arial"/>
                <a:cs typeface="Arial"/>
              </a:rPr>
            </a:br>
            <a:r>
              <a:rPr kumimoji="0" lang="en-US" sz="800" b="0" i="0" u="none" strike="noStrike" kern="0" cap="none" spc="0" normalizeH="0" baseline="0" noProof="0">
                <a:ln>
                  <a:noFill/>
                </a:ln>
                <a:solidFill>
                  <a:schemeClr val="accent6"/>
                </a:solidFill>
                <a:effectLst/>
                <a:uLnTx/>
                <a:uFillTx/>
                <a:latin typeface="Arial"/>
                <a:cs typeface="Arial"/>
              </a:rPr>
              <a:t>All rights reserved.</a:t>
            </a:r>
          </a:p>
        </p:txBody>
      </p:sp>
      <p:sp>
        <p:nvSpPr>
          <p:cNvPr id="24" name="Text Placeholder 23"/>
          <p:cNvSpPr>
            <a:spLocks noGrp="1"/>
          </p:cNvSpPr>
          <p:nvPr>
            <p:ph type="body" sz="quarter" idx="11"/>
          </p:nvPr>
        </p:nvSpPr>
        <p:spPr>
          <a:xfrm>
            <a:off x="239104" y="499290"/>
            <a:ext cx="6928612" cy="621587"/>
          </a:xfrm>
        </p:spPr>
        <p:txBody>
          <a:bodyPr/>
          <a:lstStyle>
            <a:lvl1pPr marL="0" indent="0">
              <a:spcBef>
                <a:spcPts val="0"/>
              </a:spcBef>
              <a:buNone/>
              <a:defRPr sz="1800" b="1">
                <a:solidFill>
                  <a:schemeClr val="accent6"/>
                </a:solidFill>
              </a:defRPr>
            </a:lvl1pPr>
          </a:lstStyle>
          <a:p>
            <a:pPr lvl="0"/>
            <a:r>
              <a:rPr lang="en-US"/>
              <a:t>Click to edit Master text styles</a:t>
            </a:r>
          </a:p>
        </p:txBody>
      </p:sp>
      <p:sp>
        <p:nvSpPr>
          <p:cNvPr id="13" name="Rectangle 12"/>
          <p:cNvSpPr/>
          <p:nvPr userDrawn="1"/>
        </p:nvSpPr>
        <p:spPr bwMode="auto">
          <a:xfrm>
            <a:off x="7167716" y="0"/>
            <a:ext cx="1976284" cy="499290"/>
          </a:xfrm>
          <a:prstGeom prst="rect">
            <a:avLst/>
          </a:prstGeom>
          <a:solidFill>
            <a:schemeClr val="accent6"/>
          </a:solidFill>
          <a:ln>
            <a:noFill/>
            <a:headEnd/>
            <a:tailEnd/>
          </a:ln>
          <a:effectLst/>
        </p:spPr>
        <p:style>
          <a:lnRef idx="1">
            <a:schemeClr val="accent5"/>
          </a:lnRef>
          <a:fillRef idx="3">
            <a:schemeClr val="accent5"/>
          </a:fillRef>
          <a:effectRef idx="2">
            <a:schemeClr val="accent5"/>
          </a:effectRef>
          <a:fontRef idx="minor">
            <a:schemeClr val="lt1"/>
          </a:fontRef>
        </p:style>
        <p:txBody>
          <a:bodyPr wrap="none" rtlCol="0" anchor="ctr"/>
          <a:lstStyle/>
          <a:p>
            <a:pPr algn="ctr"/>
            <a:endParaRPr lang="en-US">
              <a:solidFill>
                <a:schemeClr val="bg1"/>
              </a:solidFill>
            </a:endParaRPr>
          </a:p>
        </p:txBody>
      </p:sp>
      <p:sp>
        <p:nvSpPr>
          <p:cNvPr id="3" name="Text Placeholder 2"/>
          <p:cNvSpPr>
            <a:spLocks noGrp="1"/>
          </p:cNvSpPr>
          <p:nvPr>
            <p:ph type="body" sz="quarter" idx="12"/>
          </p:nvPr>
        </p:nvSpPr>
        <p:spPr>
          <a:xfrm>
            <a:off x="239103" y="1187450"/>
            <a:ext cx="6931152" cy="3508375"/>
          </a:xfrm>
        </p:spPr>
        <p:txBody>
          <a:bodyPr/>
          <a:lstStyle>
            <a:lvl1pPr marL="285750" indent="-285750">
              <a:buClr>
                <a:schemeClr val="accent4">
                  <a:lumMod val="75000"/>
                </a:schemeClr>
              </a:buClr>
              <a:buFont typeface="Arial" panose="020B0604020202020204" pitchFamily="34" charset="0"/>
              <a:buChar char="•"/>
              <a:defRPr sz="1600"/>
            </a:lvl1pPr>
            <a:lvl2pPr marL="685800" indent="-285750">
              <a:buClr>
                <a:schemeClr val="accent4">
                  <a:lumMod val="75000"/>
                </a:schemeClr>
              </a:buClr>
              <a:buFont typeface="Arial" panose="020B0604020202020204" pitchFamily="34" charset="0"/>
              <a:buChar char="•"/>
              <a:defRPr sz="1400"/>
            </a:lvl2pPr>
            <a:lvl3pPr marL="1028700" indent="-228600">
              <a:buClr>
                <a:schemeClr val="accent4">
                  <a:lumMod val="75000"/>
                </a:schemeClr>
              </a:buClr>
              <a:buFont typeface="Arial" panose="020B0604020202020204" pitchFamily="34" charset="0"/>
              <a:buChar char="•"/>
              <a:defRPr sz="1200"/>
            </a:lvl3pPr>
            <a:lvl4pPr marL="1428750" indent="-285750">
              <a:buClr>
                <a:schemeClr val="accent4">
                  <a:lumMod val="75000"/>
                </a:schemeClr>
              </a:buClr>
              <a:buFont typeface="Arial" panose="020B0604020202020204" pitchFamily="34" charset="0"/>
              <a:buChar char="•"/>
              <a:defRPr sz="1100"/>
            </a:lvl4pPr>
            <a:lvl5pPr marL="1771650" indent="-228600">
              <a:buClr>
                <a:schemeClr val="accent4">
                  <a:lumMod val="75000"/>
                </a:schemeClr>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67716" y="-1"/>
            <a:ext cx="2126244" cy="609523"/>
          </a:xfrm>
          <a:prstGeom prst="rect">
            <a:avLst/>
          </a:prstGeom>
        </p:spPr>
      </p:pic>
      <p:cxnSp>
        <p:nvCxnSpPr>
          <p:cNvPr id="11" name="Straight Connector 10"/>
          <p:cNvCxnSpPr/>
          <p:nvPr userDrawn="1"/>
        </p:nvCxnSpPr>
        <p:spPr bwMode="auto">
          <a:xfrm>
            <a:off x="239103" y="477065"/>
            <a:ext cx="8904897" cy="0"/>
          </a:xfrm>
          <a:prstGeom prst="line">
            <a:avLst/>
          </a:prstGeom>
          <a:ln w="76200">
            <a:solidFill>
              <a:schemeClr val="accent4">
                <a:lumMod val="7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54828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0896" y="2"/>
            <a:ext cx="8503920" cy="795869"/>
          </a:xfrm>
        </p:spPr>
        <p:txBody>
          <a:bodyPr/>
          <a:lstStyle>
            <a:lvl1pPr>
              <a:defRPr>
                <a:solidFill>
                  <a:srgbClr val="004B98"/>
                </a:solidFill>
              </a:defRPr>
            </a:lvl1pPr>
          </a:lstStyle>
          <a:p>
            <a:r>
              <a:rPr lang="en-US"/>
              <a:t>Click to edit Master title style</a:t>
            </a:r>
            <a:endParaRPr lang="en-US" dirty="0"/>
          </a:p>
        </p:txBody>
      </p:sp>
      <p:sp>
        <p:nvSpPr>
          <p:cNvPr id="3" name="Content Placeholder 2"/>
          <p:cNvSpPr>
            <a:spLocks noGrp="1"/>
          </p:cNvSpPr>
          <p:nvPr>
            <p:ph idx="1"/>
          </p:nvPr>
        </p:nvSpPr>
        <p:spPr>
          <a:xfrm>
            <a:off x="310896" y="1028700"/>
            <a:ext cx="8503920" cy="352044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4168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Success_Story">
    <p:spTree>
      <p:nvGrpSpPr>
        <p:cNvPr id="1" name=""/>
        <p:cNvGrpSpPr/>
        <p:nvPr/>
      </p:nvGrpSpPr>
      <p:grpSpPr>
        <a:xfrm>
          <a:off x="0" y="0"/>
          <a:ext cx="0" cy="0"/>
          <a:chOff x="0" y="0"/>
          <a:chExt cx="0" cy="0"/>
        </a:xfrm>
      </p:grpSpPr>
      <p:sp>
        <p:nvSpPr>
          <p:cNvPr id="10" name="Picture Placeholder 6"/>
          <p:cNvSpPr>
            <a:spLocks noGrp="1"/>
          </p:cNvSpPr>
          <p:nvPr>
            <p:ph type="pic" sz="quarter" idx="19" hasCustomPrompt="1"/>
          </p:nvPr>
        </p:nvSpPr>
        <p:spPr>
          <a:xfrm>
            <a:off x="5506488" y="205946"/>
            <a:ext cx="3429000" cy="2468880"/>
          </a:xfrm>
        </p:spPr>
        <p:txBody>
          <a:bodyPr tIns="1828800"/>
          <a:lstStyle>
            <a:lvl1pPr marL="0" indent="0" algn="ctr">
              <a:buNone/>
              <a:defRPr sz="1600"/>
            </a:lvl1pPr>
          </a:lstStyle>
          <a:p>
            <a:r>
              <a:rPr lang="en-US" sz="1600"/>
              <a:t>Click icon to insert picture</a:t>
            </a:r>
            <a:endParaRPr lang="en-US"/>
          </a:p>
        </p:txBody>
      </p:sp>
      <p:sp>
        <p:nvSpPr>
          <p:cNvPr id="12" name="Picture Placeholder 6"/>
          <p:cNvSpPr>
            <a:spLocks noGrp="1"/>
          </p:cNvSpPr>
          <p:nvPr>
            <p:ph type="pic" sz="quarter" idx="21" hasCustomPrompt="1"/>
          </p:nvPr>
        </p:nvSpPr>
        <p:spPr>
          <a:xfrm>
            <a:off x="310896" y="262273"/>
            <a:ext cx="5027223" cy="457200"/>
          </a:xfrm>
        </p:spPr>
        <p:txBody>
          <a:bodyPr tIns="0" bIns="0" anchor="ctr" anchorCtr="0"/>
          <a:lstStyle>
            <a:lvl1pPr marL="0" indent="0" algn="l">
              <a:buNone/>
              <a:defRPr sz="1600" baseline="0"/>
            </a:lvl1pPr>
          </a:lstStyle>
          <a:p>
            <a:r>
              <a:rPr lang="en-US"/>
              <a:t>Insert client logo here</a:t>
            </a:r>
          </a:p>
        </p:txBody>
      </p:sp>
      <p:sp>
        <p:nvSpPr>
          <p:cNvPr id="7" name="Text Placeholder 6"/>
          <p:cNvSpPr>
            <a:spLocks noGrp="1"/>
          </p:cNvSpPr>
          <p:nvPr>
            <p:ph type="body" sz="quarter" idx="22" hasCustomPrompt="1"/>
          </p:nvPr>
        </p:nvSpPr>
        <p:spPr>
          <a:xfrm>
            <a:off x="5506630" y="2670371"/>
            <a:ext cx="3429000" cy="2044241"/>
          </a:xfrm>
          <a:solidFill>
            <a:schemeClr val="tx1">
              <a:lumMod val="10000"/>
              <a:lumOff val="90000"/>
            </a:schemeClr>
          </a:solidFill>
        </p:spPr>
        <p:txBody>
          <a:bodyPr lIns="182880" rIns="182880" anchor="ctr" anchorCtr="0"/>
          <a:lstStyle>
            <a:lvl1pPr marL="0" indent="0">
              <a:buFontTx/>
              <a:buNone/>
              <a:defRPr sz="1300" b="1" baseline="0">
                <a:solidFill>
                  <a:schemeClr val="bg2"/>
                </a:solidFill>
              </a:defRPr>
            </a:lvl1pPr>
          </a:lstStyle>
          <a:p>
            <a:pPr lvl="0"/>
            <a:r>
              <a:rPr lang="en-US"/>
              <a:t>Insert customer quote or callout</a:t>
            </a:r>
          </a:p>
        </p:txBody>
      </p:sp>
      <p:sp>
        <p:nvSpPr>
          <p:cNvPr id="6" name="Text Placeholder 3"/>
          <p:cNvSpPr>
            <a:spLocks noGrp="1"/>
          </p:cNvSpPr>
          <p:nvPr>
            <p:ph type="body" sz="quarter" idx="23"/>
          </p:nvPr>
        </p:nvSpPr>
        <p:spPr>
          <a:xfrm>
            <a:off x="310896" y="1097280"/>
            <a:ext cx="5029200" cy="3621024"/>
          </a:xfrm>
        </p:spPr>
        <p:txBody>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6578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3_Tit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546" y="495300"/>
            <a:ext cx="9141129" cy="4451197"/>
          </a:xfrm>
          <a:prstGeom prst="rect">
            <a:avLst/>
          </a:prstGeom>
        </p:spPr>
      </p:pic>
      <p:pic>
        <p:nvPicPr>
          <p:cNvPr id="8"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250977" y="148455"/>
            <a:ext cx="1601391" cy="255356"/>
          </a:xfrm>
          <a:prstGeom prst="rect">
            <a:avLst/>
          </a:prstGeom>
          <a:extLst>
            <a:ext uri="{909E8E84-426E-40DD-AFC4-6F175D3DCCD1}">
              <a14:hiddenFill xmlns:a14="http://schemas.microsoft.com/office/drawing/2010/main">
                <a:solidFill>
                  <a:srgbClr val="FFFFFF"/>
                </a:solidFill>
              </a14:hiddenFill>
            </a:ext>
          </a:extLst>
        </p:spPr>
      </p:pic>
      <p:grpSp>
        <p:nvGrpSpPr>
          <p:cNvPr id="28" name="Group 27"/>
          <p:cNvGrpSpPr>
            <a:grpSpLocks noChangeAspect="1"/>
          </p:cNvGrpSpPr>
          <p:nvPr userDrawn="1"/>
        </p:nvGrpSpPr>
        <p:grpSpPr>
          <a:xfrm>
            <a:off x="3762053" y="3439524"/>
            <a:ext cx="5388362" cy="1506973"/>
            <a:chOff x="0" y="2315916"/>
            <a:chExt cx="5903258" cy="1650978"/>
          </a:xfrm>
        </p:grpSpPr>
        <p:sp>
          <p:nvSpPr>
            <p:cNvPr id="29" name="Rectangle 28"/>
            <p:cNvSpPr/>
            <p:nvPr userDrawn="1"/>
          </p:nvSpPr>
          <p:spPr>
            <a:xfrm>
              <a:off x="0" y="2315916"/>
              <a:ext cx="5903258" cy="1650978"/>
            </a:xfrm>
            <a:prstGeom prst="rect">
              <a:avLst/>
            </a:prstGeom>
            <a:solidFill>
              <a:srgbClr val="19305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p:nvPr userDrawn="1"/>
          </p:nvPicPr>
          <p:blipFill>
            <a:blip r:embed="rId4">
              <a:extLst>
                <a:ext uri="{28A0092B-C50C-407E-A947-70E740481C1C}">
                  <a14:useLocalDpi xmlns:a14="http://schemas.microsoft.com/office/drawing/2010/main" val="0"/>
                </a:ext>
              </a:extLst>
            </a:blip>
            <a:stretch>
              <a:fillRect/>
            </a:stretch>
          </p:blipFill>
          <p:spPr>
            <a:xfrm>
              <a:off x="173333" y="2488942"/>
              <a:ext cx="1304925" cy="1304925"/>
            </a:xfrm>
            <a:prstGeom prst="rect">
              <a:avLst/>
            </a:prstGeom>
          </p:spPr>
        </p:pic>
        <p:cxnSp>
          <p:nvCxnSpPr>
            <p:cNvPr id="31" name="Straight Connector 30"/>
            <p:cNvCxnSpPr/>
            <p:nvPr userDrawn="1"/>
          </p:nvCxnSpPr>
          <p:spPr>
            <a:xfrm>
              <a:off x="1624932" y="2551501"/>
              <a:ext cx="889431" cy="0"/>
            </a:xfrm>
            <a:prstGeom prst="line">
              <a:avLst/>
            </a:prstGeom>
            <a:ln w="44450">
              <a:solidFill>
                <a:srgbClr val="FFC627"/>
              </a:solidFill>
            </a:ln>
          </p:spPr>
          <p:style>
            <a:lnRef idx="1">
              <a:schemeClr val="accent1"/>
            </a:lnRef>
            <a:fillRef idx="0">
              <a:schemeClr val="accent1"/>
            </a:fillRef>
            <a:effectRef idx="0">
              <a:schemeClr val="accent1"/>
            </a:effectRef>
            <a:fontRef idx="minor">
              <a:schemeClr val="tx1"/>
            </a:fontRef>
          </p:style>
        </p:cxnSp>
      </p:grpSp>
      <p:sp>
        <p:nvSpPr>
          <p:cNvPr id="24" name="Title 1"/>
          <p:cNvSpPr>
            <a:spLocks noGrp="1"/>
          </p:cNvSpPr>
          <p:nvPr>
            <p:ph type="title" hasCustomPrompt="1"/>
          </p:nvPr>
        </p:nvSpPr>
        <p:spPr>
          <a:xfrm>
            <a:off x="5188776" y="3949446"/>
            <a:ext cx="3991379" cy="493461"/>
          </a:xfrm>
        </p:spPr>
        <p:txBody>
          <a:bodyPr/>
          <a:lstStyle>
            <a:lvl1pPr>
              <a:defRPr>
                <a:solidFill>
                  <a:schemeClr val="bg1"/>
                </a:solidFill>
              </a:defRPr>
            </a:lvl1pPr>
          </a:lstStyle>
          <a:p>
            <a:r>
              <a:rPr lang="en-US"/>
              <a:t>Digital Workplace Solutions</a:t>
            </a:r>
          </a:p>
        </p:txBody>
      </p:sp>
      <p:sp>
        <p:nvSpPr>
          <p:cNvPr id="25" name="Text Placeholder 2"/>
          <p:cNvSpPr>
            <a:spLocks noGrp="1"/>
          </p:cNvSpPr>
          <p:nvPr>
            <p:ph type="body" sz="quarter" idx="12" hasCustomPrompt="1"/>
          </p:nvPr>
        </p:nvSpPr>
        <p:spPr>
          <a:xfrm>
            <a:off x="5189013" y="4299359"/>
            <a:ext cx="3994867" cy="371045"/>
          </a:xfrm>
        </p:spPr>
        <p:txBody>
          <a:bodyPr/>
          <a:lstStyle>
            <a:lvl1pPr marL="0" indent="0">
              <a:buNone/>
              <a:defRPr baseline="0">
                <a:solidFill>
                  <a:schemeClr val="bg1"/>
                </a:solidFill>
              </a:defRPr>
            </a:lvl1pPr>
          </a:lstStyle>
          <a:p>
            <a:r>
              <a:rPr lang="en-US"/>
              <a:t>Empowering the Digital Worker</a:t>
            </a:r>
          </a:p>
        </p:txBody>
      </p:sp>
    </p:spTree>
    <p:extLst>
      <p:ext uri="{BB962C8B-B14F-4D97-AF65-F5344CB8AC3E}">
        <p14:creationId xmlns:p14="http://schemas.microsoft.com/office/powerpoint/2010/main" val="100286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verarching Title_Title_Content">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310896" y="192369"/>
            <a:ext cx="8531352" cy="435769"/>
          </a:xfrm>
        </p:spPr>
        <p:txBody>
          <a:bodyPr/>
          <a:lstStyle>
            <a:lvl1pPr marL="0" indent="0">
              <a:lnSpc>
                <a:spcPct val="90000"/>
              </a:lnSpc>
              <a:spcBef>
                <a:spcPts val="0"/>
              </a:spcBef>
              <a:buNone/>
              <a:defRPr sz="1600">
                <a:solidFill>
                  <a:schemeClr val="accent1"/>
                </a:solidFill>
              </a:defRPr>
            </a:lvl1pPr>
            <a:lvl2pPr marL="200020"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
        <p:nvSpPr>
          <p:cNvPr id="2" name="Title 1"/>
          <p:cNvSpPr>
            <a:spLocks noGrp="1"/>
          </p:cNvSpPr>
          <p:nvPr>
            <p:ph type="title"/>
          </p:nvPr>
        </p:nvSpPr>
        <p:spPr>
          <a:xfrm>
            <a:off x="310896" y="385337"/>
            <a:ext cx="8531352" cy="457200"/>
          </a:xfrm>
        </p:spPr>
        <p:txBody>
          <a:bodyPr anchor="b" anchorCtr="0"/>
          <a:lstStyle/>
          <a:p>
            <a:r>
              <a:rPr lang="en-US"/>
              <a:t>Click to edit Master title style</a:t>
            </a:r>
            <a:endParaRPr lang="en-AU" dirty="0"/>
          </a:p>
        </p:txBody>
      </p:sp>
      <p:sp>
        <p:nvSpPr>
          <p:cNvPr id="5" name="Text Placeholder 2"/>
          <p:cNvSpPr>
            <a:spLocks noGrp="1"/>
          </p:cNvSpPr>
          <p:nvPr>
            <p:ph type="body" sz="quarter" idx="10"/>
          </p:nvPr>
        </p:nvSpPr>
        <p:spPr>
          <a:xfrm>
            <a:off x="310896" y="1099267"/>
            <a:ext cx="8531352" cy="3621024"/>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8666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2 Subhead_2 Conten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0895" y="1097280"/>
            <a:ext cx="4160520" cy="479822"/>
          </a:xfrm>
        </p:spPr>
        <p:txBody>
          <a:bodyPr anchor="b"/>
          <a:lstStyle>
            <a:lvl1pPr marL="0" indent="0">
              <a:buNone/>
              <a:defRPr sz="1800" b="1" i="0">
                <a:solidFill>
                  <a:schemeClr val="accent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81728" y="1097280"/>
            <a:ext cx="4160520" cy="479822"/>
          </a:xfrm>
        </p:spPr>
        <p:txBody>
          <a:bodyPr anchor="b"/>
          <a:lstStyle>
            <a:lvl1pPr marL="0" indent="0">
              <a:buNone/>
              <a:defRPr sz="1800" b="1" i="0">
                <a:solidFill>
                  <a:schemeClr val="accent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Title 6"/>
          <p:cNvSpPr>
            <a:spLocks noGrp="1"/>
          </p:cNvSpPr>
          <p:nvPr>
            <p:ph type="title"/>
          </p:nvPr>
        </p:nvSpPr>
        <p:spPr>
          <a:xfrm>
            <a:off x="310896" y="280203"/>
            <a:ext cx="8531352" cy="457200"/>
          </a:xfrm>
        </p:spPr>
        <p:txBody>
          <a:bodyPr/>
          <a:lstStyle/>
          <a:p>
            <a:r>
              <a:rPr lang="en-US"/>
              <a:t>Click to edit Master title style</a:t>
            </a:r>
          </a:p>
        </p:txBody>
      </p:sp>
      <p:sp>
        <p:nvSpPr>
          <p:cNvPr id="10" name="Text Placeholder 9"/>
          <p:cNvSpPr>
            <a:spLocks noGrp="1"/>
          </p:cNvSpPr>
          <p:nvPr>
            <p:ph type="body" sz="quarter" idx="10"/>
          </p:nvPr>
        </p:nvSpPr>
        <p:spPr>
          <a:xfrm>
            <a:off x="310895" y="1626919"/>
            <a:ext cx="4160520"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p:cNvSpPr>
            <a:spLocks noGrp="1"/>
          </p:cNvSpPr>
          <p:nvPr>
            <p:ph type="body" sz="quarter" idx="11"/>
          </p:nvPr>
        </p:nvSpPr>
        <p:spPr>
          <a:xfrm>
            <a:off x="4681728" y="1626919"/>
            <a:ext cx="4160520"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_Photo">
    <p:spTree>
      <p:nvGrpSpPr>
        <p:cNvPr id="1" name=""/>
        <p:cNvGrpSpPr/>
        <p:nvPr/>
      </p:nvGrpSpPr>
      <p:grpSpPr>
        <a:xfrm>
          <a:off x="0" y="0"/>
          <a:ext cx="0" cy="0"/>
          <a:chOff x="0" y="0"/>
          <a:chExt cx="0" cy="0"/>
        </a:xfrm>
      </p:grpSpPr>
      <p:sp>
        <p:nvSpPr>
          <p:cNvPr id="7" name="Picture Placeholder 6"/>
          <p:cNvSpPr>
            <a:spLocks noGrp="1"/>
          </p:cNvSpPr>
          <p:nvPr>
            <p:ph type="pic" sz="quarter" idx="19" hasCustomPrompt="1"/>
          </p:nvPr>
        </p:nvSpPr>
        <p:spPr>
          <a:xfrm>
            <a:off x="4572000" y="206374"/>
            <a:ext cx="4279392" cy="4505669"/>
          </a:xfrm>
        </p:spPr>
        <p:txBody>
          <a:bodyPr tIns="1828800"/>
          <a:lstStyle>
            <a:lvl1pPr marL="0" indent="0" algn="ctr">
              <a:buNone/>
              <a:defRPr sz="1600"/>
            </a:lvl1pPr>
          </a:lstStyle>
          <a:p>
            <a:r>
              <a:rPr lang="en-US" sz="1600" dirty="0"/>
              <a:t>Click icon to insert picture</a:t>
            </a:r>
            <a:endParaRPr lang="en-US" dirty="0"/>
          </a:p>
        </p:txBody>
      </p:sp>
      <p:sp>
        <p:nvSpPr>
          <p:cNvPr id="8" name="Title 7"/>
          <p:cNvSpPr>
            <a:spLocks noGrp="1"/>
          </p:cNvSpPr>
          <p:nvPr>
            <p:ph type="title"/>
          </p:nvPr>
        </p:nvSpPr>
        <p:spPr>
          <a:xfrm>
            <a:off x="310896" y="280203"/>
            <a:ext cx="4023360" cy="457200"/>
          </a:xfrm>
        </p:spPr>
        <p:txBody>
          <a:bodyPr/>
          <a:lstStyle/>
          <a:p>
            <a:r>
              <a:rPr lang="en-US"/>
              <a:t>Click to edit Master title style</a:t>
            </a:r>
            <a:endParaRPr lang="en-US" dirty="0"/>
          </a:p>
        </p:txBody>
      </p:sp>
      <p:sp>
        <p:nvSpPr>
          <p:cNvPr id="3" name="Text Placeholder 2"/>
          <p:cNvSpPr>
            <a:spLocks noGrp="1"/>
          </p:cNvSpPr>
          <p:nvPr>
            <p:ph type="body" sz="quarter" idx="20"/>
          </p:nvPr>
        </p:nvSpPr>
        <p:spPr>
          <a:xfrm>
            <a:off x="310896" y="1097280"/>
            <a:ext cx="4023360" cy="3625133"/>
          </a:xfrm>
        </p:spPr>
        <p:txBody>
          <a:bodyPr/>
          <a:lstStyle/>
          <a:p>
            <a:pPr lvl="0"/>
            <a:r>
              <a:rPr lang="en-US"/>
              <a:t>Click to edit Master text styles</a:t>
            </a:r>
          </a:p>
          <a:p>
            <a:pPr lvl="1"/>
            <a:r>
              <a:rPr lang="en-US"/>
              <a:t>Second level</a:t>
            </a:r>
          </a:p>
          <a:p>
            <a:pPr lvl="2"/>
            <a:r>
              <a:rPr lang="en-US"/>
              <a:t>Third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Chart">
    <p:spTree>
      <p:nvGrpSpPr>
        <p:cNvPr id="1" name=""/>
        <p:cNvGrpSpPr/>
        <p:nvPr/>
      </p:nvGrpSpPr>
      <p:grpSpPr>
        <a:xfrm>
          <a:off x="0" y="0"/>
          <a:ext cx="0" cy="0"/>
          <a:chOff x="0" y="0"/>
          <a:chExt cx="0" cy="0"/>
        </a:xfrm>
      </p:grpSpPr>
      <p:sp>
        <p:nvSpPr>
          <p:cNvPr id="8" name="Chart Placeholder 7"/>
          <p:cNvSpPr>
            <a:spLocks noGrp="1"/>
          </p:cNvSpPr>
          <p:nvPr>
            <p:ph type="chart" sz="quarter" idx="18" hasCustomPrompt="1"/>
          </p:nvPr>
        </p:nvSpPr>
        <p:spPr>
          <a:xfrm>
            <a:off x="4568275" y="205767"/>
            <a:ext cx="4279392" cy="4507992"/>
          </a:xfrm>
        </p:spPr>
        <p:txBody>
          <a:bodyPr tIns="1828800"/>
          <a:lstStyle>
            <a:lvl1pPr marL="0" indent="0" algn="ctr">
              <a:buNone/>
              <a:defRPr sz="1600" baseline="0"/>
            </a:lvl1pPr>
          </a:lstStyle>
          <a:p>
            <a:r>
              <a:rPr lang="en-US" sz="1600" dirty="0"/>
              <a:t>Click icon to insert chart</a:t>
            </a:r>
            <a:endParaRPr lang="en-US" dirty="0"/>
          </a:p>
        </p:txBody>
      </p:sp>
      <p:sp>
        <p:nvSpPr>
          <p:cNvPr id="4" name="Title 3"/>
          <p:cNvSpPr>
            <a:spLocks noGrp="1"/>
          </p:cNvSpPr>
          <p:nvPr>
            <p:ph type="title"/>
          </p:nvPr>
        </p:nvSpPr>
        <p:spPr>
          <a:xfrm>
            <a:off x="310896" y="280203"/>
            <a:ext cx="4023360" cy="457200"/>
          </a:xfrm>
        </p:spPr>
        <p:txBody>
          <a:bodyPr/>
          <a:lstStyle/>
          <a:p>
            <a:r>
              <a:rPr lang="en-US"/>
              <a:t>Click to edit Master title style</a:t>
            </a:r>
            <a:endParaRPr lang="en-US" dirty="0"/>
          </a:p>
        </p:txBody>
      </p:sp>
      <p:sp>
        <p:nvSpPr>
          <p:cNvPr id="6" name="Text Placeholder 2"/>
          <p:cNvSpPr>
            <a:spLocks noGrp="1"/>
          </p:cNvSpPr>
          <p:nvPr>
            <p:ph type="body" sz="quarter" idx="20"/>
          </p:nvPr>
        </p:nvSpPr>
        <p:spPr>
          <a:xfrm>
            <a:off x="310896" y="1097280"/>
            <a:ext cx="4023360" cy="3625133"/>
          </a:xfrm>
        </p:spPr>
        <p:txBody>
          <a:bodyPr/>
          <a:lstStyle/>
          <a:p>
            <a:pPr lvl="0"/>
            <a:r>
              <a:rPr lang="en-US"/>
              <a:t>Click to edit Master text styles</a:t>
            </a:r>
          </a:p>
          <a:p>
            <a:pPr lvl="1"/>
            <a:r>
              <a:rPr lang="en-US"/>
              <a:t>Second level</a:t>
            </a:r>
          </a:p>
          <a:p>
            <a:pPr lvl="2"/>
            <a:r>
              <a:rPr lang="en-US"/>
              <a:t>Third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_Content_Table">
    <p:spTree>
      <p:nvGrpSpPr>
        <p:cNvPr id="1" name=""/>
        <p:cNvGrpSpPr/>
        <p:nvPr/>
      </p:nvGrpSpPr>
      <p:grpSpPr>
        <a:xfrm>
          <a:off x="0" y="0"/>
          <a:ext cx="0" cy="0"/>
          <a:chOff x="0" y="0"/>
          <a:chExt cx="0" cy="0"/>
        </a:xfrm>
      </p:grpSpPr>
      <p:sp>
        <p:nvSpPr>
          <p:cNvPr id="7" name="Table Placeholder 6"/>
          <p:cNvSpPr>
            <a:spLocks noGrp="1"/>
          </p:cNvSpPr>
          <p:nvPr>
            <p:ph type="tbl" sz="quarter" idx="19" hasCustomPrompt="1"/>
          </p:nvPr>
        </p:nvSpPr>
        <p:spPr>
          <a:xfrm>
            <a:off x="4572529" y="205767"/>
            <a:ext cx="4275138" cy="4507992"/>
          </a:xfrm>
        </p:spPr>
        <p:txBody>
          <a:bodyPr tIns="1828800"/>
          <a:lstStyle>
            <a:lvl1pPr marL="0" indent="0" algn="ctr">
              <a:buNone/>
              <a:defRPr sz="1600"/>
            </a:lvl1pPr>
          </a:lstStyle>
          <a:p>
            <a:r>
              <a:rPr lang="en-US" dirty="0"/>
              <a:t>Click icon to insert table</a:t>
            </a:r>
          </a:p>
        </p:txBody>
      </p:sp>
      <p:sp>
        <p:nvSpPr>
          <p:cNvPr id="4" name="Title 3"/>
          <p:cNvSpPr>
            <a:spLocks noGrp="1"/>
          </p:cNvSpPr>
          <p:nvPr>
            <p:ph type="title"/>
          </p:nvPr>
        </p:nvSpPr>
        <p:spPr>
          <a:xfrm>
            <a:off x="310896" y="280203"/>
            <a:ext cx="4023360" cy="457200"/>
          </a:xfrm>
        </p:spPr>
        <p:txBody>
          <a:bodyPr/>
          <a:lstStyle/>
          <a:p>
            <a:r>
              <a:rPr lang="en-US"/>
              <a:t>Click to edit Master title style</a:t>
            </a:r>
            <a:endParaRPr lang="en-US" dirty="0"/>
          </a:p>
        </p:txBody>
      </p:sp>
      <p:sp>
        <p:nvSpPr>
          <p:cNvPr id="6" name="Text Placeholder 2"/>
          <p:cNvSpPr>
            <a:spLocks noGrp="1"/>
          </p:cNvSpPr>
          <p:nvPr>
            <p:ph type="body" sz="quarter" idx="20"/>
          </p:nvPr>
        </p:nvSpPr>
        <p:spPr>
          <a:xfrm>
            <a:off x="310896" y="1097280"/>
            <a:ext cx="4023360" cy="3625133"/>
          </a:xfrm>
        </p:spPr>
        <p:txBody>
          <a:bodyPr/>
          <a:lstStyle/>
          <a:p>
            <a:pPr lvl="0"/>
            <a:r>
              <a:rPr lang="en-US"/>
              <a:t>Click to edit Master text styles</a:t>
            </a:r>
          </a:p>
          <a:p>
            <a:pPr lvl="1"/>
            <a:r>
              <a:rPr lang="en-US"/>
              <a:t>Second level</a:t>
            </a:r>
          </a:p>
          <a:p>
            <a:pPr lvl="2"/>
            <a:r>
              <a:rPr lang="en-US"/>
              <a:t>Third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image" Target="../media/image1.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0896" y="280203"/>
            <a:ext cx="8531352" cy="457200"/>
          </a:xfrm>
          <a:prstGeom prst="rect">
            <a:avLst/>
          </a:prstGeom>
        </p:spPr>
        <p:txBody>
          <a:bodyPr vert="horz" lIns="0" tIns="45720" rIns="0" bIns="45720" rtlCol="0" anchor="ctr" anchorCtr="0">
            <a:noAutofit/>
          </a:bodyPr>
          <a:lstStyle/>
          <a:p>
            <a:r>
              <a:rPr lang="en-US"/>
              <a:t>Click to edit Master title style</a:t>
            </a:r>
            <a:endParaRPr lang="en-AU" dirty="0"/>
          </a:p>
        </p:txBody>
      </p:sp>
      <p:sp>
        <p:nvSpPr>
          <p:cNvPr id="3" name="Text Placeholder 2"/>
          <p:cNvSpPr>
            <a:spLocks noGrp="1"/>
          </p:cNvSpPr>
          <p:nvPr>
            <p:ph type="body" idx="1"/>
          </p:nvPr>
        </p:nvSpPr>
        <p:spPr>
          <a:xfrm>
            <a:off x="310896" y="1099267"/>
            <a:ext cx="8527870" cy="3621024"/>
          </a:xfrm>
          <a:prstGeom prst="rect">
            <a:avLst/>
          </a:prstGeom>
        </p:spPr>
        <p:txBody>
          <a:bodyPr vert="horz"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Rectangle 13"/>
          <p:cNvSpPr/>
          <p:nvPr userDrawn="1"/>
        </p:nvSpPr>
        <p:spPr bwMode="auto">
          <a:xfrm>
            <a:off x="8673959" y="4814661"/>
            <a:ext cx="470043" cy="291414"/>
          </a:xfrm>
          <a:prstGeom prst="rect">
            <a:avLst/>
          </a:prstGeom>
          <a:noFill/>
          <a:ln w="9525" cap="flat" cmpd="sng" algn="ctr">
            <a:noFill/>
            <a:prstDash val="soli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0" marR="0" lvl="0" indent="0" algn="l" defTabSz="685783" eaLnBrk="1" fontAlgn="auto" latinLnBrk="0" hangingPunct="1">
              <a:lnSpc>
                <a:spcPct val="100000"/>
              </a:lnSpc>
              <a:spcBef>
                <a:spcPts val="0"/>
              </a:spcBef>
              <a:spcAft>
                <a:spcPts val="0"/>
              </a:spcAft>
              <a:buClrTx/>
              <a:buSzTx/>
              <a:buFontTx/>
              <a:buNone/>
              <a:tabLst/>
              <a:defRPr/>
            </a:pPr>
            <a:fld id="{615657DD-24B7-4628-B5DA-698972284F41}" type="slidenum">
              <a:rPr kumimoji="0" lang="en-US" sz="680" b="0" i="0" u="none" strike="noStrike" kern="0" cap="none" spc="0" normalizeH="0" baseline="0" noProof="0" smtClean="0">
                <a:ln>
                  <a:noFill/>
                </a:ln>
                <a:solidFill>
                  <a:schemeClr val="tx1"/>
                </a:solidFill>
                <a:effectLst/>
                <a:uLnTx/>
                <a:uFillTx/>
                <a:latin typeface="Arial"/>
                <a:ea typeface="+mn-ea"/>
                <a:cs typeface="Arial"/>
              </a:rPr>
              <a:pPr marL="0" marR="0" lvl="0" indent="0" algn="l" defTabSz="685783" eaLnBrk="1" fontAlgn="auto" latinLnBrk="0" hangingPunct="1">
                <a:lnSpc>
                  <a:spcPct val="100000"/>
                </a:lnSpc>
                <a:spcBef>
                  <a:spcPts val="0"/>
                </a:spcBef>
                <a:spcAft>
                  <a:spcPts val="0"/>
                </a:spcAft>
                <a:buClrTx/>
                <a:buSzTx/>
                <a:buFontTx/>
                <a:buNone/>
                <a:tabLst/>
                <a:defRPr/>
              </a:pPr>
              <a:t>‹#›</a:t>
            </a:fld>
            <a:endParaRPr kumimoji="0" lang="en-US" sz="680" b="0" i="0" u="none" strike="noStrike" kern="0" cap="none" spc="0" normalizeH="0" baseline="0" noProof="0" dirty="0">
              <a:ln>
                <a:noFill/>
              </a:ln>
              <a:solidFill>
                <a:schemeClr val="tx1"/>
              </a:solidFill>
              <a:effectLst/>
              <a:uLnTx/>
              <a:uFillTx/>
              <a:latin typeface="Arial"/>
              <a:ea typeface="+mn-ea"/>
              <a:cs typeface="Arial"/>
            </a:endParaRPr>
          </a:p>
        </p:txBody>
      </p:sp>
      <p:sp>
        <p:nvSpPr>
          <p:cNvPr id="8" name="TextBox 7"/>
          <p:cNvSpPr txBox="1"/>
          <p:nvPr userDrawn="1"/>
        </p:nvSpPr>
        <p:spPr>
          <a:xfrm>
            <a:off x="4480821" y="4854201"/>
            <a:ext cx="4197246" cy="196977"/>
          </a:xfrm>
          <a:prstGeom prst="rect">
            <a:avLst/>
          </a:prstGeom>
          <a:noFill/>
        </p:spPr>
        <p:txBody>
          <a:bodyPr wrap="square" rtlCol="0" anchor="ctr" anchorCtr="0">
            <a:spAutoFit/>
          </a:bodyPr>
          <a:lstStyle/>
          <a:p>
            <a:pPr marL="0" marR="0" indent="0" algn="r" defTabSz="685783" rtl="0" eaLnBrk="1" fontAlgn="auto" latinLnBrk="0" hangingPunct="1">
              <a:lnSpc>
                <a:spcPct val="100000"/>
              </a:lnSpc>
              <a:spcBef>
                <a:spcPts val="0"/>
              </a:spcBef>
              <a:spcAft>
                <a:spcPts val="0"/>
              </a:spcAft>
              <a:buClrTx/>
              <a:buSzTx/>
              <a:buFontTx/>
              <a:buNone/>
              <a:tabLst/>
              <a:defRPr/>
            </a:pPr>
            <a:r>
              <a:rPr lang="en-US" sz="680" kern="0" dirty="0">
                <a:solidFill>
                  <a:schemeClr val="tx1"/>
                </a:solidFill>
                <a:cs typeface="Arial"/>
              </a:rPr>
              <a:t>© 2018 Unisys Corporation. All rights reserved.     | </a:t>
            </a:r>
          </a:p>
        </p:txBody>
      </p:sp>
      <p:cxnSp>
        <p:nvCxnSpPr>
          <p:cNvPr id="9" name="Straight Connector 8"/>
          <p:cNvCxnSpPr>
            <a:cxnSpLocks/>
          </p:cNvCxnSpPr>
          <p:nvPr userDrawn="1"/>
        </p:nvCxnSpPr>
        <p:spPr>
          <a:xfrm>
            <a:off x="310896" y="950809"/>
            <a:ext cx="91440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310896" y="4847114"/>
            <a:ext cx="1085687" cy="173122"/>
          </a:xfrm>
          <a:prstGeom prst="rect">
            <a:avLst/>
          </a:prstGeom>
        </p:spPr>
      </p:pic>
    </p:spTree>
    <p:extLst>
      <p:ext uri="{BB962C8B-B14F-4D97-AF65-F5344CB8AC3E}">
        <p14:creationId xmlns:p14="http://schemas.microsoft.com/office/powerpoint/2010/main" val="3991182150"/>
      </p:ext>
    </p:extLst>
  </p:cSld>
  <p:clrMap bg1="lt1" tx1="dk1" bg2="lt2" tx2="dk2" accent1="accent1" accent2="accent2" accent3="accent3" accent4="accent4" accent5="accent5" accent6="accent6" hlink="hlink" folHlink="folHlink"/>
  <p:sldLayoutIdLst>
    <p:sldLayoutId id="2147483750" r:id="rId1"/>
    <p:sldLayoutId id="2147483755" r:id="rId2"/>
    <p:sldLayoutId id="2147483696" r:id="rId3"/>
    <p:sldLayoutId id="2147483702" r:id="rId4"/>
    <p:sldLayoutId id="2147483707" r:id="rId5"/>
    <p:sldLayoutId id="2147483757" r:id="rId6"/>
    <p:sldLayoutId id="2147483731" r:id="rId7"/>
    <p:sldLayoutId id="2147483712" r:id="rId8"/>
    <p:sldLayoutId id="2147483713" r:id="rId9"/>
    <p:sldLayoutId id="2147483738" r:id="rId10"/>
    <p:sldLayoutId id="2147483730" r:id="rId11"/>
    <p:sldLayoutId id="2147483682" r:id="rId12"/>
    <p:sldLayoutId id="2147483710" r:id="rId13"/>
    <p:sldLayoutId id="2147483708" r:id="rId14"/>
    <p:sldLayoutId id="2147483693" r:id="rId15"/>
    <p:sldLayoutId id="2147483737" r:id="rId16"/>
    <p:sldLayoutId id="2147483706" r:id="rId17"/>
    <p:sldLayoutId id="2147483733"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783" rtl="0" eaLnBrk="1" latinLnBrk="0" hangingPunct="1">
        <a:lnSpc>
          <a:spcPct val="90000"/>
        </a:lnSpc>
        <a:spcBef>
          <a:spcPct val="0"/>
        </a:spcBef>
        <a:buNone/>
        <a:defRPr sz="2400" b="1" kern="1200" spc="-38" baseline="0">
          <a:solidFill>
            <a:schemeClr val="bg2"/>
          </a:solidFill>
          <a:latin typeface="+mj-lt"/>
          <a:ea typeface="+mj-ea"/>
          <a:cs typeface="+mj-cs"/>
        </a:defRPr>
      </a:lvl1pPr>
    </p:titleStyle>
    <p:bodyStyle>
      <a:lvl1pPr marL="200020" indent="-200020" algn="l" defTabSz="685783" rtl="0" eaLnBrk="1" latinLnBrk="0" hangingPunct="1">
        <a:spcBef>
          <a:spcPts val="750"/>
        </a:spcBef>
        <a:spcAft>
          <a:spcPts val="150"/>
        </a:spcAft>
        <a:buClr>
          <a:schemeClr val="accent1"/>
        </a:buClr>
        <a:buSzPct val="120000"/>
        <a:buFont typeface="Arial" charset="0"/>
        <a:buChar char="•"/>
        <a:tabLst/>
        <a:defRPr sz="1800" kern="1200">
          <a:solidFill>
            <a:schemeClr val="tx1"/>
          </a:solidFill>
          <a:latin typeface="+mn-lt"/>
          <a:ea typeface="+mn-ea"/>
          <a:cs typeface="+mn-cs"/>
        </a:defRPr>
      </a:lvl1pPr>
      <a:lvl2pPr marL="461951" indent="-201608" algn="l" defTabSz="685783" rtl="0" eaLnBrk="1" latinLnBrk="0" hangingPunct="1">
        <a:lnSpc>
          <a:spcPct val="90000"/>
        </a:lnSpc>
        <a:spcBef>
          <a:spcPts val="300"/>
        </a:spcBef>
        <a:spcAft>
          <a:spcPts val="300"/>
        </a:spcAft>
        <a:buClr>
          <a:schemeClr val="accent1"/>
        </a:buClr>
        <a:buSzPct val="120000"/>
        <a:buFont typeface="Helvetica" charset="0"/>
        <a:buChar char="⁃"/>
        <a:tabLst/>
        <a:defRPr sz="1600" kern="1200">
          <a:solidFill>
            <a:schemeClr val="tx1"/>
          </a:solidFill>
          <a:latin typeface="+mn-lt"/>
          <a:ea typeface="+mn-ea"/>
          <a:cs typeface="+mn-cs"/>
        </a:defRPr>
      </a:lvl2pPr>
      <a:lvl3pPr marL="634985" indent="-126997" algn="l" defTabSz="685783" rtl="0" eaLnBrk="1" latinLnBrk="0" hangingPunct="1">
        <a:lnSpc>
          <a:spcPct val="90000"/>
        </a:lnSpc>
        <a:spcBef>
          <a:spcPts val="300"/>
        </a:spcBef>
        <a:spcAft>
          <a:spcPts val="300"/>
        </a:spcAft>
        <a:buClr>
          <a:schemeClr val="accent1"/>
        </a:buClr>
        <a:buSzPct val="120000"/>
        <a:buFont typeface="Arial" charset="0"/>
        <a:buChar char="•"/>
        <a:tabLst/>
        <a:defRPr sz="1400" kern="1200">
          <a:solidFill>
            <a:schemeClr val="tx1"/>
          </a:solidFill>
          <a:latin typeface="+mn-lt"/>
          <a:ea typeface="+mn-ea"/>
          <a:cs typeface="+mn-cs"/>
        </a:defRPr>
      </a:lvl3pPr>
      <a:lvl4pPr marL="806430" indent="-142871" algn="l" defTabSz="685783" rtl="0" eaLnBrk="1" latinLnBrk="0" hangingPunct="1">
        <a:lnSpc>
          <a:spcPct val="90000"/>
        </a:lnSpc>
        <a:spcBef>
          <a:spcPts val="300"/>
        </a:spcBef>
        <a:spcAft>
          <a:spcPts val="300"/>
        </a:spcAft>
        <a:buClr>
          <a:schemeClr val="accent1"/>
        </a:buClr>
        <a:buSzPct val="120000"/>
        <a:buFont typeface="Helvetica" charset="0"/>
        <a:buChar char="⁃"/>
        <a:tabLst/>
        <a:defRPr sz="1200" kern="1200">
          <a:solidFill>
            <a:schemeClr val="tx1"/>
          </a:solidFill>
          <a:latin typeface="+mn-lt"/>
          <a:ea typeface="+mn-ea"/>
          <a:cs typeface="+mn-cs"/>
        </a:defRPr>
      </a:lvl4pPr>
      <a:lvl5pPr marL="917552" indent="-133347" algn="l" defTabSz="685783" rtl="0" eaLnBrk="1" latinLnBrk="0" hangingPunct="1">
        <a:lnSpc>
          <a:spcPct val="90000"/>
        </a:lnSpc>
        <a:spcBef>
          <a:spcPts val="300"/>
        </a:spcBef>
        <a:spcAft>
          <a:spcPts val="300"/>
        </a:spcAft>
        <a:buClr>
          <a:schemeClr val="accent1"/>
        </a:buClr>
        <a:buSzPct val="100000"/>
        <a:buFont typeface="Arial" charset="0"/>
        <a:buChar char="•"/>
        <a:tabLst/>
        <a:defRPr sz="12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19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0896" y="280203"/>
            <a:ext cx="8531352" cy="457200"/>
          </a:xfrm>
          <a:prstGeom prst="rect">
            <a:avLst/>
          </a:prstGeom>
        </p:spPr>
        <p:txBody>
          <a:bodyPr vert="horz" lIns="0" tIns="45720" rIns="0" bIns="45720" rtlCol="0" anchor="ctr" anchorCtr="0">
            <a:noAutofit/>
          </a:bodyPr>
          <a:lstStyle/>
          <a:p>
            <a:r>
              <a:rPr lang="en-US"/>
              <a:t>Click to edit Master title style</a:t>
            </a:r>
            <a:endParaRPr lang="en-AU"/>
          </a:p>
        </p:txBody>
      </p:sp>
      <p:sp>
        <p:nvSpPr>
          <p:cNvPr id="3" name="Text Placeholder 2"/>
          <p:cNvSpPr>
            <a:spLocks noGrp="1"/>
          </p:cNvSpPr>
          <p:nvPr>
            <p:ph type="body" idx="1"/>
          </p:nvPr>
        </p:nvSpPr>
        <p:spPr>
          <a:xfrm>
            <a:off x="310896" y="1099267"/>
            <a:ext cx="8527870" cy="3621024"/>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Rectangle 13"/>
          <p:cNvSpPr/>
          <p:nvPr userDrawn="1"/>
        </p:nvSpPr>
        <p:spPr bwMode="auto">
          <a:xfrm>
            <a:off x="8673959" y="4814661"/>
            <a:ext cx="470043" cy="291414"/>
          </a:xfrm>
          <a:prstGeom prst="rect">
            <a:avLst/>
          </a:prstGeom>
          <a:noFill/>
          <a:ln w="9525" cap="flat" cmpd="sng" algn="ctr">
            <a:noFill/>
            <a:prstDash val="soli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0" marR="0" lvl="0" indent="0" algn="l" defTabSz="685783" eaLnBrk="1" fontAlgn="auto" latinLnBrk="0" hangingPunct="1">
              <a:lnSpc>
                <a:spcPct val="100000"/>
              </a:lnSpc>
              <a:spcBef>
                <a:spcPts val="0"/>
              </a:spcBef>
              <a:spcAft>
                <a:spcPts val="0"/>
              </a:spcAft>
              <a:buClrTx/>
              <a:buSzTx/>
              <a:buFontTx/>
              <a:buNone/>
              <a:tabLst/>
              <a:defRPr/>
            </a:pPr>
            <a:fld id="{615657DD-24B7-4628-B5DA-698972284F41}" type="slidenum">
              <a:rPr kumimoji="0" lang="en-US" sz="680" b="0" i="0" u="none" strike="noStrike" kern="0" cap="none" spc="0" normalizeH="0" baseline="0" noProof="0" smtClean="0">
                <a:ln>
                  <a:noFill/>
                </a:ln>
                <a:solidFill>
                  <a:schemeClr val="tx1"/>
                </a:solidFill>
                <a:effectLst/>
                <a:uLnTx/>
                <a:uFillTx/>
                <a:latin typeface="Arial"/>
                <a:ea typeface="+mn-ea"/>
                <a:cs typeface="Arial"/>
              </a:rPr>
              <a:pPr marL="0" marR="0" lvl="0" indent="0" algn="l" defTabSz="685783" eaLnBrk="1" fontAlgn="auto" latinLnBrk="0" hangingPunct="1">
                <a:lnSpc>
                  <a:spcPct val="100000"/>
                </a:lnSpc>
                <a:spcBef>
                  <a:spcPts val="0"/>
                </a:spcBef>
                <a:spcAft>
                  <a:spcPts val="0"/>
                </a:spcAft>
                <a:buClrTx/>
                <a:buSzTx/>
                <a:buFontTx/>
                <a:buNone/>
                <a:tabLst/>
                <a:defRPr/>
              </a:pPr>
              <a:t>‹#›</a:t>
            </a:fld>
            <a:endParaRPr kumimoji="0" lang="en-US" sz="680" b="0" i="0" u="none" strike="noStrike" kern="0" cap="none" spc="0" normalizeH="0" baseline="0" noProof="0">
              <a:ln>
                <a:noFill/>
              </a:ln>
              <a:solidFill>
                <a:schemeClr val="tx1"/>
              </a:solidFill>
              <a:effectLst/>
              <a:uLnTx/>
              <a:uFillTx/>
              <a:latin typeface="Arial"/>
              <a:ea typeface="+mn-ea"/>
              <a:cs typeface="Arial"/>
            </a:endParaRPr>
          </a:p>
        </p:txBody>
      </p:sp>
      <p:sp>
        <p:nvSpPr>
          <p:cNvPr id="8" name="TextBox 7"/>
          <p:cNvSpPr txBox="1"/>
          <p:nvPr userDrawn="1"/>
        </p:nvSpPr>
        <p:spPr>
          <a:xfrm>
            <a:off x="4480821" y="4854201"/>
            <a:ext cx="4197246" cy="196977"/>
          </a:xfrm>
          <a:prstGeom prst="rect">
            <a:avLst/>
          </a:prstGeom>
          <a:noFill/>
        </p:spPr>
        <p:txBody>
          <a:bodyPr wrap="square" rtlCol="0" anchor="ctr" anchorCtr="0">
            <a:spAutoFit/>
          </a:bodyPr>
          <a:lstStyle/>
          <a:p>
            <a:pPr marL="0" marR="0" indent="0" algn="r" defTabSz="685783" rtl="0" eaLnBrk="1" fontAlgn="auto" latinLnBrk="0" hangingPunct="1">
              <a:lnSpc>
                <a:spcPct val="100000"/>
              </a:lnSpc>
              <a:spcBef>
                <a:spcPts val="0"/>
              </a:spcBef>
              <a:spcAft>
                <a:spcPts val="0"/>
              </a:spcAft>
              <a:buClrTx/>
              <a:buSzTx/>
              <a:buFontTx/>
              <a:buNone/>
              <a:tabLst/>
              <a:defRPr/>
            </a:pPr>
            <a:r>
              <a:rPr lang="en-US" sz="680" kern="0">
                <a:solidFill>
                  <a:schemeClr val="tx1"/>
                </a:solidFill>
                <a:cs typeface="Arial"/>
              </a:rPr>
              <a:t>© 2018 Unisys Corporation. All rights reserved.     | </a:t>
            </a:r>
          </a:p>
        </p:txBody>
      </p:sp>
      <p:cxnSp>
        <p:nvCxnSpPr>
          <p:cNvPr id="9" name="Straight Connector 8"/>
          <p:cNvCxnSpPr>
            <a:cxnSpLocks/>
          </p:cNvCxnSpPr>
          <p:nvPr userDrawn="1"/>
        </p:nvCxnSpPr>
        <p:spPr>
          <a:xfrm>
            <a:off x="310896" y="950809"/>
            <a:ext cx="91440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310896" y="4847114"/>
            <a:ext cx="1085687" cy="173122"/>
          </a:xfrm>
          <a:prstGeom prst="rect">
            <a:avLst/>
          </a:prstGeom>
        </p:spPr>
      </p:pic>
    </p:spTree>
    <p:extLst>
      <p:ext uri="{BB962C8B-B14F-4D97-AF65-F5344CB8AC3E}">
        <p14:creationId xmlns:p14="http://schemas.microsoft.com/office/powerpoint/2010/main" val="892626236"/>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783" rtl="0" eaLnBrk="1" latinLnBrk="0" hangingPunct="1">
        <a:lnSpc>
          <a:spcPct val="90000"/>
        </a:lnSpc>
        <a:spcBef>
          <a:spcPct val="0"/>
        </a:spcBef>
        <a:buNone/>
        <a:defRPr sz="2400" b="1" kern="1200" spc="-38" baseline="0">
          <a:solidFill>
            <a:schemeClr val="bg2"/>
          </a:solidFill>
          <a:latin typeface="+mj-lt"/>
          <a:ea typeface="+mj-ea"/>
          <a:cs typeface="+mj-cs"/>
        </a:defRPr>
      </a:lvl1pPr>
    </p:titleStyle>
    <p:bodyStyle>
      <a:lvl1pPr marL="200020" indent="-200020" algn="l" defTabSz="685783" rtl="0" eaLnBrk="1" latinLnBrk="0" hangingPunct="1">
        <a:spcBef>
          <a:spcPts val="750"/>
        </a:spcBef>
        <a:spcAft>
          <a:spcPts val="150"/>
        </a:spcAft>
        <a:buClr>
          <a:schemeClr val="accent1"/>
        </a:buClr>
        <a:buSzPct val="120000"/>
        <a:buFont typeface="Arial" charset="0"/>
        <a:buChar char="•"/>
        <a:tabLst/>
        <a:defRPr sz="1800" kern="1200">
          <a:solidFill>
            <a:schemeClr val="tx1"/>
          </a:solidFill>
          <a:latin typeface="+mn-lt"/>
          <a:ea typeface="+mn-ea"/>
          <a:cs typeface="+mn-cs"/>
        </a:defRPr>
      </a:lvl1pPr>
      <a:lvl2pPr marL="461951" indent="-201608" algn="l" defTabSz="685783" rtl="0" eaLnBrk="1" latinLnBrk="0" hangingPunct="1">
        <a:lnSpc>
          <a:spcPct val="90000"/>
        </a:lnSpc>
        <a:spcBef>
          <a:spcPts val="300"/>
        </a:spcBef>
        <a:spcAft>
          <a:spcPts val="300"/>
        </a:spcAft>
        <a:buClr>
          <a:schemeClr val="accent1"/>
        </a:buClr>
        <a:buSzPct val="120000"/>
        <a:buFont typeface="Helvetica" charset="0"/>
        <a:buChar char="⁃"/>
        <a:tabLst/>
        <a:defRPr sz="1600" kern="1200">
          <a:solidFill>
            <a:schemeClr val="tx1"/>
          </a:solidFill>
          <a:latin typeface="+mn-lt"/>
          <a:ea typeface="+mn-ea"/>
          <a:cs typeface="+mn-cs"/>
        </a:defRPr>
      </a:lvl2pPr>
      <a:lvl3pPr marL="634985" indent="-126997" algn="l" defTabSz="685783" rtl="0" eaLnBrk="1" latinLnBrk="0" hangingPunct="1">
        <a:lnSpc>
          <a:spcPct val="90000"/>
        </a:lnSpc>
        <a:spcBef>
          <a:spcPts val="300"/>
        </a:spcBef>
        <a:spcAft>
          <a:spcPts val="300"/>
        </a:spcAft>
        <a:buClr>
          <a:schemeClr val="accent1"/>
        </a:buClr>
        <a:buSzPct val="120000"/>
        <a:buFont typeface="Arial" charset="0"/>
        <a:buChar char="•"/>
        <a:tabLst/>
        <a:defRPr sz="1400" kern="1200">
          <a:solidFill>
            <a:schemeClr val="tx1"/>
          </a:solidFill>
          <a:latin typeface="+mn-lt"/>
          <a:ea typeface="+mn-ea"/>
          <a:cs typeface="+mn-cs"/>
        </a:defRPr>
      </a:lvl3pPr>
      <a:lvl4pPr marL="806430" indent="-142871" algn="l" defTabSz="685783" rtl="0" eaLnBrk="1" latinLnBrk="0" hangingPunct="1">
        <a:lnSpc>
          <a:spcPct val="90000"/>
        </a:lnSpc>
        <a:spcBef>
          <a:spcPts val="300"/>
        </a:spcBef>
        <a:spcAft>
          <a:spcPts val="300"/>
        </a:spcAft>
        <a:buClr>
          <a:schemeClr val="accent1"/>
        </a:buClr>
        <a:buSzPct val="120000"/>
        <a:buFont typeface="Helvetica" charset="0"/>
        <a:buChar char="⁃"/>
        <a:tabLst/>
        <a:defRPr sz="1200" kern="1200">
          <a:solidFill>
            <a:schemeClr val="tx1"/>
          </a:solidFill>
          <a:latin typeface="+mn-lt"/>
          <a:ea typeface="+mn-ea"/>
          <a:cs typeface="+mn-cs"/>
        </a:defRPr>
      </a:lvl4pPr>
      <a:lvl5pPr marL="917552" indent="-133347" algn="l" defTabSz="685783" rtl="0" eaLnBrk="1" latinLnBrk="0" hangingPunct="1">
        <a:lnSpc>
          <a:spcPct val="90000"/>
        </a:lnSpc>
        <a:spcBef>
          <a:spcPts val="300"/>
        </a:spcBef>
        <a:spcAft>
          <a:spcPts val="300"/>
        </a:spcAft>
        <a:buClr>
          <a:schemeClr val="accent1"/>
        </a:buClr>
        <a:buSzPct val="100000"/>
        <a:buFont typeface="Arial" charset="0"/>
        <a:buChar char="•"/>
        <a:tabLst/>
        <a:defRPr sz="12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19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33.xml"/><Relationship Id="rId6" Type="http://schemas.openxmlformats.org/officeDocument/2006/relationships/image" Target="../media/image60.png"/><Relationship Id="rId5" Type="http://schemas.openxmlformats.org/officeDocument/2006/relationships/image" Target="../media/image5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emf"/><Relationship Id="rId7"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63.png"/><Relationship Id="rId5" Type="http://schemas.microsoft.com/office/2007/relationships/hdphoto" Target="../media/hdphoto2.wdp"/><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1.emf"/></Relationships>
</file>

<file path=ppt/slides/_rels/slide1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image" Target="../media/image71.gif"/><Relationship Id="rId7"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wmf"/><Relationship Id="rId4" Type="http://schemas.openxmlformats.org/officeDocument/2006/relationships/image" Target="../media/image72.png"/><Relationship Id="rId9" Type="http://schemas.openxmlformats.org/officeDocument/2006/relationships/image" Target="../media/image77.png"/></Relationships>
</file>

<file path=ppt/slides/_rels/slide2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81.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85.png"/><Relationship Id="rId3" Type="http://schemas.openxmlformats.org/officeDocument/2006/relationships/notesSlide" Target="../notesSlides/notesSlide24.xml"/><Relationship Id="rId7" Type="http://schemas.openxmlformats.org/officeDocument/2006/relationships/diagramColors" Target="../diagrams/colors1.xml"/><Relationship Id="rId12" Type="http://schemas.openxmlformats.org/officeDocument/2006/relationships/hyperlink" Target="https://vimeo.com/268096616" TargetMode="External"/><Relationship Id="rId17" Type="http://schemas.openxmlformats.org/officeDocument/2006/relationships/image" Target="../media/image88.png"/><Relationship Id="rId2" Type="http://schemas.openxmlformats.org/officeDocument/2006/relationships/slideLayout" Target="../slideLayouts/slideLayout6.xml"/><Relationship Id="rId16" Type="http://schemas.openxmlformats.org/officeDocument/2006/relationships/image" Target="../media/image87.png"/><Relationship Id="rId1" Type="http://schemas.openxmlformats.org/officeDocument/2006/relationships/vmlDrawing" Target="../drawings/vmlDrawing1.vml"/><Relationship Id="rId6" Type="http://schemas.openxmlformats.org/officeDocument/2006/relationships/diagramQuickStyle" Target="../diagrams/quickStyle1.xml"/><Relationship Id="rId11" Type="http://schemas.openxmlformats.org/officeDocument/2006/relationships/image" Target="../media/image83.emf"/><Relationship Id="rId5" Type="http://schemas.openxmlformats.org/officeDocument/2006/relationships/diagramLayout" Target="../diagrams/layout1.xml"/><Relationship Id="rId15" Type="http://schemas.openxmlformats.org/officeDocument/2006/relationships/image" Target="../media/image86.png"/><Relationship Id="rId10" Type="http://schemas.openxmlformats.org/officeDocument/2006/relationships/oleObject" Target="../embeddings/oleObject1.bin"/><Relationship Id="rId4" Type="http://schemas.openxmlformats.org/officeDocument/2006/relationships/diagramData" Target="../diagrams/data1.xml"/><Relationship Id="rId9" Type="http://schemas.openxmlformats.org/officeDocument/2006/relationships/image" Target="../media/image84.png"/><Relationship Id="rId14" Type="http://schemas.openxmlformats.org/officeDocument/2006/relationships/hyperlink" Target="https://www.unisys.com/offerings/digital-workplace-services/News%20Release/unisys-launches-inteliserve-solution-to-transform-service-desk"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18" Type="http://schemas.openxmlformats.org/officeDocument/2006/relationships/image" Target="../media/image37.png"/><Relationship Id="rId3" Type="http://schemas.openxmlformats.org/officeDocument/2006/relationships/image" Target="../media/image23.png"/><Relationship Id="rId21" Type="http://schemas.openxmlformats.org/officeDocument/2006/relationships/image" Target="../media/image40.svg"/><Relationship Id="rId7" Type="http://schemas.openxmlformats.org/officeDocument/2006/relationships/image" Target="../media/image26.svg"/><Relationship Id="rId12" Type="http://schemas.openxmlformats.org/officeDocument/2006/relationships/image" Target="../media/image31.png"/><Relationship Id="rId17" Type="http://schemas.openxmlformats.org/officeDocument/2006/relationships/image" Target="../media/image36.svg"/><Relationship Id="rId2" Type="http://schemas.openxmlformats.org/officeDocument/2006/relationships/notesSlide" Target="../notesSlides/notesSlide5.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16.sv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svg"/><Relationship Id="rId4" Type="http://schemas.openxmlformats.org/officeDocument/2006/relationships/image" Target="../media/image24.png"/><Relationship Id="rId9" Type="http://schemas.openxmlformats.org/officeDocument/2006/relationships/image" Target="../media/image28.svg"/><Relationship Id="rId14"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8.svg"/><Relationship Id="rId18" Type="http://schemas.openxmlformats.org/officeDocument/2006/relationships/image" Target="../media/image53.png"/><Relationship Id="rId3" Type="http://schemas.openxmlformats.org/officeDocument/2006/relationships/image" Target="../media/image41.png"/><Relationship Id="rId21" Type="http://schemas.openxmlformats.org/officeDocument/2006/relationships/image" Target="../media/image56.svg"/><Relationship Id="rId7" Type="http://schemas.openxmlformats.org/officeDocument/2006/relationships/image" Target="../media/image28.svg"/><Relationship Id="rId12" Type="http://schemas.openxmlformats.org/officeDocument/2006/relationships/image" Target="../media/image47.png"/><Relationship Id="rId17" Type="http://schemas.openxmlformats.org/officeDocument/2006/relationships/image" Target="../media/image52.svg"/><Relationship Id="rId2" Type="http://schemas.openxmlformats.org/officeDocument/2006/relationships/notesSlide" Target="../notesSlides/notesSlide6.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46.svg"/><Relationship Id="rId5" Type="http://schemas.openxmlformats.org/officeDocument/2006/relationships/image" Target="../media/image26.svg"/><Relationship Id="rId15" Type="http://schemas.openxmlformats.org/officeDocument/2006/relationships/image" Target="../media/image50.svg"/><Relationship Id="rId10" Type="http://schemas.openxmlformats.org/officeDocument/2006/relationships/image" Target="../media/image45.png"/><Relationship Id="rId19" Type="http://schemas.openxmlformats.org/officeDocument/2006/relationships/image" Target="../media/image54.svg"/><Relationship Id="rId4" Type="http://schemas.openxmlformats.org/officeDocument/2006/relationships/image" Target="../media/image42.png"/><Relationship Id="rId9" Type="http://schemas.openxmlformats.org/officeDocument/2006/relationships/image" Target="../media/image30.svg"/><Relationship Id="rId14" Type="http://schemas.openxmlformats.org/officeDocument/2006/relationships/image" Target="../media/image4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077790" y="3599007"/>
            <a:ext cx="5066209" cy="396119"/>
          </a:xfrm>
        </p:spPr>
        <p:txBody>
          <a:bodyPr/>
          <a:lstStyle/>
          <a:p>
            <a:r>
              <a:rPr lang="en-US" sz="1350" dirty="0"/>
              <a:t>Transforming your service desk to align with the digital workplace</a:t>
            </a:r>
          </a:p>
          <a:p>
            <a:endParaRPr lang="en-US" dirty="0"/>
          </a:p>
          <a:p>
            <a:endParaRPr lang="en-US" dirty="0"/>
          </a:p>
        </p:txBody>
      </p:sp>
      <p:sp>
        <p:nvSpPr>
          <p:cNvPr id="3" name="Title 2"/>
          <p:cNvSpPr>
            <a:spLocks noGrp="1"/>
          </p:cNvSpPr>
          <p:nvPr>
            <p:ph type="title"/>
          </p:nvPr>
        </p:nvSpPr>
        <p:spPr>
          <a:xfrm>
            <a:off x="4075439" y="3299808"/>
            <a:ext cx="5068561" cy="526808"/>
          </a:xfrm>
        </p:spPr>
        <p:txBody>
          <a:bodyPr/>
          <a:lstStyle/>
          <a:p>
            <a:r>
              <a:rPr lang="en-US" dirty="0"/>
              <a:t>Unisys InteliServe™ Overview</a:t>
            </a:r>
          </a:p>
        </p:txBody>
      </p:sp>
      <p:sp>
        <p:nvSpPr>
          <p:cNvPr id="7" name="Text Placeholder 6"/>
          <p:cNvSpPr>
            <a:spLocks noGrp="1"/>
          </p:cNvSpPr>
          <p:nvPr>
            <p:ph type="body" sz="quarter" idx="13"/>
          </p:nvPr>
        </p:nvSpPr>
        <p:spPr>
          <a:xfrm>
            <a:off x="4086456" y="4220757"/>
            <a:ext cx="4754880" cy="161925"/>
          </a:xfrm>
        </p:spPr>
        <p:txBody>
          <a:bodyPr/>
          <a:lstStyle/>
          <a:p>
            <a:r>
              <a:rPr lang="en-US" dirty="0"/>
              <a:t>Tom Adams and Mark Alba</a:t>
            </a:r>
          </a:p>
        </p:txBody>
      </p:sp>
    </p:spTree>
    <p:extLst>
      <p:ext uri="{BB962C8B-B14F-4D97-AF65-F5344CB8AC3E}">
        <p14:creationId xmlns:p14="http://schemas.microsoft.com/office/powerpoint/2010/main" val="1077213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InteliServe</a:t>
            </a:r>
            <a:r>
              <a:rPr lang="en-US" sz="1600" baseline="30000" dirty="0" err="1"/>
              <a:t>TM</a:t>
            </a:r>
            <a:endParaRPr lang="en-US" dirty="0"/>
          </a:p>
        </p:txBody>
      </p:sp>
      <p:sp>
        <p:nvSpPr>
          <p:cNvPr id="3" name="Text Placeholder 2"/>
          <p:cNvSpPr>
            <a:spLocks noGrp="1"/>
          </p:cNvSpPr>
          <p:nvPr>
            <p:ph type="body" sz="quarter" idx="14"/>
          </p:nvPr>
        </p:nvSpPr>
        <p:spPr/>
        <p:txBody>
          <a:bodyPr/>
          <a:lstStyle/>
          <a:p>
            <a:r>
              <a:rPr lang="en-US" dirty="0"/>
              <a:t>Service Desk Transformation</a:t>
            </a:r>
          </a:p>
        </p:txBody>
      </p:sp>
      <p:sp>
        <p:nvSpPr>
          <p:cNvPr id="5" name="Rectangle 4"/>
          <p:cNvSpPr/>
          <p:nvPr/>
        </p:nvSpPr>
        <p:spPr>
          <a:xfrm>
            <a:off x="338875" y="1092702"/>
            <a:ext cx="2274337" cy="646331"/>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24272A"/>
                </a:solidFill>
                <a:effectLst/>
                <a:uLnTx/>
                <a:uFillTx/>
                <a:latin typeface="Calibri Light" panose="020F0302020204030204" pitchFamily="34" charset="0"/>
                <a:ea typeface="+mn-ea"/>
                <a:cs typeface="Calibri Light" panose="020F0302020204030204" pitchFamily="34" charset="0"/>
              </a:rPr>
              <a:t>Single Point of Engagement</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4272A"/>
                </a:solidFill>
                <a:effectLst/>
                <a:uLnTx/>
                <a:uFillTx/>
                <a:latin typeface="Calibri Light" panose="020F0302020204030204" pitchFamily="34" charset="0"/>
                <a:ea typeface="+mn-ea"/>
                <a:cs typeface="Calibri Light" panose="020F0302020204030204" pitchFamily="34" charset="0"/>
              </a:rPr>
              <a:t>Unisys </a:t>
            </a:r>
            <a:r>
              <a:rPr kumimoji="0" lang="en-US" sz="1100" b="0" i="0" u="none" strike="noStrike" kern="1200" cap="none" spc="0" normalizeH="0" baseline="0" noProof="0" dirty="0" err="1">
                <a:ln>
                  <a:noFill/>
                </a:ln>
                <a:solidFill>
                  <a:srgbClr val="24272A"/>
                </a:solidFill>
                <a:effectLst/>
                <a:uLnTx/>
                <a:uFillTx/>
                <a:latin typeface="Calibri Light" panose="020F0302020204030204" pitchFamily="34" charset="0"/>
                <a:ea typeface="+mn-ea"/>
                <a:cs typeface="Calibri Light" panose="020F0302020204030204" pitchFamily="34" charset="0"/>
              </a:rPr>
              <a:t>InteliApp</a:t>
            </a:r>
            <a:r>
              <a:rPr kumimoji="0" lang="en-US" sz="1100" b="0" i="0" u="none" strike="noStrike" kern="1200" cap="none" spc="0" normalizeH="0" baseline="0" noProof="0" dirty="0">
                <a:ln>
                  <a:noFill/>
                </a:ln>
                <a:solidFill>
                  <a:srgbClr val="24272A"/>
                </a:solidFill>
                <a:effectLst/>
                <a:uLnTx/>
                <a:uFillTx/>
                <a:latin typeface="Calibri Light" panose="020F0302020204030204" pitchFamily="34" charset="0"/>
                <a:ea typeface="+mn-ea"/>
                <a:cs typeface="Calibri Light" panose="020F0302020204030204" pitchFamily="34" charset="0"/>
              </a:rPr>
              <a:t>™ provides easy user access to </a:t>
            </a:r>
            <a:r>
              <a:rPr kumimoji="0" lang="en-US" sz="1100" b="0" i="0" u="none" strike="noStrike" kern="1200" cap="none" spc="0" normalizeH="0" baseline="0" noProof="0" dirty="0" err="1">
                <a:ln>
                  <a:noFill/>
                </a:ln>
                <a:solidFill>
                  <a:srgbClr val="24272A"/>
                </a:solidFill>
                <a:effectLst/>
                <a:uLnTx/>
                <a:uFillTx/>
                <a:latin typeface="Calibri Light" panose="020F0302020204030204" pitchFamily="34" charset="0"/>
                <a:ea typeface="+mn-ea"/>
                <a:cs typeface="Calibri Light" panose="020F0302020204030204" pitchFamily="34" charset="0"/>
              </a:rPr>
              <a:t>omni</a:t>
            </a:r>
            <a:r>
              <a:rPr kumimoji="0" lang="en-US" sz="1100" b="0" i="0" u="none" strike="noStrike" kern="1200" cap="none" spc="0" normalizeH="0" baseline="0" noProof="0" dirty="0">
                <a:ln>
                  <a:noFill/>
                </a:ln>
                <a:solidFill>
                  <a:srgbClr val="24272A"/>
                </a:solidFill>
                <a:effectLst/>
                <a:uLnTx/>
                <a:uFillTx/>
                <a:latin typeface="Calibri Light" panose="020F0302020204030204" pitchFamily="34" charset="0"/>
                <a:ea typeface="+mn-ea"/>
                <a:cs typeface="Calibri Light" panose="020F0302020204030204" pitchFamily="34" charset="0"/>
              </a:rPr>
              <a:t>-channel support</a:t>
            </a:r>
          </a:p>
        </p:txBody>
      </p:sp>
      <p:sp>
        <p:nvSpPr>
          <p:cNvPr id="6" name="Rectangle 5"/>
          <p:cNvSpPr/>
          <p:nvPr/>
        </p:nvSpPr>
        <p:spPr>
          <a:xfrm>
            <a:off x="3099358" y="1110641"/>
            <a:ext cx="2598420" cy="646331"/>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24272A"/>
                </a:solidFill>
                <a:effectLst/>
                <a:uLnTx/>
                <a:uFillTx/>
                <a:latin typeface="Calibri Light" panose="020F0302020204030204" pitchFamily="34" charset="0"/>
                <a:ea typeface="+mn-ea"/>
                <a:cs typeface="Calibri Light" panose="020F0302020204030204" pitchFamily="34" charset="0"/>
              </a:rPr>
              <a:t>Better Outcomes Through AI</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4272A"/>
                </a:solidFill>
                <a:effectLst/>
                <a:uLnTx/>
                <a:uFillTx/>
                <a:latin typeface="Calibri Light" panose="020F0302020204030204" pitchFamily="34" charset="0"/>
                <a:ea typeface="+mn-ea"/>
                <a:cs typeface="Calibri Light" panose="020F0302020204030204" pitchFamily="34" charset="0"/>
              </a:rPr>
              <a:t>Intelligent virtual agents leverage machine learning to decrease resolution times</a:t>
            </a:r>
          </a:p>
        </p:txBody>
      </p:sp>
      <p:sp>
        <p:nvSpPr>
          <p:cNvPr id="7" name="Rectangle 6"/>
          <p:cNvSpPr/>
          <p:nvPr/>
        </p:nvSpPr>
        <p:spPr>
          <a:xfrm>
            <a:off x="6019799" y="1118063"/>
            <a:ext cx="3002787" cy="646331"/>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24272A"/>
                </a:solidFill>
                <a:effectLst/>
                <a:uLnTx/>
                <a:uFillTx/>
                <a:latin typeface="Calibri Light" panose="020F0302020204030204" pitchFamily="34" charset="0"/>
                <a:ea typeface="+mn-ea"/>
                <a:cs typeface="Calibri Light" panose="020F0302020204030204" pitchFamily="34" charset="0"/>
              </a:rPr>
              <a:t>Personalized Service Platform</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4272A"/>
                </a:solidFill>
                <a:effectLst/>
                <a:uLnTx/>
                <a:uFillTx/>
                <a:latin typeface="Calibri Light" panose="020F0302020204030204" pitchFamily="34" charset="0"/>
                <a:ea typeface="+mn-ea"/>
                <a:cs typeface="Calibri Light" panose="020F0302020204030204" pitchFamily="34" charset="0"/>
              </a:rPr>
              <a:t>Built on an integrated service platform that guides users through a personalized support journey</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765594" y="1777245"/>
            <a:ext cx="1420897" cy="1289494"/>
          </a:xfrm>
          <a:prstGeom prst="rect">
            <a:avLst/>
          </a:prstGeom>
          <a:ln>
            <a:noFill/>
          </a:ln>
        </p:spPr>
      </p:pic>
      <p:pic>
        <p:nvPicPr>
          <p:cNvPr id="9" name="Picture 8"/>
          <p:cNvPicPr>
            <a:picLocks noChangeAspect="1"/>
          </p:cNvPicPr>
          <p:nvPr/>
        </p:nvPicPr>
        <p:blipFill>
          <a:blip r:embed="rId5"/>
          <a:stretch>
            <a:fillRect/>
          </a:stretch>
        </p:blipFill>
        <p:spPr>
          <a:xfrm>
            <a:off x="6549398" y="1879710"/>
            <a:ext cx="1943588" cy="1043579"/>
          </a:xfrm>
          <a:prstGeom prst="rect">
            <a:avLst/>
          </a:prstGeom>
        </p:spPr>
      </p:pic>
      <p:pic>
        <p:nvPicPr>
          <p:cNvPr id="10" name="Picture 9"/>
          <p:cNvPicPr>
            <a:picLocks noChangeAspect="1"/>
          </p:cNvPicPr>
          <p:nvPr/>
        </p:nvPicPr>
        <p:blipFill>
          <a:blip r:embed="rId6"/>
          <a:stretch>
            <a:fillRect/>
          </a:stretch>
        </p:blipFill>
        <p:spPr>
          <a:xfrm>
            <a:off x="3856880" y="1818564"/>
            <a:ext cx="1227184" cy="1104726"/>
          </a:xfrm>
          <a:prstGeom prst="rect">
            <a:avLst/>
          </a:prstGeom>
        </p:spPr>
      </p:pic>
      <p:sp>
        <p:nvSpPr>
          <p:cNvPr id="11" name="Rectangle 10"/>
          <p:cNvSpPr/>
          <p:nvPr/>
        </p:nvSpPr>
        <p:spPr>
          <a:xfrm>
            <a:off x="64616" y="3298733"/>
            <a:ext cx="4572000" cy="809965"/>
          </a:xfrm>
          <a:prstGeom prst="rect">
            <a:avLst/>
          </a:prstGeom>
        </p:spPr>
        <p:txBody>
          <a:bodyPr>
            <a:spAutoFit/>
          </a:bodyPr>
          <a:lstStyle/>
          <a:p>
            <a:pPr marL="285750" marR="0" lvl="0" indent="-285750" algn="l" defTabSz="685800" rtl="0" eaLnBrk="1" fontAlgn="auto" latinLnBrk="0" hangingPunct="1">
              <a:lnSpc>
                <a:spcPct val="106000"/>
              </a:lnSpc>
              <a:spcBef>
                <a:spcPts val="0"/>
              </a:spcBef>
              <a:spcAft>
                <a:spcPts val="0"/>
              </a:spcAft>
              <a:buClr>
                <a:srgbClr val="C22030"/>
              </a:buClr>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Consumer-like user experience</a:t>
            </a:r>
          </a:p>
          <a:p>
            <a:pPr marL="285750" marR="0" lvl="0" indent="-285750" algn="l" defTabSz="685800" rtl="0" eaLnBrk="1" fontAlgn="auto" latinLnBrk="0" hangingPunct="1">
              <a:lnSpc>
                <a:spcPct val="106000"/>
              </a:lnSpc>
              <a:spcBef>
                <a:spcPts val="0"/>
              </a:spcBef>
              <a:spcAft>
                <a:spcPts val="0"/>
              </a:spcAft>
              <a:buClr>
                <a:srgbClr val="C22030"/>
              </a:buClr>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Provides flexibility and choice</a:t>
            </a:r>
          </a:p>
          <a:p>
            <a:pPr marL="285750" marR="0" lvl="0" indent="-285750" algn="l" defTabSz="685800" rtl="0" eaLnBrk="1" fontAlgn="auto" latinLnBrk="0" hangingPunct="1">
              <a:lnSpc>
                <a:spcPct val="106000"/>
              </a:lnSpc>
              <a:spcBef>
                <a:spcPts val="0"/>
              </a:spcBef>
              <a:spcAft>
                <a:spcPts val="0"/>
              </a:spcAft>
              <a:buClr>
                <a:srgbClr val="C22030"/>
              </a:buClr>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Light" panose="020F0302020204030204" pitchFamily="34" charset="0"/>
                <a:ea typeface="Times New Roman" panose="02020603050405020304" pitchFamily="18" charset="0"/>
                <a:cs typeface="Calibri Light" panose="020F0302020204030204" pitchFamily="34" charset="0"/>
              </a:rPr>
              <a:t>Simplification and personalization drives </a:t>
            </a:r>
          </a:p>
          <a:p>
            <a:pPr marL="0" marR="0" lvl="0" indent="0" algn="l" defTabSz="685800" rtl="0" eaLnBrk="1" fontAlgn="auto" latinLnBrk="0" hangingPunct="1">
              <a:lnSpc>
                <a:spcPct val="106000"/>
              </a:lnSpc>
              <a:spcBef>
                <a:spcPts val="0"/>
              </a:spcBef>
              <a:spcAft>
                <a:spcPts val="0"/>
              </a:spcAft>
              <a:buClr>
                <a:srgbClr val="C22030"/>
              </a:buClr>
              <a:buSzTx/>
              <a:buFontTx/>
              <a:buNone/>
              <a:tabLst/>
              <a:defRPr/>
            </a:pPr>
            <a:r>
              <a:rPr kumimoji="0" lang="en-US" sz="1100" b="0" i="0" u="none" strike="noStrike" kern="1200" cap="none" spc="0" normalizeH="0" baseline="0" noProof="0" dirty="0">
                <a:ln>
                  <a:noFill/>
                </a:ln>
                <a:solidFill>
                  <a:srgbClr val="000000"/>
                </a:solidFill>
                <a:effectLst/>
                <a:uLnTx/>
                <a:uFillTx/>
                <a:latin typeface="Calibri Light" panose="020F0302020204030204" pitchFamily="34" charset="0"/>
                <a:ea typeface="Times New Roman" panose="02020603050405020304" pitchFamily="18" charset="0"/>
                <a:cs typeface="Calibri Light" panose="020F0302020204030204" pitchFamily="34" charset="0"/>
              </a:rPr>
              <a:t>          greater adoption rates and increases satisfaction </a:t>
            </a:r>
            <a:endParaRPr kumimoji="0" lang="en-US" sz="1100" b="0" i="0" u="none" strike="noStrike" kern="1200" cap="none" spc="0" normalizeH="0" baseline="0" noProof="0" dirty="0">
              <a:ln>
                <a:noFill/>
              </a:ln>
              <a:solidFill>
                <a:srgbClr val="24272A"/>
              </a:solidFill>
              <a:effectLst/>
              <a:uLnTx/>
              <a:uFillTx/>
              <a:latin typeface="Calibri Light" panose="020F0302020204030204" pitchFamily="34" charset="0"/>
              <a:ea typeface="Times New Roman" panose="02020603050405020304" pitchFamily="18" charset="0"/>
              <a:cs typeface="Calibri Light" panose="020F0302020204030204" pitchFamily="34" charset="0"/>
            </a:endParaRPr>
          </a:p>
        </p:txBody>
      </p:sp>
      <p:sp>
        <p:nvSpPr>
          <p:cNvPr id="12" name="Rectangle 11"/>
          <p:cNvSpPr/>
          <p:nvPr/>
        </p:nvSpPr>
        <p:spPr>
          <a:xfrm>
            <a:off x="3172510" y="3298733"/>
            <a:ext cx="2847289" cy="1189941"/>
          </a:xfrm>
          <a:prstGeom prst="rect">
            <a:avLst/>
          </a:prstGeom>
        </p:spPr>
        <p:txBody>
          <a:bodyPr wrap="square">
            <a:spAutoFit/>
          </a:bodyPr>
          <a:lstStyle/>
          <a:p>
            <a:pPr marL="285750" marR="0" lvl="0" indent="-285750" algn="l" defTabSz="685800" rtl="0" eaLnBrk="1" fontAlgn="auto" latinLnBrk="0" hangingPunct="1">
              <a:lnSpc>
                <a:spcPct val="106000"/>
              </a:lnSpc>
              <a:spcBef>
                <a:spcPts val="0"/>
              </a:spcBef>
              <a:spcAft>
                <a:spcPts val="0"/>
              </a:spcAft>
              <a:buClr>
                <a:srgbClr val="FF9E1D"/>
              </a:buClr>
              <a:buSzPct val="105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Light" panose="020F0302020204030204" pitchFamily="34" charset="0"/>
                <a:ea typeface="Times New Roman" panose="02020603050405020304" pitchFamily="18" charset="0"/>
                <a:cs typeface="Calibri Light" panose="020F0302020204030204" pitchFamily="34" charset="0"/>
              </a:rPr>
              <a:t>Single, unified user experience</a:t>
            </a:r>
          </a:p>
          <a:p>
            <a:pPr marL="285750" marR="0" lvl="0" indent="-285750" algn="l" defTabSz="685800" rtl="0" eaLnBrk="1" fontAlgn="auto" latinLnBrk="0" hangingPunct="1">
              <a:lnSpc>
                <a:spcPct val="106000"/>
              </a:lnSpc>
              <a:spcBef>
                <a:spcPts val="0"/>
              </a:spcBef>
              <a:spcAft>
                <a:spcPts val="0"/>
              </a:spcAft>
              <a:buClr>
                <a:srgbClr val="FF9E1D"/>
              </a:buClr>
              <a:buSzPct val="105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Light" panose="020F0302020204030204" pitchFamily="34" charset="0"/>
                <a:ea typeface="Times New Roman" panose="02020603050405020304" pitchFamily="18" charset="0"/>
                <a:cs typeface="Calibri Light" panose="020F0302020204030204" pitchFamily="34" charset="0"/>
              </a:rPr>
              <a:t>Initiative an action in one channel, and </a:t>
            </a:r>
          </a:p>
          <a:p>
            <a:pPr marL="0" marR="0" lvl="0" indent="0" algn="l" defTabSz="685800" rtl="0" eaLnBrk="1" fontAlgn="auto" latinLnBrk="0" hangingPunct="1">
              <a:lnSpc>
                <a:spcPct val="106000"/>
              </a:lnSpc>
              <a:spcBef>
                <a:spcPts val="0"/>
              </a:spcBef>
              <a:spcAft>
                <a:spcPts val="0"/>
              </a:spcAft>
              <a:buClr>
                <a:srgbClr val="FF9E1D"/>
              </a:buClr>
              <a:buSzPct val="105000"/>
              <a:buFontTx/>
              <a:buNone/>
              <a:tabLst/>
              <a:defRPr/>
            </a:pPr>
            <a:r>
              <a:rPr kumimoji="0" lang="en-US" sz="1100" b="0" i="0" u="none" strike="noStrike" kern="1200" cap="none" spc="0" normalizeH="0" baseline="0" noProof="0" dirty="0">
                <a:ln>
                  <a:noFill/>
                </a:ln>
                <a:solidFill>
                  <a:srgbClr val="000000"/>
                </a:solidFill>
                <a:effectLst/>
                <a:uLnTx/>
                <a:uFillTx/>
                <a:latin typeface="Calibri Light" panose="020F0302020204030204" pitchFamily="34" charset="0"/>
                <a:ea typeface="Times New Roman" panose="02020603050405020304" pitchFamily="18" charset="0"/>
                <a:cs typeface="Calibri Light" panose="020F0302020204030204" pitchFamily="34" charset="0"/>
              </a:rPr>
              <a:t>          seamlessly transit to another with history </a:t>
            </a:r>
          </a:p>
          <a:p>
            <a:pPr marL="285750" marR="0" lvl="0" indent="-285750" algn="l" defTabSz="685800" rtl="0" eaLnBrk="1" fontAlgn="auto" latinLnBrk="0" hangingPunct="1">
              <a:lnSpc>
                <a:spcPct val="95000"/>
              </a:lnSpc>
              <a:spcBef>
                <a:spcPts val="300"/>
              </a:spcBef>
              <a:spcAft>
                <a:spcPts val="0"/>
              </a:spcAft>
              <a:buClr>
                <a:srgbClr val="FF9E1D"/>
              </a:buClr>
              <a:buSzPct val="105000"/>
              <a:buFont typeface="Wingdings" panose="05000000000000000000" pitchFamily="2" charset="2"/>
              <a:buChar char="§"/>
              <a:tabLst/>
              <a:defRPr/>
            </a:pPr>
            <a:r>
              <a:rPr kumimoji="0" lang="en-US" sz="1100" b="0" i="0" u="none" strike="noStrike" kern="1200" cap="none" spc="0" normalizeH="0" baseline="0" noProof="0" dirty="0">
                <a:ln>
                  <a:noFill/>
                </a:ln>
                <a:solidFill>
                  <a:srgbClr val="24272A"/>
                </a:solidFill>
                <a:effectLst/>
                <a:uLnTx/>
                <a:uFillTx/>
                <a:latin typeface="Calibri Light" panose="020F0302020204030204" pitchFamily="34" charset="0"/>
                <a:ea typeface="Times New Roman" panose="02020603050405020304" pitchFamily="18" charset="0"/>
                <a:cs typeface="Calibri Light" panose="020F0302020204030204" pitchFamily="34" charset="0"/>
              </a:rPr>
              <a:t>Complete visibility with centralized control ensuring delivery of a simplified,          personalized, consistent user experience</a:t>
            </a:r>
            <a:endParaRPr kumimoji="0" lang="en-US" sz="1100" b="0" i="0" u="none" strike="noStrike" kern="1200" cap="none" spc="0" normalizeH="0" baseline="0" noProof="0" dirty="0">
              <a:ln>
                <a:noFill/>
              </a:ln>
              <a:solidFill>
                <a:srgbClr val="24272A"/>
              </a:solidFill>
              <a:effectLst/>
              <a:uLnTx/>
              <a:uFillTx/>
              <a:latin typeface="Calibri Light" panose="020F0302020204030204" pitchFamily="34" charset="0"/>
              <a:ea typeface="Calibri" panose="020F0502020204030204" pitchFamily="34" charset="0"/>
              <a:cs typeface="Calibri Light" panose="020F0302020204030204" pitchFamily="34" charset="0"/>
            </a:endParaRPr>
          </a:p>
        </p:txBody>
      </p:sp>
      <p:sp>
        <p:nvSpPr>
          <p:cNvPr id="13" name="Rectangle 12"/>
          <p:cNvSpPr/>
          <p:nvPr/>
        </p:nvSpPr>
        <p:spPr>
          <a:xfrm>
            <a:off x="5938785" y="3306155"/>
            <a:ext cx="3345892" cy="1353384"/>
          </a:xfrm>
          <a:prstGeom prst="rect">
            <a:avLst/>
          </a:prstGeom>
        </p:spPr>
        <p:txBody>
          <a:bodyPr wrap="square">
            <a:spAutoFit/>
          </a:bodyPr>
          <a:lstStyle/>
          <a:p>
            <a:pPr marL="285750" marR="0" lvl="0" indent="-285750" algn="l" defTabSz="685800" rtl="0" eaLnBrk="1" fontAlgn="auto" latinLnBrk="0" hangingPunct="1">
              <a:lnSpc>
                <a:spcPct val="106000"/>
              </a:lnSpc>
              <a:spcBef>
                <a:spcPts val="0"/>
              </a:spcBef>
              <a:spcAft>
                <a:spcPts val="0"/>
              </a:spcAft>
              <a:buClr>
                <a:srgbClr val="0070C0"/>
              </a:buClr>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Light" panose="020F0302020204030204" pitchFamily="34" charset="0"/>
                <a:ea typeface="Times New Roman" panose="02020603050405020304" pitchFamily="18" charset="0"/>
                <a:cs typeface="Calibri Light" panose="020F0302020204030204" pitchFamily="34" charset="0"/>
              </a:rPr>
              <a:t>Intelligent virtual agents powered by artificial </a:t>
            </a:r>
          </a:p>
          <a:p>
            <a:pPr marL="0" marR="0" lvl="0" indent="0" algn="l" defTabSz="685800" rtl="0" eaLnBrk="1" fontAlgn="auto" latinLnBrk="0" hangingPunct="1">
              <a:lnSpc>
                <a:spcPct val="106000"/>
              </a:lnSpc>
              <a:spcBef>
                <a:spcPts val="0"/>
              </a:spcBef>
              <a:spcAft>
                <a:spcPts val="0"/>
              </a:spcAft>
              <a:buClr>
                <a:srgbClr val="0070C0"/>
              </a:buClr>
              <a:buSzTx/>
              <a:buFontTx/>
              <a:buNone/>
              <a:tabLst/>
              <a:defRPr/>
            </a:pPr>
            <a:r>
              <a:rPr kumimoji="0" lang="en-US" sz="1100" b="0" i="0" u="none" strike="noStrike" kern="1200" cap="none" spc="0" normalizeH="0" baseline="0" noProof="0" dirty="0">
                <a:ln>
                  <a:noFill/>
                </a:ln>
                <a:solidFill>
                  <a:srgbClr val="000000"/>
                </a:solidFill>
                <a:effectLst/>
                <a:uLnTx/>
                <a:uFillTx/>
                <a:latin typeface="Calibri Light" panose="020F0302020204030204" pitchFamily="34" charset="0"/>
                <a:ea typeface="Times New Roman" panose="02020603050405020304" pitchFamily="18" charset="0"/>
                <a:cs typeface="Calibri Light" panose="020F0302020204030204" pitchFamily="34" charset="0"/>
              </a:rPr>
              <a:t>          intelligence (AI) and natural language processing</a:t>
            </a:r>
          </a:p>
          <a:p>
            <a:pPr marL="285750" marR="0" lvl="0" indent="-285750" algn="l" defTabSz="685800" rtl="0" eaLnBrk="1" fontAlgn="auto" latinLnBrk="0" hangingPunct="1">
              <a:lnSpc>
                <a:spcPct val="106000"/>
              </a:lnSpc>
              <a:spcBef>
                <a:spcPts val="0"/>
              </a:spcBef>
              <a:spcAft>
                <a:spcPts val="0"/>
              </a:spcAft>
              <a:buClr>
                <a:srgbClr val="0070C0"/>
              </a:buClr>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Light" panose="020F0302020204030204" pitchFamily="34" charset="0"/>
                <a:ea typeface="Times New Roman" panose="02020603050405020304" pitchFamily="18" charset="0"/>
                <a:cs typeface="Calibri Light" panose="020F0302020204030204" pitchFamily="34" charset="0"/>
              </a:rPr>
              <a:t>AI, analytics and machine learning continually</a:t>
            </a:r>
          </a:p>
          <a:p>
            <a:pPr marL="0" marR="0" lvl="0" indent="0" algn="l" defTabSz="685800" rtl="0" eaLnBrk="1" fontAlgn="auto" latinLnBrk="0" hangingPunct="1">
              <a:lnSpc>
                <a:spcPct val="106000"/>
              </a:lnSpc>
              <a:spcBef>
                <a:spcPts val="0"/>
              </a:spcBef>
              <a:spcAft>
                <a:spcPts val="0"/>
              </a:spcAft>
              <a:buClr>
                <a:srgbClr val="0070C0"/>
              </a:buClr>
              <a:buSzTx/>
              <a:buFontTx/>
              <a:buNone/>
              <a:tabLst/>
              <a:defRPr/>
            </a:pPr>
            <a:r>
              <a:rPr kumimoji="0" lang="en-US" sz="1100" b="0" i="0" u="none" strike="noStrike" kern="1200" cap="none" spc="0" normalizeH="0" baseline="0" noProof="0" dirty="0">
                <a:ln>
                  <a:noFill/>
                </a:ln>
                <a:solidFill>
                  <a:srgbClr val="000000"/>
                </a:solidFill>
                <a:effectLst/>
                <a:uLnTx/>
                <a:uFillTx/>
                <a:latin typeface="Calibri Light" panose="020F0302020204030204" pitchFamily="34" charset="0"/>
                <a:ea typeface="Times New Roman" panose="02020603050405020304" pitchFamily="18" charset="0"/>
                <a:cs typeface="Calibri Light" panose="020F0302020204030204" pitchFamily="34" charset="0"/>
              </a:rPr>
              <a:t>          improve performance and maximize FCR</a:t>
            </a:r>
          </a:p>
          <a:p>
            <a:pPr marL="285750" marR="0" lvl="0" indent="-285750" algn="l" defTabSz="685800" rtl="0" eaLnBrk="1" fontAlgn="auto" latinLnBrk="0" hangingPunct="1">
              <a:lnSpc>
                <a:spcPct val="107000"/>
              </a:lnSpc>
              <a:spcBef>
                <a:spcPts val="0"/>
              </a:spcBef>
              <a:spcAft>
                <a:spcPts val="0"/>
              </a:spcAft>
              <a:buClr>
                <a:srgbClr val="0070C0"/>
              </a:buClr>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Light" panose="020F0302020204030204" pitchFamily="34" charset="0"/>
                <a:ea typeface="Times New Roman" panose="02020603050405020304" pitchFamily="18" charset="0"/>
                <a:cs typeface="Calibri Light" panose="020F0302020204030204" pitchFamily="34" charset="0"/>
              </a:rPr>
              <a:t>Automation eliminates recurring service requests </a:t>
            </a:r>
          </a:p>
          <a:p>
            <a:pPr marL="0" marR="0" lvl="0" indent="0" algn="l" defTabSz="685800" rtl="0" eaLnBrk="1" fontAlgn="auto" latinLnBrk="0" hangingPunct="1">
              <a:lnSpc>
                <a:spcPct val="107000"/>
              </a:lnSpc>
              <a:spcBef>
                <a:spcPts val="0"/>
              </a:spcBef>
              <a:spcAft>
                <a:spcPts val="0"/>
              </a:spcAft>
              <a:buClr>
                <a:srgbClr val="0070C0"/>
              </a:buClr>
              <a:buSzTx/>
              <a:buFontTx/>
              <a:buNone/>
              <a:tabLst/>
              <a:defRPr/>
            </a:pPr>
            <a:r>
              <a:rPr kumimoji="0" lang="en-US" sz="1100" b="0" i="0" u="none" strike="noStrike" kern="1200" cap="none" spc="0" normalizeH="0" baseline="0" noProof="0" dirty="0">
                <a:ln>
                  <a:noFill/>
                </a:ln>
                <a:solidFill>
                  <a:srgbClr val="000000"/>
                </a:solidFill>
                <a:effectLst/>
                <a:uLnTx/>
                <a:uFillTx/>
                <a:latin typeface="Calibri Light" panose="020F0302020204030204" pitchFamily="34" charset="0"/>
                <a:ea typeface="Times New Roman" panose="02020603050405020304" pitchFamily="18" charset="0"/>
                <a:cs typeface="Calibri Light" panose="020F0302020204030204" pitchFamily="34" charset="0"/>
              </a:rPr>
              <a:t>          that are time consuming driving efficiencies </a:t>
            </a:r>
          </a:p>
          <a:p>
            <a:pPr marL="285750" marR="0" lvl="0" indent="-285750" algn="l" defTabSz="685800" rtl="0" eaLnBrk="1" fontAlgn="auto" latinLnBrk="0" hangingPunct="1">
              <a:lnSpc>
                <a:spcPct val="107000"/>
              </a:lnSpc>
              <a:spcBef>
                <a:spcPts val="0"/>
              </a:spcBef>
              <a:spcAft>
                <a:spcPts val="0"/>
              </a:spcAft>
              <a:buClr>
                <a:srgbClr val="0070C0"/>
              </a:buClr>
              <a:buSzTx/>
              <a:buFont typeface="Wingdings" panose="05000000000000000000" pitchFamily="2" charset="2"/>
              <a:buChar char="§"/>
              <a:tabLst/>
              <a:defRPr/>
            </a:pPr>
            <a:endParaRPr kumimoji="0" lang="en-US" sz="1100" b="0" i="0" u="none" strike="noStrike" kern="1200" cap="none" spc="0" normalizeH="0" baseline="0" noProof="0" dirty="0">
              <a:ln>
                <a:noFill/>
              </a:ln>
              <a:solidFill>
                <a:srgbClr val="24272A"/>
              </a:solidFill>
              <a:effectLst/>
              <a:uLnTx/>
              <a:uFillTx/>
              <a:latin typeface="Calibri Light" panose="020F0302020204030204" pitchFamily="34" charset="0"/>
              <a:ea typeface="Calibri" panose="020F0502020204030204" pitchFamily="34" charset="0"/>
              <a:cs typeface="Calibri Light" panose="020F0302020204030204" pitchFamily="34" charset="0"/>
            </a:endParaRPr>
          </a:p>
        </p:txBody>
      </p:sp>
    </p:spTree>
    <p:extLst>
      <p:ext uri="{BB962C8B-B14F-4D97-AF65-F5344CB8AC3E}">
        <p14:creationId xmlns:p14="http://schemas.microsoft.com/office/powerpoint/2010/main" val="401669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054" y="-67680"/>
            <a:ext cx="8531352" cy="466725"/>
          </a:xfrm>
        </p:spPr>
        <p:txBody>
          <a:bodyPr/>
          <a:lstStyle/>
          <a:p>
            <a:br>
              <a:rPr lang="en-US" b="0" dirty="0"/>
            </a:br>
            <a:endParaRPr lang="en-US" dirty="0"/>
          </a:p>
        </p:txBody>
      </p:sp>
      <p:cxnSp>
        <p:nvCxnSpPr>
          <p:cNvPr id="294" name="Straight Connector 293">
            <a:extLst>
              <a:ext uri="{FF2B5EF4-FFF2-40B4-BE49-F238E27FC236}">
                <a16:creationId xmlns:a16="http://schemas.microsoft.com/office/drawing/2014/main" id="{02EC100E-DBC7-9A47-930F-5ECBF332C591}"/>
              </a:ext>
            </a:extLst>
          </p:cNvPr>
          <p:cNvCxnSpPr>
            <a:cxnSpLocks/>
          </p:cNvCxnSpPr>
          <p:nvPr/>
        </p:nvCxnSpPr>
        <p:spPr>
          <a:xfrm>
            <a:off x="3875858" y="3041543"/>
            <a:ext cx="7684" cy="647312"/>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081D62EE-98FC-964C-8EBF-F9696AB64A5F}"/>
              </a:ext>
            </a:extLst>
          </p:cNvPr>
          <p:cNvCxnSpPr>
            <a:cxnSpLocks/>
          </p:cNvCxnSpPr>
          <p:nvPr/>
        </p:nvCxnSpPr>
        <p:spPr>
          <a:xfrm>
            <a:off x="1771064" y="2366090"/>
            <a:ext cx="243575" cy="0"/>
          </a:xfrm>
          <a:prstGeom prst="straightConnector1">
            <a:avLst/>
          </a:prstGeom>
          <a:ln w="41275" cap="rnd">
            <a:solidFill>
              <a:schemeClr val="accent4"/>
            </a:solidFill>
            <a:round/>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85181362-E7FC-2E44-82F3-5B4066240F7D}"/>
              </a:ext>
            </a:extLst>
          </p:cNvPr>
          <p:cNvCxnSpPr>
            <a:cxnSpLocks/>
          </p:cNvCxnSpPr>
          <p:nvPr/>
        </p:nvCxnSpPr>
        <p:spPr>
          <a:xfrm>
            <a:off x="2433939" y="2644770"/>
            <a:ext cx="6173" cy="1075867"/>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309" name="TextBox 308">
            <a:extLst>
              <a:ext uri="{FF2B5EF4-FFF2-40B4-BE49-F238E27FC236}">
                <a16:creationId xmlns:a16="http://schemas.microsoft.com/office/drawing/2014/main" id="{40062AC1-837D-C545-B0C9-EA2E225D6833}"/>
              </a:ext>
            </a:extLst>
          </p:cNvPr>
          <p:cNvSpPr txBox="1"/>
          <p:nvPr/>
        </p:nvSpPr>
        <p:spPr>
          <a:xfrm>
            <a:off x="325275" y="3884426"/>
            <a:ext cx="2546818" cy="484748"/>
          </a:xfrm>
          <a:prstGeom prst="rect">
            <a:avLst/>
          </a:prstGeom>
          <a:noFill/>
        </p:spPr>
        <p:txBody>
          <a:bodyPr wrap="square" lIns="0" tIns="0" rIns="0" bIns="0" rtlCol="0" anchor="ctr">
            <a:spAutoFit/>
          </a:bodyPr>
          <a:lstStyle/>
          <a:p>
            <a:pPr lvl="0" algn="ctr">
              <a:defRPr/>
            </a:pPr>
            <a:r>
              <a:rPr kumimoji="0" lang="en-AU" sz="1050" i="0" u="none" strike="noStrike" kern="1200" cap="none" spc="0" normalizeH="0" baseline="0" noProof="0" dirty="0">
                <a:ln>
                  <a:noFill/>
                </a:ln>
                <a:solidFill>
                  <a:srgbClr val="000000"/>
                </a:solidFill>
                <a:effectLst/>
                <a:uLnTx/>
                <a:uFillTx/>
                <a:latin typeface="+mj-lt"/>
                <a:cs typeface="Calibri" panose="020F0502020204030204" pitchFamily="34" charset="0"/>
              </a:rPr>
              <a:t>Single point of engagement</a:t>
            </a:r>
            <a:r>
              <a:rPr lang="en-AU" sz="1050" dirty="0">
                <a:solidFill>
                  <a:srgbClr val="000000"/>
                </a:solidFill>
                <a:latin typeface="+mj-lt"/>
                <a:cs typeface="Calibri" panose="020F0502020204030204" pitchFamily="34" charset="0"/>
              </a:rPr>
              <a:t> </a:t>
            </a:r>
            <a:r>
              <a:rPr kumimoji="0" lang="en-AU" sz="1050" i="0" u="none" strike="noStrike" kern="1200" cap="none" spc="0" normalizeH="0" baseline="0" noProof="0" dirty="0">
                <a:ln>
                  <a:noFill/>
                </a:ln>
                <a:solidFill>
                  <a:srgbClr val="000000"/>
                </a:solidFill>
                <a:effectLst/>
                <a:uLnTx/>
                <a:uFillTx/>
                <a:latin typeface="+mj-lt"/>
                <a:cs typeface="Calibri" panose="020F0502020204030204" pitchFamily="34" charset="0"/>
              </a:rPr>
              <a:t>with Unisys InteliApp</a:t>
            </a:r>
          </a:p>
          <a:p>
            <a:pPr lvl="0" algn="ctr">
              <a:defRPr/>
            </a:pPr>
            <a:endParaRPr kumimoji="0" lang="en-AU" sz="105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cxnSp>
        <p:nvCxnSpPr>
          <p:cNvPr id="312" name="Straight Connector 311">
            <a:extLst>
              <a:ext uri="{FF2B5EF4-FFF2-40B4-BE49-F238E27FC236}">
                <a16:creationId xmlns:a16="http://schemas.microsoft.com/office/drawing/2014/main" id="{1E8BD104-603A-D64E-8802-38A87149CDD3}"/>
              </a:ext>
            </a:extLst>
          </p:cNvPr>
          <p:cNvCxnSpPr>
            <a:cxnSpLocks/>
          </p:cNvCxnSpPr>
          <p:nvPr/>
        </p:nvCxnSpPr>
        <p:spPr>
          <a:xfrm>
            <a:off x="271317" y="3720637"/>
            <a:ext cx="2752617" cy="10702"/>
          </a:xfrm>
          <a:prstGeom prst="line">
            <a:avLst/>
          </a:prstGeom>
          <a:ln w="22225" cap="sq">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495D4B67-1DB7-0442-9E2D-B8B3731EDF62}"/>
              </a:ext>
            </a:extLst>
          </p:cNvPr>
          <p:cNvSpPr>
            <a:spLocks noChangeAspect="1"/>
          </p:cNvSpPr>
          <p:nvPr/>
        </p:nvSpPr>
        <p:spPr>
          <a:xfrm>
            <a:off x="2151566" y="1882047"/>
            <a:ext cx="564292" cy="753123"/>
          </a:xfrm>
          <a:prstGeom prst="round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58" name="Straight Arrow Connector 157">
            <a:extLst>
              <a:ext uri="{FF2B5EF4-FFF2-40B4-BE49-F238E27FC236}">
                <a16:creationId xmlns:a16="http://schemas.microsoft.com/office/drawing/2014/main" id="{ABB4B28A-FC3F-BA4B-9DE9-92C03C278CE7}"/>
              </a:ext>
            </a:extLst>
          </p:cNvPr>
          <p:cNvCxnSpPr>
            <a:cxnSpLocks/>
          </p:cNvCxnSpPr>
          <p:nvPr/>
        </p:nvCxnSpPr>
        <p:spPr>
          <a:xfrm>
            <a:off x="2796288" y="2381679"/>
            <a:ext cx="260849" cy="1"/>
          </a:xfrm>
          <a:prstGeom prst="straightConnector1">
            <a:avLst/>
          </a:prstGeom>
          <a:ln w="41275" cap="rnd">
            <a:solidFill>
              <a:schemeClr val="accent4"/>
            </a:solidFill>
            <a:round/>
            <a:headEnd type="none"/>
            <a:tailEnd type="oval" w="med"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181BA24D-B2EE-5F41-9A28-0AF7E6C31981}"/>
              </a:ext>
            </a:extLst>
          </p:cNvPr>
          <p:cNvGrpSpPr>
            <a:grpSpLocks noChangeAspect="1"/>
          </p:cNvGrpSpPr>
          <p:nvPr/>
        </p:nvGrpSpPr>
        <p:grpSpPr bwMode="auto">
          <a:xfrm>
            <a:off x="290494" y="2778778"/>
            <a:ext cx="406525" cy="323514"/>
            <a:chOff x="4699" y="1579"/>
            <a:chExt cx="524" cy="417"/>
          </a:xfrm>
        </p:grpSpPr>
        <p:sp>
          <p:nvSpPr>
            <p:cNvPr id="48" name="Freeform 144">
              <a:extLst>
                <a:ext uri="{FF2B5EF4-FFF2-40B4-BE49-F238E27FC236}">
                  <a16:creationId xmlns:a16="http://schemas.microsoft.com/office/drawing/2014/main" id="{6167C18A-9B94-C54D-AF36-8FFF2BC8F7C5}"/>
                </a:ext>
              </a:extLst>
            </p:cNvPr>
            <p:cNvSpPr>
              <a:spLocks/>
            </p:cNvSpPr>
            <p:nvPr/>
          </p:nvSpPr>
          <p:spPr bwMode="auto">
            <a:xfrm>
              <a:off x="4708" y="1579"/>
              <a:ext cx="505" cy="350"/>
            </a:xfrm>
            <a:custGeom>
              <a:avLst/>
              <a:gdLst>
                <a:gd name="T0" fmla="*/ 197 w 211"/>
                <a:gd name="T1" fmla="*/ 146 h 146"/>
                <a:gd name="T2" fmla="*/ 14 w 211"/>
                <a:gd name="T3" fmla="*/ 146 h 146"/>
                <a:gd name="T4" fmla="*/ 0 w 211"/>
                <a:gd name="T5" fmla="*/ 131 h 146"/>
                <a:gd name="T6" fmla="*/ 0 w 211"/>
                <a:gd name="T7" fmla="*/ 14 h 146"/>
                <a:gd name="T8" fmla="*/ 14 w 211"/>
                <a:gd name="T9" fmla="*/ 0 h 146"/>
                <a:gd name="T10" fmla="*/ 197 w 211"/>
                <a:gd name="T11" fmla="*/ 0 h 146"/>
                <a:gd name="T12" fmla="*/ 211 w 211"/>
                <a:gd name="T13" fmla="*/ 14 h 146"/>
                <a:gd name="T14" fmla="*/ 211 w 211"/>
                <a:gd name="T15" fmla="*/ 131 h 146"/>
                <a:gd name="T16" fmla="*/ 197 w 211"/>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146">
                  <a:moveTo>
                    <a:pt x="197" y="146"/>
                  </a:moveTo>
                  <a:cubicBezTo>
                    <a:pt x="14" y="146"/>
                    <a:pt x="14" y="146"/>
                    <a:pt x="14" y="146"/>
                  </a:cubicBezTo>
                  <a:cubicBezTo>
                    <a:pt x="6" y="146"/>
                    <a:pt x="0" y="139"/>
                    <a:pt x="0" y="131"/>
                  </a:cubicBezTo>
                  <a:cubicBezTo>
                    <a:pt x="0" y="14"/>
                    <a:pt x="0" y="14"/>
                    <a:pt x="0" y="14"/>
                  </a:cubicBezTo>
                  <a:cubicBezTo>
                    <a:pt x="0" y="7"/>
                    <a:pt x="6" y="0"/>
                    <a:pt x="14" y="0"/>
                  </a:cubicBezTo>
                  <a:cubicBezTo>
                    <a:pt x="197" y="0"/>
                    <a:pt x="197" y="0"/>
                    <a:pt x="197" y="0"/>
                  </a:cubicBezTo>
                  <a:cubicBezTo>
                    <a:pt x="205" y="0"/>
                    <a:pt x="211" y="7"/>
                    <a:pt x="211" y="14"/>
                  </a:cubicBezTo>
                  <a:cubicBezTo>
                    <a:pt x="211" y="131"/>
                    <a:pt x="211" y="131"/>
                    <a:pt x="211" y="131"/>
                  </a:cubicBezTo>
                  <a:cubicBezTo>
                    <a:pt x="211" y="139"/>
                    <a:pt x="205" y="146"/>
                    <a:pt x="197" y="146"/>
                  </a:cubicBezTo>
                  <a:close/>
                </a:path>
              </a:pathLst>
            </a:custGeom>
            <a:noFill/>
            <a:ln w="190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49" name="Line 145">
              <a:extLst>
                <a:ext uri="{FF2B5EF4-FFF2-40B4-BE49-F238E27FC236}">
                  <a16:creationId xmlns:a16="http://schemas.microsoft.com/office/drawing/2014/main" id="{58220155-11FF-5441-979E-63779B981DDD}"/>
                </a:ext>
              </a:extLst>
            </p:cNvPr>
            <p:cNvSpPr>
              <a:spLocks noChangeShapeType="1"/>
            </p:cNvSpPr>
            <p:nvPr/>
          </p:nvSpPr>
          <p:spPr bwMode="auto">
            <a:xfrm>
              <a:off x="4699" y="1996"/>
              <a:ext cx="524" cy="0"/>
            </a:xfrm>
            <a:prstGeom prst="line">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grpSp>
        <p:nvGrpSpPr>
          <p:cNvPr id="50" name="Group 49">
            <a:extLst>
              <a:ext uri="{FF2B5EF4-FFF2-40B4-BE49-F238E27FC236}">
                <a16:creationId xmlns:a16="http://schemas.microsoft.com/office/drawing/2014/main" id="{EC7A8864-4782-B344-8C5E-085F1D69B78B}"/>
              </a:ext>
            </a:extLst>
          </p:cNvPr>
          <p:cNvGrpSpPr/>
          <p:nvPr/>
        </p:nvGrpSpPr>
        <p:grpSpPr>
          <a:xfrm>
            <a:off x="1014136" y="1412786"/>
            <a:ext cx="487232" cy="386348"/>
            <a:chOff x="9510202" y="5334768"/>
            <a:chExt cx="543353" cy="430849"/>
          </a:xfrm>
        </p:grpSpPr>
        <p:sp>
          <p:nvSpPr>
            <p:cNvPr id="51" name="Freeform 136">
              <a:extLst>
                <a:ext uri="{FF2B5EF4-FFF2-40B4-BE49-F238E27FC236}">
                  <a16:creationId xmlns:a16="http://schemas.microsoft.com/office/drawing/2014/main" id="{3B93925F-AF95-474A-BBC4-29FCE7E6F191}"/>
                </a:ext>
              </a:extLst>
            </p:cNvPr>
            <p:cNvSpPr>
              <a:spLocks/>
            </p:cNvSpPr>
            <p:nvPr/>
          </p:nvSpPr>
          <p:spPr bwMode="auto">
            <a:xfrm>
              <a:off x="9510202" y="5442272"/>
              <a:ext cx="391681" cy="265843"/>
            </a:xfrm>
            <a:custGeom>
              <a:avLst/>
              <a:gdLst>
                <a:gd name="T0" fmla="*/ 175 w 197"/>
                <a:gd name="T1" fmla="*/ 133 h 133"/>
                <a:gd name="T2" fmla="*/ 21 w 197"/>
                <a:gd name="T3" fmla="*/ 133 h 133"/>
                <a:gd name="T4" fmla="*/ 0 w 197"/>
                <a:gd name="T5" fmla="*/ 112 h 133"/>
                <a:gd name="T6" fmla="*/ 0 w 197"/>
                <a:gd name="T7" fmla="*/ 21 h 133"/>
                <a:gd name="T8" fmla="*/ 21 w 197"/>
                <a:gd name="T9" fmla="*/ 0 h 133"/>
                <a:gd name="T10" fmla="*/ 175 w 197"/>
                <a:gd name="T11" fmla="*/ 0 h 133"/>
                <a:gd name="T12" fmla="*/ 197 w 197"/>
                <a:gd name="T13" fmla="*/ 21 h 133"/>
                <a:gd name="T14" fmla="*/ 197 w 197"/>
                <a:gd name="T15" fmla="*/ 112 h 133"/>
                <a:gd name="T16" fmla="*/ 175 w 197"/>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33">
                  <a:moveTo>
                    <a:pt x="175" y="133"/>
                  </a:moveTo>
                  <a:cubicBezTo>
                    <a:pt x="21" y="133"/>
                    <a:pt x="21" y="133"/>
                    <a:pt x="21" y="133"/>
                  </a:cubicBezTo>
                  <a:cubicBezTo>
                    <a:pt x="10" y="133"/>
                    <a:pt x="0" y="124"/>
                    <a:pt x="0" y="112"/>
                  </a:cubicBezTo>
                  <a:cubicBezTo>
                    <a:pt x="0" y="21"/>
                    <a:pt x="0" y="21"/>
                    <a:pt x="0" y="21"/>
                  </a:cubicBezTo>
                  <a:cubicBezTo>
                    <a:pt x="0" y="9"/>
                    <a:pt x="10" y="0"/>
                    <a:pt x="21" y="0"/>
                  </a:cubicBezTo>
                  <a:cubicBezTo>
                    <a:pt x="175" y="0"/>
                    <a:pt x="175" y="0"/>
                    <a:pt x="175" y="0"/>
                  </a:cubicBezTo>
                  <a:cubicBezTo>
                    <a:pt x="187" y="0"/>
                    <a:pt x="197" y="9"/>
                    <a:pt x="197" y="21"/>
                  </a:cubicBezTo>
                  <a:cubicBezTo>
                    <a:pt x="197" y="112"/>
                    <a:pt x="197" y="112"/>
                    <a:pt x="197" y="112"/>
                  </a:cubicBezTo>
                  <a:cubicBezTo>
                    <a:pt x="197" y="124"/>
                    <a:pt x="187" y="133"/>
                    <a:pt x="175" y="133"/>
                  </a:cubicBezTo>
                  <a:close/>
                </a:path>
              </a:pathLst>
            </a:custGeom>
            <a:noFill/>
            <a:ln w="190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52" name="Line 137">
              <a:extLst>
                <a:ext uri="{FF2B5EF4-FFF2-40B4-BE49-F238E27FC236}">
                  <a16:creationId xmlns:a16="http://schemas.microsoft.com/office/drawing/2014/main" id="{52C6D4DA-6269-3446-81F7-1A362EBB8676}"/>
                </a:ext>
              </a:extLst>
            </p:cNvPr>
            <p:cNvSpPr>
              <a:spLocks noChangeShapeType="1"/>
            </p:cNvSpPr>
            <p:nvPr/>
          </p:nvSpPr>
          <p:spPr bwMode="auto">
            <a:xfrm>
              <a:off x="9626040" y="5765617"/>
              <a:ext cx="160839" cy="0"/>
            </a:xfrm>
            <a:prstGeom prst="line">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83" name="Freeform 138">
              <a:extLst>
                <a:ext uri="{FF2B5EF4-FFF2-40B4-BE49-F238E27FC236}">
                  <a16:creationId xmlns:a16="http://schemas.microsoft.com/office/drawing/2014/main" id="{3308B41B-04AC-EF4A-95FE-D9194B0E277C}"/>
                </a:ext>
              </a:extLst>
            </p:cNvPr>
            <p:cNvSpPr>
              <a:spLocks/>
            </p:cNvSpPr>
            <p:nvPr/>
          </p:nvSpPr>
          <p:spPr bwMode="auto">
            <a:xfrm>
              <a:off x="9854381" y="5334768"/>
              <a:ext cx="199174" cy="429182"/>
            </a:xfrm>
            <a:custGeom>
              <a:avLst/>
              <a:gdLst>
                <a:gd name="T0" fmla="*/ 6 w 100"/>
                <a:gd name="T1" fmla="*/ 209 h 215"/>
                <a:gd name="T2" fmla="*/ 20 w 100"/>
                <a:gd name="T3" fmla="*/ 215 h 215"/>
                <a:gd name="T4" fmla="*/ 80 w 100"/>
                <a:gd name="T5" fmla="*/ 215 h 215"/>
                <a:gd name="T6" fmla="*/ 100 w 100"/>
                <a:gd name="T7" fmla="*/ 195 h 215"/>
                <a:gd name="T8" fmla="*/ 100 w 100"/>
                <a:gd name="T9" fmla="*/ 20 h 215"/>
                <a:gd name="T10" fmla="*/ 80 w 100"/>
                <a:gd name="T11" fmla="*/ 0 h 215"/>
                <a:gd name="T12" fmla="*/ 20 w 100"/>
                <a:gd name="T13" fmla="*/ 0 h 215"/>
                <a:gd name="T14" fmla="*/ 0 w 100"/>
                <a:gd name="T15" fmla="*/ 20 h 215"/>
                <a:gd name="T16" fmla="*/ 0 w 100"/>
                <a:gd name="T17" fmla="*/ 3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215">
                  <a:moveTo>
                    <a:pt x="6" y="209"/>
                  </a:moveTo>
                  <a:cubicBezTo>
                    <a:pt x="9" y="213"/>
                    <a:pt x="14" y="215"/>
                    <a:pt x="20" y="215"/>
                  </a:cubicBezTo>
                  <a:cubicBezTo>
                    <a:pt x="80" y="215"/>
                    <a:pt x="80" y="215"/>
                    <a:pt x="80" y="215"/>
                  </a:cubicBezTo>
                  <a:cubicBezTo>
                    <a:pt x="91" y="215"/>
                    <a:pt x="100" y="206"/>
                    <a:pt x="100" y="195"/>
                  </a:cubicBezTo>
                  <a:cubicBezTo>
                    <a:pt x="100" y="20"/>
                    <a:pt x="100" y="20"/>
                    <a:pt x="100" y="20"/>
                  </a:cubicBezTo>
                  <a:cubicBezTo>
                    <a:pt x="100" y="9"/>
                    <a:pt x="91" y="0"/>
                    <a:pt x="80" y="0"/>
                  </a:cubicBezTo>
                  <a:cubicBezTo>
                    <a:pt x="20" y="0"/>
                    <a:pt x="20" y="0"/>
                    <a:pt x="20" y="0"/>
                  </a:cubicBezTo>
                  <a:cubicBezTo>
                    <a:pt x="9" y="0"/>
                    <a:pt x="0" y="9"/>
                    <a:pt x="0" y="20"/>
                  </a:cubicBezTo>
                  <a:cubicBezTo>
                    <a:pt x="0" y="30"/>
                    <a:pt x="0" y="30"/>
                    <a:pt x="0" y="30"/>
                  </a:cubicBez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84" name="Line 140">
              <a:extLst>
                <a:ext uri="{FF2B5EF4-FFF2-40B4-BE49-F238E27FC236}">
                  <a16:creationId xmlns:a16="http://schemas.microsoft.com/office/drawing/2014/main" id="{ABE938F2-BA94-C549-99BA-02CFE3789259}"/>
                </a:ext>
              </a:extLst>
            </p:cNvPr>
            <p:cNvSpPr>
              <a:spLocks noChangeShapeType="1"/>
            </p:cNvSpPr>
            <p:nvPr/>
          </p:nvSpPr>
          <p:spPr bwMode="auto">
            <a:xfrm>
              <a:off x="9916050" y="5394770"/>
              <a:ext cx="75836" cy="0"/>
            </a:xfrm>
            <a:prstGeom prst="line">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85" name="Oval 84">
              <a:extLst>
                <a:ext uri="{FF2B5EF4-FFF2-40B4-BE49-F238E27FC236}">
                  <a16:creationId xmlns:a16="http://schemas.microsoft.com/office/drawing/2014/main" id="{208D6FCF-9499-DB49-9F74-760C3D712D55}"/>
                </a:ext>
              </a:extLst>
            </p:cNvPr>
            <p:cNvSpPr>
              <a:spLocks noChangeAspect="1"/>
            </p:cNvSpPr>
            <p:nvPr/>
          </p:nvSpPr>
          <p:spPr>
            <a:xfrm>
              <a:off x="9940252" y="5679804"/>
              <a:ext cx="36576" cy="3657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5" name="Group 4">
            <a:extLst>
              <a:ext uri="{FF2B5EF4-FFF2-40B4-BE49-F238E27FC236}">
                <a16:creationId xmlns:a16="http://schemas.microsoft.com/office/drawing/2014/main" id="{1E908E83-4190-164C-BD7F-9C6E4AEC9FD5}"/>
              </a:ext>
            </a:extLst>
          </p:cNvPr>
          <p:cNvGrpSpPr/>
          <p:nvPr/>
        </p:nvGrpSpPr>
        <p:grpSpPr>
          <a:xfrm>
            <a:off x="364016" y="1812168"/>
            <a:ext cx="241026" cy="412757"/>
            <a:chOff x="2710448" y="3306655"/>
            <a:chExt cx="268788" cy="460299"/>
          </a:xfrm>
        </p:grpSpPr>
        <p:sp>
          <p:nvSpPr>
            <p:cNvPr id="87" name="Line 182">
              <a:extLst>
                <a:ext uri="{FF2B5EF4-FFF2-40B4-BE49-F238E27FC236}">
                  <a16:creationId xmlns:a16="http://schemas.microsoft.com/office/drawing/2014/main" id="{D67C5428-0AC2-0942-A657-0B9F9AD82A24}"/>
                </a:ext>
              </a:extLst>
            </p:cNvPr>
            <p:cNvSpPr>
              <a:spLocks noChangeShapeType="1"/>
            </p:cNvSpPr>
            <p:nvPr/>
          </p:nvSpPr>
          <p:spPr bwMode="auto">
            <a:xfrm flipH="1">
              <a:off x="2711504" y="3370274"/>
              <a:ext cx="266676"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88" name="Line 183">
              <a:extLst>
                <a:ext uri="{FF2B5EF4-FFF2-40B4-BE49-F238E27FC236}">
                  <a16:creationId xmlns:a16="http://schemas.microsoft.com/office/drawing/2014/main" id="{443DA2A9-AEBE-0247-9D00-413629A6947A}"/>
                </a:ext>
              </a:extLst>
            </p:cNvPr>
            <p:cNvSpPr>
              <a:spLocks noChangeShapeType="1"/>
            </p:cNvSpPr>
            <p:nvPr/>
          </p:nvSpPr>
          <p:spPr bwMode="auto">
            <a:xfrm flipH="1">
              <a:off x="2711504" y="3652783"/>
              <a:ext cx="266676"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90" name="Oval 89">
              <a:extLst>
                <a:ext uri="{FF2B5EF4-FFF2-40B4-BE49-F238E27FC236}">
                  <a16:creationId xmlns:a16="http://schemas.microsoft.com/office/drawing/2014/main" id="{33B6421B-F5D7-264B-9AD2-9D1F28237849}"/>
                </a:ext>
              </a:extLst>
            </p:cNvPr>
            <p:cNvSpPr>
              <a:spLocks noChangeAspect="1"/>
            </p:cNvSpPr>
            <p:nvPr/>
          </p:nvSpPr>
          <p:spPr>
            <a:xfrm>
              <a:off x="2826554" y="3695264"/>
              <a:ext cx="36576" cy="365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mn-ea"/>
                <a:cs typeface="+mn-cs"/>
              </a:endParaRPr>
            </a:p>
          </p:txBody>
        </p:sp>
        <p:sp>
          <p:nvSpPr>
            <p:cNvPr id="96" name="Freeform 18">
              <a:extLst>
                <a:ext uri="{FF2B5EF4-FFF2-40B4-BE49-F238E27FC236}">
                  <a16:creationId xmlns:a16="http://schemas.microsoft.com/office/drawing/2014/main" id="{D0AC0C64-05AE-9643-9B8F-DAA40F34E4A4}"/>
                </a:ext>
              </a:extLst>
            </p:cNvPr>
            <p:cNvSpPr>
              <a:spLocks noChangeArrowheads="1"/>
            </p:cNvSpPr>
            <p:nvPr/>
          </p:nvSpPr>
          <p:spPr bwMode="auto">
            <a:xfrm>
              <a:off x="2710448" y="3306655"/>
              <a:ext cx="268788" cy="460299"/>
            </a:xfrm>
            <a:custGeom>
              <a:avLst/>
              <a:gdLst>
                <a:gd name="T0" fmla="*/ 88 w 706"/>
                <a:gd name="T1" fmla="*/ 1207 h 1208"/>
                <a:gd name="T2" fmla="*/ 88 w 706"/>
                <a:gd name="T3" fmla="*/ 1207 h 1208"/>
                <a:gd name="T4" fmla="*/ 0 w 706"/>
                <a:gd name="T5" fmla="*/ 1119 h 1208"/>
                <a:gd name="T6" fmla="*/ 0 w 706"/>
                <a:gd name="T7" fmla="*/ 101 h 1208"/>
                <a:gd name="T8" fmla="*/ 88 w 706"/>
                <a:gd name="T9" fmla="*/ 0 h 1208"/>
                <a:gd name="T10" fmla="*/ 604 w 706"/>
                <a:gd name="T11" fmla="*/ 0 h 1208"/>
                <a:gd name="T12" fmla="*/ 705 w 706"/>
                <a:gd name="T13" fmla="*/ 101 h 1208"/>
                <a:gd name="T14" fmla="*/ 705 w 706"/>
                <a:gd name="T15" fmla="*/ 1119 h 1208"/>
                <a:gd name="T16" fmla="*/ 604 w 706"/>
                <a:gd name="T17" fmla="*/ 1207 h 1208"/>
                <a:gd name="T18" fmla="*/ 88 w 706"/>
                <a:gd name="T19" fmla="*/ 1207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6" h="1208">
                  <a:moveTo>
                    <a:pt x="88" y="1207"/>
                  </a:moveTo>
                  <a:lnTo>
                    <a:pt x="88" y="1207"/>
                  </a:lnTo>
                  <a:cubicBezTo>
                    <a:pt x="38" y="1207"/>
                    <a:pt x="0" y="1169"/>
                    <a:pt x="0" y="1119"/>
                  </a:cubicBezTo>
                  <a:cubicBezTo>
                    <a:pt x="0" y="101"/>
                    <a:pt x="0" y="101"/>
                    <a:pt x="0" y="101"/>
                  </a:cubicBezTo>
                  <a:cubicBezTo>
                    <a:pt x="0" y="50"/>
                    <a:pt x="38" y="0"/>
                    <a:pt x="88" y="0"/>
                  </a:cubicBezTo>
                  <a:cubicBezTo>
                    <a:pt x="604" y="0"/>
                    <a:pt x="604" y="0"/>
                    <a:pt x="604" y="0"/>
                  </a:cubicBezTo>
                  <a:cubicBezTo>
                    <a:pt x="655" y="0"/>
                    <a:pt x="705" y="50"/>
                    <a:pt x="705" y="101"/>
                  </a:cubicBezTo>
                  <a:cubicBezTo>
                    <a:pt x="705" y="101"/>
                    <a:pt x="705" y="101"/>
                    <a:pt x="705" y="1119"/>
                  </a:cubicBezTo>
                  <a:cubicBezTo>
                    <a:pt x="705" y="1169"/>
                    <a:pt x="655" y="1207"/>
                    <a:pt x="604" y="1207"/>
                  </a:cubicBezTo>
                  <a:lnTo>
                    <a:pt x="88" y="1207"/>
                  </a:lnTo>
                </a:path>
              </a:pathLst>
            </a:custGeom>
            <a:noFill/>
            <a:ln w="1905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grpSp>
        <p:nvGrpSpPr>
          <p:cNvPr id="4" name="Group 3">
            <a:extLst>
              <a:ext uri="{FF2B5EF4-FFF2-40B4-BE49-F238E27FC236}">
                <a16:creationId xmlns:a16="http://schemas.microsoft.com/office/drawing/2014/main" id="{B22C60C3-9DFF-174E-8697-65292FC3B7A5}"/>
              </a:ext>
            </a:extLst>
          </p:cNvPr>
          <p:cNvGrpSpPr/>
          <p:nvPr/>
        </p:nvGrpSpPr>
        <p:grpSpPr>
          <a:xfrm>
            <a:off x="1098495" y="3123037"/>
            <a:ext cx="303212" cy="421727"/>
            <a:chOff x="1763713" y="3296651"/>
            <a:chExt cx="338137" cy="470303"/>
          </a:xfrm>
        </p:grpSpPr>
        <p:sp>
          <p:nvSpPr>
            <p:cNvPr id="98" name="Freeform 19">
              <a:extLst>
                <a:ext uri="{FF2B5EF4-FFF2-40B4-BE49-F238E27FC236}">
                  <a16:creationId xmlns:a16="http://schemas.microsoft.com/office/drawing/2014/main" id="{6024D47E-3209-7541-AACC-58262450F8D6}"/>
                </a:ext>
              </a:extLst>
            </p:cNvPr>
            <p:cNvSpPr>
              <a:spLocks noChangeArrowheads="1"/>
            </p:cNvSpPr>
            <p:nvPr/>
          </p:nvSpPr>
          <p:spPr bwMode="auto">
            <a:xfrm>
              <a:off x="1763713" y="3296651"/>
              <a:ext cx="338137" cy="470303"/>
            </a:xfrm>
            <a:custGeom>
              <a:avLst/>
              <a:gdLst>
                <a:gd name="T0" fmla="*/ 113 w 869"/>
                <a:gd name="T1" fmla="*/ 1208 h 1209"/>
                <a:gd name="T2" fmla="*/ 113 w 869"/>
                <a:gd name="T3" fmla="*/ 1208 h 1209"/>
                <a:gd name="T4" fmla="*/ 0 w 869"/>
                <a:gd name="T5" fmla="*/ 1107 h 1209"/>
                <a:gd name="T6" fmla="*/ 0 w 869"/>
                <a:gd name="T7" fmla="*/ 88 h 1209"/>
                <a:gd name="T8" fmla="*/ 113 w 869"/>
                <a:gd name="T9" fmla="*/ 0 h 1209"/>
                <a:gd name="T10" fmla="*/ 755 w 869"/>
                <a:gd name="T11" fmla="*/ 0 h 1209"/>
                <a:gd name="T12" fmla="*/ 868 w 869"/>
                <a:gd name="T13" fmla="*/ 88 h 1209"/>
                <a:gd name="T14" fmla="*/ 868 w 869"/>
                <a:gd name="T15" fmla="*/ 1107 h 1209"/>
                <a:gd name="T16" fmla="*/ 755 w 869"/>
                <a:gd name="T17" fmla="*/ 1208 h 1209"/>
                <a:gd name="T18" fmla="*/ 113 w 869"/>
                <a:gd name="T19" fmla="*/ 1208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9" h="1209">
                  <a:moveTo>
                    <a:pt x="113" y="1208"/>
                  </a:moveTo>
                  <a:lnTo>
                    <a:pt x="113" y="1208"/>
                  </a:lnTo>
                  <a:cubicBezTo>
                    <a:pt x="50" y="1208"/>
                    <a:pt x="0" y="1158"/>
                    <a:pt x="0" y="1107"/>
                  </a:cubicBezTo>
                  <a:cubicBezTo>
                    <a:pt x="0" y="88"/>
                    <a:pt x="0" y="88"/>
                    <a:pt x="0" y="88"/>
                  </a:cubicBezTo>
                  <a:cubicBezTo>
                    <a:pt x="0" y="38"/>
                    <a:pt x="50" y="0"/>
                    <a:pt x="113" y="0"/>
                  </a:cubicBezTo>
                  <a:cubicBezTo>
                    <a:pt x="755" y="0"/>
                    <a:pt x="755" y="0"/>
                    <a:pt x="755" y="0"/>
                  </a:cubicBezTo>
                  <a:cubicBezTo>
                    <a:pt x="818" y="0"/>
                    <a:pt x="868" y="38"/>
                    <a:pt x="868" y="88"/>
                  </a:cubicBezTo>
                  <a:cubicBezTo>
                    <a:pt x="868" y="88"/>
                    <a:pt x="868" y="88"/>
                    <a:pt x="868" y="1107"/>
                  </a:cubicBezTo>
                  <a:cubicBezTo>
                    <a:pt x="868" y="1158"/>
                    <a:pt x="818" y="1208"/>
                    <a:pt x="755" y="1208"/>
                  </a:cubicBezTo>
                  <a:lnTo>
                    <a:pt x="113" y="1208"/>
                  </a:lnTo>
                </a:path>
              </a:pathLst>
            </a:custGeom>
            <a:noFill/>
            <a:ln w="1905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99" name="Line 176">
              <a:extLst>
                <a:ext uri="{FF2B5EF4-FFF2-40B4-BE49-F238E27FC236}">
                  <a16:creationId xmlns:a16="http://schemas.microsoft.com/office/drawing/2014/main" id="{55EC9FB3-917E-EA44-9B03-E06ED84CF0ED}"/>
                </a:ext>
              </a:extLst>
            </p:cNvPr>
            <p:cNvSpPr>
              <a:spLocks noChangeShapeType="1"/>
            </p:cNvSpPr>
            <p:nvPr/>
          </p:nvSpPr>
          <p:spPr bwMode="auto">
            <a:xfrm flipH="1">
              <a:off x="1775692" y="3373319"/>
              <a:ext cx="314178"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00" name="Line 177">
              <a:extLst>
                <a:ext uri="{FF2B5EF4-FFF2-40B4-BE49-F238E27FC236}">
                  <a16:creationId xmlns:a16="http://schemas.microsoft.com/office/drawing/2014/main" id="{542E2226-D2C1-2149-83E2-3EAB94B94759}"/>
                </a:ext>
              </a:extLst>
            </p:cNvPr>
            <p:cNvSpPr>
              <a:spLocks noChangeShapeType="1"/>
            </p:cNvSpPr>
            <p:nvPr/>
          </p:nvSpPr>
          <p:spPr bwMode="auto">
            <a:xfrm flipH="1">
              <a:off x="1775692" y="3655830"/>
              <a:ext cx="314178"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01" name="Oval 100">
              <a:extLst>
                <a:ext uri="{FF2B5EF4-FFF2-40B4-BE49-F238E27FC236}">
                  <a16:creationId xmlns:a16="http://schemas.microsoft.com/office/drawing/2014/main" id="{C9AD692B-B436-CE42-B7A9-8E54E15E9F6C}"/>
                </a:ext>
              </a:extLst>
            </p:cNvPr>
            <p:cNvSpPr>
              <a:spLocks noChangeAspect="1"/>
            </p:cNvSpPr>
            <p:nvPr/>
          </p:nvSpPr>
          <p:spPr>
            <a:xfrm>
              <a:off x="1914493" y="3691565"/>
              <a:ext cx="36576" cy="365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6" name="Freeform 8">
            <a:extLst>
              <a:ext uri="{FF2B5EF4-FFF2-40B4-BE49-F238E27FC236}">
                <a16:creationId xmlns:a16="http://schemas.microsoft.com/office/drawing/2014/main" id="{C2FDB59B-1AD7-0347-A825-FAE4192A317A}"/>
              </a:ext>
            </a:extLst>
          </p:cNvPr>
          <p:cNvSpPr>
            <a:spLocks noChangeArrowheads="1"/>
          </p:cNvSpPr>
          <p:nvPr/>
        </p:nvSpPr>
        <p:spPr bwMode="auto">
          <a:xfrm>
            <a:off x="766882" y="1971399"/>
            <a:ext cx="955192" cy="955191"/>
          </a:xfrm>
          <a:custGeom>
            <a:avLst/>
            <a:gdLst>
              <a:gd name="T0" fmla="*/ 0 w 2958"/>
              <a:gd name="T1" fmla="*/ 1484 h 2957"/>
              <a:gd name="T2" fmla="*/ 0 w 2958"/>
              <a:gd name="T3" fmla="*/ 1484 h 2957"/>
              <a:gd name="T4" fmla="*/ 1485 w 2958"/>
              <a:gd name="T5" fmla="*/ 0 h 2957"/>
              <a:gd name="T6" fmla="*/ 2957 w 2958"/>
              <a:gd name="T7" fmla="*/ 1484 h 2957"/>
              <a:gd name="T8" fmla="*/ 1485 w 2958"/>
              <a:gd name="T9" fmla="*/ 2956 h 2957"/>
              <a:gd name="T10" fmla="*/ 0 w 2958"/>
              <a:gd name="T11" fmla="*/ 1484 h 2957"/>
            </a:gdLst>
            <a:ahLst/>
            <a:cxnLst>
              <a:cxn ang="0">
                <a:pos x="T0" y="T1"/>
              </a:cxn>
              <a:cxn ang="0">
                <a:pos x="T2" y="T3"/>
              </a:cxn>
              <a:cxn ang="0">
                <a:pos x="T4" y="T5"/>
              </a:cxn>
              <a:cxn ang="0">
                <a:pos x="T6" y="T7"/>
              </a:cxn>
              <a:cxn ang="0">
                <a:pos x="T8" y="T9"/>
              </a:cxn>
              <a:cxn ang="0">
                <a:pos x="T10" y="T11"/>
              </a:cxn>
            </a:cxnLst>
            <a:rect l="0" t="0" r="r" b="b"/>
            <a:pathLst>
              <a:path w="2958" h="2957">
                <a:moveTo>
                  <a:pt x="0" y="1484"/>
                </a:moveTo>
                <a:lnTo>
                  <a:pt x="0" y="1484"/>
                </a:lnTo>
                <a:cubicBezTo>
                  <a:pt x="0" y="667"/>
                  <a:pt x="667" y="0"/>
                  <a:pt x="1485" y="0"/>
                </a:cubicBezTo>
                <a:cubicBezTo>
                  <a:pt x="2303" y="0"/>
                  <a:pt x="2957" y="667"/>
                  <a:pt x="2957" y="1484"/>
                </a:cubicBezTo>
                <a:cubicBezTo>
                  <a:pt x="2957" y="2302"/>
                  <a:pt x="2303" y="2956"/>
                  <a:pt x="1485" y="2956"/>
                </a:cubicBezTo>
                <a:cubicBezTo>
                  <a:pt x="667" y="2956"/>
                  <a:pt x="0" y="2302"/>
                  <a:pt x="0" y="1484"/>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latin typeface="Arial"/>
              <a:ea typeface="+mn-ea"/>
              <a:cs typeface="+mn-cs"/>
            </a:endParaRPr>
          </a:p>
        </p:txBody>
      </p:sp>
      <p:pic>
        <p:nvPicPr>
          <p:cNvPr id="208" name="Picture 207">
            <a:extLst>
              <a:ext uri="{FF2B5EF4-FFF2-40B4-BE49-F238E27FC236}">
                <a16:creationId xmlns:a16="http://schemas.microsoft.com/office/drawing/2014/main" id="{2DE5A5C0-49C5-A14A-8289-D32A730A9E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952" y="3228509"/>
            <a:ext cx="186897" cy="186897"/>
          </a:xfrm>
          <a:prstGeom prst="rect">
            <a:avLst/>
          </a:prstGeom>
        </p:spPr>
      </p:pic>
      <p:pic>
        <p:nvPicPr>
          <p:cNvPr id="213" name="Picture 212">
            <a:extLst>
              <a:ext uri="{FF2B5EF4-FFF2-40B4-BE49-F238E27FC236}">
                <a16:creationId xmlns:a16="http://schemas.microsoft.com/office/drawing/2014/main" id="{BCAABA1C-702A-7445-B0C5-3A1AE2013F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289" y="1916154"/>
            <a:ext cx="185679" cy="185679"/>
          </a:xfrm>
          <a:prstGeom prst="rect">
            <a:avLst/>
          </a:prstGeom>
        </p:spPr>
      </p:pic>
      <p:cxnSp>
        <p:nvCxnSpPr>
          <p:cNvPr id="296" name="Straight Connector 295">
            <a:extLst>
              <a:ext uri="{FF2B5EF4-FFF2-40B4-BE49-F238E27FC236}">
                <a16:creationId xmlns:a16="http://schemas.microsoft.com/office/drawing/2014/main" id="{29B6FF07-8CD1-EE42-82A4-B92FDA4D0826}"/>
              </a:ext>
            </a:extLst>
          </p:cNvPr>
          <p:cNvCxnSpPr>
            <a:cxnSpLocks/>
          </p:cNvCxnSpPr>
          <p:nvPr/>
        </p:nvCxnSpPr>
        <p:spPr>
          <a:xfrm>
            <a:off x="5969175" y="3041976"/>
            <a:ext cx="14472" cy="660876"/>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E6702EB4-93C8-A34B-90DF-6D25DE5274C8}"/>
              </a:ext>
            </a:extLst>
          </p:cNvPr>
          <p:cNvCxnSpPr>
            <a:cxnSpLocks/>
          </p:cNvCxnSpPr>
          <p:nvPr/>
        </p:nvCxnSpPr>
        <p:spPr>
          <a:xfrm>
            <a:off x="8109662" y="3006696"/>
            <a:ext cx="23500" cy="702016"/>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9170BE3A-F41A-7144-8830-DEB4B95CB3AF}"/>
              </a:ext>
            </a:extLst>
          </p:cNvPr>
          <p:cNvCxnSpPr>
            <a:cxnSpLocks/>
          </p:cNvCxnSpPr>
          <p:nvPr/>
        </p:nvCxnSpPr>
        <p:spPr>
          <a:xfrm flipV="1">
            <a:off x="5029042" y="3727300"/>
            <a:ext cx="2115565" cy="7157"/>
          </a:xfrm>
          <a:prstGeom prst="line">
            <a:avLst/>
          </a:prstGeom>
          <a:ln w="22225" cap="sq">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4FE82FCA-D7F0-F145-9915-EB529462AD28}"/>
              </a:ext>
            </a:extLst>
          </p:cNvPr>
          <p:cNvCxnSpPr>
            <a:cxnSpLocks/>
          </p:cNvCxnSpPr>
          <p:nvPr/>
        </p:nvCxnSpPr>
        <p:spPr>
          <a:xfrm>
            <a:off x="7318767" y="3727300"/>
            <a:ext cx="1667164" cy="0"/>
          </a:xfrm>
          <a:prstGeom prst="line">
            <a:avLst/>
          </a:prstGeom>
          <a:ln w="22225" cap="sq">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40062AC1-837D-C545-B0C9-EA2E225D6833}"/>
              </a:ext>
            </a:extLst>
          </p:cNvPr>
          <p:cNvSpPr txBox="1"/>
          <p:nvPr/>
        </p:nvSpPr>
        <p:spPr>
          <a:xfrm>
            <a:off x="5038378" y="3885298"/>
            <a:ext cx="2199536" cy="461665"/>
          </a:xfrm>
          <a:prstGeom prst="rect">
            <a:avLst/>
          </a:prstGeom>
          <a:noFill/>
        </p:spPr>
        <p:txBody>
          <a:bodyPr wrap="square" lIns="0" tIns="0" rIns="0" bIns="0" rtlCol="0" anchor="ctr">
            <a:spAutoFit/>
          </a:bodyPr>
          <a:lstStyle/>
          <a:p>
            <a:pPr lvl="0" algn="ctr">
              <a:defRPr/>
            </a:pPr>
            <a:r>
              <a:rPr lang="en-AU" sz="1050" dirty="0">
                <a:solidFill>
                  <a:srgbClr val="000000"/>
                </a:solidFill>
                <a:latin typeface="+mj-lt"/>
                <a:cs typeface="Calibri" panose="020F0502020204030204" pitchFamily="34" charset="0"/>
              </a:rPr>
              <a:t>AI, robotics and analytics; automating user experience</a:t>
            </a:r>
          </a:p>
          <a:p>
            <a:pPr lvl="0" algn="ctr">
              <a:defRPr/>
            </a:pPr>
            <a:endParaRPr lang="en-AU" sz="900" b="1" dirty="0">
              <a:solidFill>
                <a:srgbClr val="000000"/>
              </a:solidFill>
            </a:endParaRPr>
          </a:p>
        </p:txBody>
      </p:sp>
      <p:sp>
        <p:nvSpPr>
          <p:cNvPr id="230" name="TextBox 229">
            <a:extLst>
              <a:ext uri="{FF2B5EF4-FFF2-40B4-BE49-F238E27FC236}">
                <a16:creationId xmlns:a16="http://schemas.microsoft.com/office/drawing/2014/main" id="{40062AC1-837D-C545-B0C9-EA2E225D6833}"/>
              </a:ext>
            </a:extLst>
          </p:cNvPr>
          <p:cNvSpPr txBox="1"/>
          <p:nvPr/>
        </p:nvSpPr>
        <p:spPr>
          <a:xfrm>
            <a:off x="7291127" y="3888951"/>
            <a:ext cx="1742172" cy="323165"/>
          </a:xfrm>
          <a:prstGeom prst="rect">
            <a:avLst/>
          </a:prstGeom>
          <a:noFill/>
        </p:spPr>
        <p:txBody>
          <a:bodyPr wrap="square" lIns="0" tIns="0" rIns="0" bIns="0" rtlCol="0"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AU" sz="1050" dirty="0">
                <a:solidFill>
                  <a:srgbClr val="000000"/>
                </a:solidFill>
                <a:latin typeface="+mj-lt"/>
                <a:cs typeface="Calibri" panose="020F0502020204030204" pitchFamily="34" charset="0"/>
              </a:rPr>
              <a:t>Blending of intelligent </a:t>
            </a:r>
          </a:p>
          <a:p>
            <a:pPr marL="0" marR="0" lvl="0" indent="0" algn="ctr" defTabSz="685800" rtl="0" eaLnBrk="1" fontAlgn="auto" latinLnBrk="0" hangingPunct="1">
              <a:lnSpc>
                <a:spcPct val="100000"/>
              </a:lnSpc>
              <a:spcBef>
                <a:spcPts val="0"/>
              </a:spcBef>
              <a:spcAft>
                <a:spcPts val="0"/>
              </a:spcAft>
              <a:buClrTx/>
              <a:buSzTx/>
              <a:buFontTx/>
              <a:buNone/>
              <a:tabLst/>
              <a:defRPr/>
            </a:pPr>
            <a:r>
              <a:rPr lang="en-AU" sz="1050" dirty="0">
                <a:solidFill>
                  <a:srgbClr val="000000"/>
                </a:solidFill>
                <a:latin typeface="+mj-lt"/>
                <a:cs typeface="Calibri" panose="020F0502020204030204" pitchFamily="34" charset="0"/>
              </a:rPr>
              <a:t>virtual and human agents</a:t>
            </a:r>
            <a:endParaRPr kumimoji="0" lang="en-AU" sz="1050" i="0" u="none" strike="noStrike" kern="1200" cap="none" spc="0" normalizeH="0" baseline="0" noProof="0" dirty="0">
              <a:ln>
                <a:noFill/>
              </a:ln>
              <a:solidFill>
                <a:srgbClr val="000000"/>
              </a:solidFill>
              <a:effectLst/>
              <a:uLnTx/>
              <a:uFillTx/>
              <a:latin typeface="+mj-lt"/>
              <a:cs typeface="Calibri" panose="020F0502020204030204" pitchFamily="34" charset="0"/>
            </a:endParaRPr>
          </a:p>
        </p:txBody>
      </p:sp>
      <p:sp>
        <p:nvSpPr>
          <p:cNvPr id="184" name="Freeform 24"/>
          <p:cNvSpPr>
            <a:spLocks/>
          </p:cNvSpPr>
          <p:nvPr/>
        </p:nvSpPr>
        <p:spPr bwMode="auto">
          <a:xfrm flipH="1">
            <a:off x="5244268" y="2345326"/>
            <a:ext cx="515356" cy="630612"/>
          </a:xfrm>
          <a:custGeom>
            <a:avLst/>
            <a:gdLst>
              <a:gd name="T0" fmla="*/ 513 w 10896"/>
              <a:gd name="T1" fmla="*/ 6413 h 12624"/>
              <a:gd name="T2" fmla="*/ 1142 w 10896"/>
              <a:gd name="T3" fmla="*/ 7565 h 12624"/>
              <a:gd name="T4" fmla="*/ 1771 w 10896"/>
              <a:gd name="T5" fmla="*/ 8895 h 12624"/>
              <a:gd name="T6" fmla="*/ 1853 w 10896"/>
              <a:gd name="T7" fmla="*/ 9989 h 12624"/>
              <a:gd name="T8" fmla="*/ 1377 w 10896"/>
              <a:gd name="T9" fmla="*/ 11424 h 12624"/>
              <a:gd name="T10" fmla="*/ 1022 w 10896"/>
              <a:gd name="T11" fmla="*/ 12370 h 12624"/>
              <a:gd name="T12" fmla="*/ 1219 w 10896"/>
              <a:gd name="T13" fmla="*/ 12624 h 12624"/>
              <a:gd name="T14" fmla="*/ 6921 w 10896"/>
              <a:gd name="T15" fmla="*/ 12404 h 12624"/>
              <a:gd name="T16" fmla="*/ 6941 w 10896"/>
              <a:gd name="T17" fmla="*/ 11871 h 12624"/>
              <a:gd name="T18" fmla="*/ 7152 w 10896"/>
              <a:gd name="T19" fmla="*/ 11468 h 12624"/>
              <a:gd name="T20" fmla="*/ 7593 w 10896"/>
              <a:gd name="T21" fmla="*/ 11338 h 12624"/>
              <a:gd name="T22" fmla="*/ 8126 w 10896"/>
              <a:gd name="T23" fmla="*/ 11290 h 12624"/>
              <a:gd name="T24" fmla="*/ 8659 w 10896"/>
              <a:gd name="T25" fmla="*/ 11256 h 12624"/>
              <a:gd name="T26" fmla="*/ 9053 w 10896"/>
              <a:gd name="T27" fmla="*/ 11156 h 12624"/>
              <a:gd name="T28" fmla="*/ 9422 w 10896"/>
              <a:gd name="T29" fmla="*/ 10877 h 12624"/>
              <a:gd name="T30" fmla="*/ 9672 w 10896"/>
              <a:gd name="T31" fmla="*/ 10349 h 12624"/>
              <a:gd name="T32" fmla="*/ 9681 w 10896"/>
              <a:gd name="T33" fmla="*/ 9581 h 12624"/>
              <a:gd name="T34" fmla="*/ 9797 w 10896"/>
              <a:gd name="T35" fmla="*/ 9293 h 12624"/>
              <a:gd name="T36" fmla="*/ 9936 w 10896"/>
              <a:gd name="T37" fmla="*/ 8957 h 12624"/>
              <a:gd name="T38" fmla="*/ 9883 w 10896"/>
              <a:gd name="T39" fmla="*/ 8751 h 12624"/>
              <a:gd name="T40" fmla="*/ 10118 w 10896"/>
              <a:gd name="T41" fmla="*/ 8516 h 12624"/>
              <a:gd name="T42" fmla="*/ 10003 w 10896"/>
              <a:gd name="T43" fmla="*/ 8151 h 12624"/>
              <a:gd name="T44" fmla="*/ 9897 w 10896"/>
              <a:gd name="T45" fmla="*/ 7805 h 12624"/>
              <a:gd name="T46" fmla="*/ 10243 w 10896"/>
              <a:gd name="T47" fmla="*/ 7680 h 12624"/>
              <a:gd name="T48" fmla="*/ 10704 w 10896"/>
              <a:gd name="T49" fmla="*/ 7503 h 12624"/>
              <a:gd name="T50" fmla="*/ 10896 w 10896"/>
              <a:gd name="T51" fmla="*/ 7104 h 12624"/>
              <a:gd name="T52" fmla="*/ 10425 w 10896"/>
              <a:gd name="T53" fmla="*/ 6293 h 12624"/>
              <a:gd name="T54" fmla="*/ 9806 w 10896"/>
              <a:gd name="T55" fmla="*/ 5444 h 12624"/>
              <a:gd name="T56" fmla="*/ 9753 w 10896"/>
              <a:gd name="T57" fmla="*/ 4728 h 12624"/>
              <a:gd name="T58" fmla="*/ 9653 w 10896"/>
              <a:gd name="T59" fmla="*/ 3605 h 12624"/>
              <a:gd name="T60" fmla="*/ 9605 w 10896"/>
              <a:gd name="T61" fmla="*/ 3101 h 12624"/>
              <a:gd name="T62" fmla="*/ 9936 w 10896"/>
              <a:gd name="T63" fmla="*/ 3092 h 12624"/>
              <a:gd name="T64" fmla="*/ 9979 w 10896"/>
              <a:gd name="T65" fmla="*/ 2679 h 12624"/>
              <a:gd name="T66" fmla="*/ 9576 w 10896"/>
              <a:gd name="T67" fmla="*/ 1781 h 12624"/>
              <a:gd name="T68" fmla="*/ 8486 w 10896"/>
              <a:gd name="T69" fmla="*/ 908 h 12624"/>
              <a:gd name="T70" fmla="*/ 7651 w 10896"/>
              <a:gd name="T71" fmla="*/ 567 h 12624"/>
              <a:gd name="T72" fmla="*/ 6005 w 10896"/>
              <a:gd name="T73" fmla="*/ 53 h 12624"/>
              <a:gd name="T74" fmla="*/ 4459 w 10896"/>
              <a:gd name="T75" fmla="*/ 39 h 12624"/>
              <a:gd name="T76" fmla="*/ 2697 w 10896"/>
              <a:gd name="T77" fmla="*/ 490 h 12624"/>
              <a:gd name="T78" fmla="*/ 1176 w 10896"/>
              <a:gd name="T79" fmla="*/ 1426 h 12624"/>
              <a:gd name="T80" fmla="*/ 470 w 10896"/>
              <a:gd name="T81" fmla="*/ 2333 h 12624"/>
              <a:gd name="T82" fmla="*/ 120 w 10896"/>
              <a:gd name="T83" fmla="*/ 3269 h 12624"/>
              <a:gd name="T84" fmla="*/ 0 w 10896"/>
              <a:gd name="T85" fmla="*/ 4508 h 126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896" h="12624">
                <a:moveTo>
                  <a:pt x="145" y="5350"/>
                </a:moveTo>
                <a:lnTo>
                  <a:pt x="283" y="5832"/>
                </a:lnTo>
                <a:lnTo>
                  <a:pt x="513" y="6413"/>
                </a:lnTo>
                <a:lnTo>
                  <a:pt x="653" y="6692"/>
                </a:lnTo>
                <a:lnTo>
                  <a:pt x="792" y="6893"/>
                </a:lnTo>
                <a:lnTo>
                  <a:pt x="1142" y="7565"/>
                </a:lnTo>
                <a:lnTo>
                  <a:pt x="1464" y="8199"/>
                </a:lnTo>
                <a:lnTo>
                  <a:pt x="1641" y="8564"/>
                </a:lnTo>
                <a:lnTo>
                  <a:pt x="1771" y="8895"/>
                </a:lnTo>
                <a:lnTo>
                  <a:pt x="1853" y="9183"/>
                </a:lnTo>
                <a:lnTo>
                  <a:pt x="1881" y="9615"/>
                </a:lnTo>
                <a:lnTo>
                  <a:pt x="1853" y="9989"/>
                </a:lnTo>
                <a:lnTo>
                  <a:pt x="1747" y="10416"/>
                </a:lnTo>
                <a:lnTo>
                  <a:pt x="1617" y="10820"/>
                </a:lnTo>
                <a:lnTo>
                  <a:pt x="1377" y="11424"/>
                </a:lnTo>
                <a:lnTo>
                  <a:pt x="1152" y="11957"/>
                </a:lnTo>
                <a:lnTo>
                  <a:pt x="1032" y="12255"/>
                </a:lnTo>
                <a:lnTo>
                  <a:pt x="1022" y="12370"/>
                </a:lnTo>
                <a:lnTo>
                  <a:pt x="1061" y="12485"/>
                </a:lnTo>
                <a:lnTo>
                  <a:pt x="1152" y="12572"/>
                </a:lnTo>
                <a:lnTo>
                  <a:pt x="1219" y="12624"/>
                </a:lnTo>
                <a:lnTo>
                  <a:pt x="6739" y="12624"/>
                </a:lnTo>
                <a:lnTo>
                  <a:pt x="6859" y="12519"/>
                </a:lnTo>
                <a:lnTo>
                  <a:pt x="6921" y="12404"/>
                </a:lnTo>
                <a:lnTo>
                  <a:pt x="6917" y="12231"/>
                </a:lnTo>
                <a:lnTo>
                  <a:pt x="6912" y="12034"/>
                </a:lnTo>
                <a:lnTo>
                  <a:pt x="6941" y="11871"/>
                </a:lnTo>
                <a:lnTo>
                  <a:pt x="6984" y="11722"/>
                </a:lnTo>
                <a:lnTo>
                  <a:pt x="7046" y="11583"/>
                </a:lnTo>
                <a:lnTo>
                  <a:pt x="7152" y="11468"/>
                </a:lnTo>
                <a:lnTo>
                  <a:pt x="7296" y="11381"/>
                </a:lnTo>
                <a:lnTo>
                  <a:pt x="7449" y="11352"/>
                </a:lnTo>
                <a:lnTo>
                  <a:pt x="7593" y="11338"/>
                </a:lnTo>
                <a:lnTo>
                  <a:pt x="7771" y="11328"/>
                </a:lnTo>
                <a:lnTo>
                  <a:pt x="7905" y="11309"/>
                </a:lnTo>
                <a:lnTo>
                  <a:pt x="8126" y="11290"/>
                </a:lnTo>
                <a:lnTo>
                  <a:pt x="8323" y="11290"/>
                </a:lnTo>
                <a:lnTo>
                  <a:pt x="8510" y="11271"/>
                </a:lnTo>
                <a:lnTo>
                  <a:pt x="8659" y="11256"/>
                </a:lnTo>
                <a:lnTo>
                  <a:pt x="8808" y="11223"/>
                </a:lnTo>
                <a:lnTo>
                  <a:pt x="8928" y="11194"/>
                </a:lnTo>
                <a:lnTo>
                  <a:pt x="9053" y="11156"/>
                </a:lnTo>
                <a:lnTo>
                  <a:pt x="9187" y="11093"/>
                </a:lnTo>
                <a:lnTo>
                  <a:pt x="9312" y="10992"/>
                </a:lnTo>
                <a:lnTo>
                  <a:pt x="9422" y="10877"/>
                </a:lnTo>
                <a:lnTo>
                  <a:pt x="9513" y="10728"/>
                </a:lnTo>
                <a:lnTo>
                  <a:pt x="9605" y="10546"/>
                </a:lnTo>
                <a:lnTo>
                  <a:pt x="9672" y="10349"/>
                </a:lnTo>
                <a:lnTo>
                  <a:pt x="9696" y="10109"/>
                </a:lnTo>
                <a:lnTo>
                  <a:pt x="9701" y="9912"/>
                </a:lnTo>
                <a:lnTo>
                  <a:pt x="9681" y="9581"/>
                </a:lnTo>
                <a:lnTo>
                  <a:pt x="9643" y="9408"/>
                </a:lnTo>
                <a:lnTo>
                  <a:pt x="9715" y="9346"/>
                </a:lnTo>
                <a:lnTo>
                  <a:pt x="9797" y="9293"/>
                </a:lnTo>
                <a:lnTo>
                  <a:pt x="9878" y="9197"/>
                </a:lnTo>
                <a:lnTo>
                  <a:pt x="9931" y="9092"/>
                </a:lnTo>
                <a:lnTo>
                  <a:pt x="9936" y="8957"/>
                </a:lnTo>
                <a:lnTo>
                  <a:pt x="9912" y="8856"/>
                </a:lnTo>
                <a:lnTo>
                  <a:pt x="9888" y="8794"/>
                </a:lnTo>
                <a:lnTo>
                  <a:pt x="9883" y="8751"/>
                </a:lnTo>
                <a:lnTo>
                  <a:pt x="9960" y="8693"/>
                </a:lnTo>
                <a:lnTo>
                  <a:pt x="10051" y="8612"/>
                </a:lnTo>
                <a:lnTo>
                  <a:pt x="10118" y="8516"/>
                </a:lnTo>
                <a:lnTo>
                  <a:pt x="10137" y="8434"/>
                </a:lnTo>
                <a:lnTo>
                  <a:pt x="10075" y="8309"/>
                </a:lnTo>
                <a:lnTo>
                  <a:pt x="10003" y="8151"/>
                </a:lnTo>
                <a:lnTo>
                  <a:pt x="9941" y="8021"/>
                </a:lnTo>
                <a:lnTo>
                  <a:pt x="9912" y="7925"/>
                </a:lnTo>
                <a:lnTo>
                  <a:pt x="9897" y="7805"/>
                </a:lnTo>
                <a:lnTo>
                  <a:pt x="9969" y="7728"/>
                </a:lnTo>
                <a:lnTo>
                  <a:pt x="10075" y="7690"/>
                </a:lnTo>
                <a:lnTo>
                  <a:pt x="10243" y="7680"/>
                </a:lnTo>
                <a:lnTo>
                  <a:pt x="10425" y="7628"/>
                </a:lnTo>
                <a:lnTo>
                  <a:pt x="10579" y="7560"/>
                </a:lnTo>
                <a:lnTo>
                  <a:pt x="10704" y="7503"/>
                </a:lnTo>
                <a:lnTo>
                  <a:pt x="10819" y="7392"/>
                </a:lnTo>
                <a:lnTo>
                  <a:pt x="10877" y="7287"/>
                </a:lnTo>
                <a:lnTo>
                  <a:pt x="10896" y="7104"/>
                </a:lnTo>
                <a:lnTo>
                  <a:pt x="10853" y="6989"/>
                </a:lnTo>
                <a:lnTo>
                  <a:pt x="10675" y="6677"/>
                </a:lnTo>
                <a:lnTo>
                  <a:pt x="10425" y="6293"/>
                </a:lnTo>
                <a:lnTo>
                  <a:pt x="10133" y="5919"/>
                </a:lnTo>
                <a:lnTo>
                  <a:pt x="9969" y="5708"/>
                </a:lnTo>
                <a:lnTo>
                  <a:pt x="9806" y="5444"/>
                </a:lnTo>
                <a:lnTo>
                  <a:pt x="9734" y="5247"/>
                </a:lnTo>
                <a:lnTo>
                  <a:pt x="9720" y="5036"/>
                </a:lnTo>
                <a:lnTo>
                  <a:pt x="9753" y="4728"/>
                </a:lnTo>
                <a:lnTo>
                  <a:pt x="9782" y="4388"/>
                </a:lnTo>
                <a:lnTo>
                  <a:pt x="9739" y="4042"/>
                </a:lnTo>
                <a:lnTo>
                  <a:pt x="9653" y="3605"/>
                </a:lnTo>
                <a:lnTo>
                  <a:pt x="9585" y="3365"/>
                </a:lnTo>
                <a:lnTo>
                  <a:pt x="9499" y="3029"/>
                </a:lnTo>
                <a:lnTo>
                  <a:pt x="9605" y="3101"/>
                </a:lnTo>
                <a:lnTo>
                  <a:pt x="9725" y="3154"/>
                </a:lnTo>
                <a:lnTo>
                  <a:pt x="9835" y="3140"/>
                </a:lnTo>
                <a:lnTo>
                  <a:pt x="9936" y="3092"/>
                </a:lnTo>
                <a:lnTo>
                  <a:pt x="10013" y="2976"/>
                </a:lnTo>
                <a:lnTo>
                  <a:pt x="10027" y="2837"/>
                </a:lnTo>
                <a:lnTo>
                  <a:pt x="9979" y="2679"/>
                </a:lnTo>
                <a:lnTo>
                  <a:pt x="9897" y="2429"/>
                </a:lnTo>
                <a:lnTo>
                  <a:pt x="9782" y="2175"/>
                </a:lnTo>
                <a:lnTo>
                  <a:pt x="9576" y="1781"/>
                </a:lnTo>
                <a:lnTo>
                  <a:pt x="9197" y="1349"/>
                </a:lnTo>
                <a:lnTo>
                  <a:pt x="8865" y="1104"/>
                </a:lnTo>
                <a:lnTo>
                  <a:pt x="8486" y="908"/>
                </a:lnTo>
                <a:lnTo>
                  <a:pt x="8131" y="783"/>
                </a:lnTo>
                <a:lnTo>
                  <a:pt x="7982" y="759"/>
                </a:lnTo>
                <a:lnTo>
                  <a:pt x="7651" y="567"/>
                </a:lnTo>
                <a:lnTo>
                  <a:pt x="7123" y="346"/>
                </a:lnTo>
                <a:lnTo>
                  <a:pt x="6504" y="159"/>
                </a:lnTo>
                <a:lnTo>
                  <a:pt x="6005" y="53"/>
                </a:lnTo>
                <a:lnTo>
                  <a:pt x="5496" y="15"/>
                </a:lnTo>
                <a:lnTo>
                  <a:pt x="4925" y="0"/>
                </a:lnTo>
                <a:lnTo>
                  <a:pt x="4459" y="39"/>
                </a:lnTo>
                <a:lnTo>
                  <a:pt x="3758" y="149"/>
                </a:lnTo>
                <a:lnTo>
                  <a:pt x="3149" y="312"/>
                </a:lnTo>
                <a:lnTo>
                  <a:pt x="2697" y="490"/>
                </a:lnTo>
                <a:lnTo>
                  <a:pt x="2016" y="821"/>
                </a:lnTo>
                <a:lnTo>
                  <a:pt x="1521" y="1148"/>
                </a:lnTo>
                <a:lnTo>
                  <a:pt x="1176" y="1426"/>
                </a:lnTo>
                <a:lnTo>
                  <a:pt x="830" y="1772"/>
                </a:lnTo>
                <a:lnTo>
                  <a:pt x="638" y="2040"/>
                </a:lnTo>
                <a:lnTo>
                  <a:pt x="470" y="2333"/>
                </a:lnTo>
                <a:lnTo>
                  <a:pt x="341" y="2621"/>
                </a:lnTo>
                <a:lnTo>
                  <a:pt x="206" y="2972"/>
                </a:lnTo>
                <a:lnTo>
                  <a:pt x="120" y="3269"/>
                </a:lnTo>
                <a:lnTo>
                  <a:pt x="48" y="3567"/>
                </a:lnTo>
                <a:lnTo>
                  <a:pt x="0" y="3989"/>
                </a:lnTo>
                <a:lnTo>
                  <a:pt x="0" y="4508"/>
                </a:lnTo>
                <a:lnTo>
                  <a:pt x="48" y="4920"/>
                </a:lnTo>
                <a:lnTo>
                  <a:pt x="145" y="5350"/>
                </a:lnTo>
                <a:close/>
              </a:path>
            </a:pathLst>
          </a:cu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n w="3175">
                <a:solidFill>
                  <a:schemeClr val="tx1"/>
                </a:solidFill>
              </a:ln>
            </a:endParaRPr>
          </a:p>
        </p:txBody>
      </p:sp>
      <p:grpSp>
        <p:nvGrpSpPr>
          <p:cNvPr id="188" name="组合 202"/>
          <p:cNvGrpSpPr/>
          <p:nvPr/>
        </p:nvGrpSpPr>
        <p:grpSpPr>
          <a:xfrm flipH="1">
            <a:off x="5886617" y="1470641"/>
            <a:ext cx="288486" cy="272205"/>
            <a:chOff x="2398530" y="2883925"/>
            <a:chExt cx="1266237" cy="1131251"/>
          </a:xfrm>
          <a:solidFill>
            <a:schemeClr val="bg1"/>
          </a:solidFill>
        </p:grpSpPr>
        <p:sp>
          <p:nvSpPr>
            <p:cNvPr id="215" name="Freeform 31"/>
            <p:cNvSpPr>
              <a:spLocks noEditPoints="1"/>
            </p:cNvSpPr>
            <p:nvPr/>
          </p:nvSpPr>
          <p:spPr bwMode="auto">
            <a:xfrm flipH="1">
              <a:off x="2398530" y="3270280"/>
              <a:ext cx="562740" cy="562740"/>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grpFill/>
            <a:ln>
              <a:noFill/>
            </a:ln>
            <a:extLst/>
          </p:spPr>
          <p:txBody>
            <a:bodyPr vert="horz" wrap="square" lIns="37157" tIns="18579" rIns="37157" bIns="18579" numCol="1" anchor="t" anchorCtr="0" compatLnSpc="1">
              <a:prstTxWarp prst="textNoShape">
                <a:avLst/>
              </a:prstTxWarp>
            </a:bodyPr>
            <a:lstStyle>
              <a:defPPr>
                <a:defRPr lang="en-US"/>
              </a:defPPr>
              <a:lvl1pPr marL="0" algn="l" defTabSz="804511" rtl="0" eaLnBrk="1" latinLnBrk="0" hangingPunct="1">
                <a:defRPr sz="1584" kern="1200">
                  <a:solidFill>
                    <a:schemeClr val="tx1"/>
                  </a:solidFill>
                  <a:latin typeface="+mn-lt"/>
                  <a:ea typeface="+mn-ea"/>
                  <a:cs typeface="+mn-cs"/>
                </a:defRPr>
              </a:lvl1pPr>
              <a:lvl2pPr marL="402255" algn="l" defTabSz="804511" rtl="0" eaLnBrk="1" latinLnBrk="0" hangingPunct="1">
                <a:defRPr sz="1584" kern="1200">
                  <a:solidFill>
                    <a:schemeClr val="tx1"/>
                  </a:solidFill>
                  <a:latin typeface="+mn-lt"/>
                  <a:ea typeface="+mn-ea"/>
                  <a:cs typeface="+mn-cs"/>
                </a:defRPr>
              </a:lvl2pPr>
              <a:lvl3pPr marL="804511" algn="l" defTabSz="804511" rtl="0" eaLnBrk="1" latinLnBrk="0" hangingPunct="1">
                <a:defRPr sz="1584" kern="1200">
                  <a:solidFill>
                    <a:schemeClr val="tx1"/>
                  </a:solidFill>
                  <a:latin typeface="+mn-lt"/>
                  <a:ea typeface="+mn-ea"/>
                  <a:cs typeface="+mn-cs"/>
                </a:defRPr>
              </a:lvl3pPr>
              <a:lvl4pPr marL="1206766" algn="l" defTabSz="804511" rtl="0" eaLnBrk="1" latinLnBrk="0" hangingPunct="1">
                <a:defRPr sz="1584" kern="1200">
                  <a:solidFill>
                    <a:schemeClr val="tx1"/>
                  </a:solidFill>
                  <a:latin typeface="+mn-lt"/>
                  <a:ea typeface="+mn-ea"/>
                  <a:cs typeface="+mn-cs"/>
                </a:defRPr>
              </a:lvl4pPr>
              <a:lvl5pPr marL="1609022" algn="l" defTabSz="804511" rtl="0" eaLnBrk="1" latinLnBrk="0" hangingPunct="1">
                <a:defRPr sz="1584" kern="1200">
                  <a:solidFill>
                    <a:schemeClr val="tx1"/>
                  </a:solidFill>
                  <a:latin typeface="+mn-lt"/>
                  <a:ea typeface="+mn-ea"/>
                  <a:cs typeface="+mn-cs"/>
                </a:defRPr>
              </a:lvl5pPr>
              <a:lvl6pPr marL="2011278" algn="l" defTabSz="804511" rtl="0" eaLnBrk="1" latinLnBrk="0" hangingPunct="1">
                <a:defRPr sz="1584" kern="1200">
                  <a:solidFill>
                    <a:schemeClr val="tx1"/>
                  </a:solidFill>
                  <a:latin typeface="+mn-lt"/>
                  <a:ea typeface="+mn-ea"/>
                  <a:cs typeface="+mn-cs"/>
                </a:defRPr>
              </a:lvl6pPr>
              <a:lvl7pPr marL="2413533" algn="l" defTabSz="804511" rtl="0" eaLnBrk="1" latinLnBrk="0" hangingPunct="1">
                <a:defRPr sz="1584" kern="1200">
                  <a:solidFill>
                    <a:schemeClr val="tx1"/>
                  </a:solidFill>
                  <a:latin typeface="+mn-lt"/>
                  <a:ea typeface="+mn-ea"/>
                  <a:cs typeface="+mn-cs"/>
                </a:defRPr>
              </a:lvl7pPr>
              <a:lvl8pPr marL="2815789" algn="l" defTabSz="804511" rtl="0" eaLnBrk="1" latinLnBrk="0" hangingPunct="1">
                <a:defRPr sz="1584" kern="1200">
                  <a:solidFill>
                    <a:schemeClr val="tx1"/>
                  </a:solidFill>
                  <a:latin typeface="+mn-lt"/>
                  <a:ea typeface="+mn-ea"/>
                  <a:cs typeface="+mn-cs"/>
                </a:defRPr>
              </a:lvl8pPr>
              <a:lvl9pPr marL="3218044" algn="l" defTabSz="804511" rtl="0" eaLnBrk="1" latinLnBrk="0" hangingPunct="1">
                <a:defRPr sz="1584" kern="1200">
                  <a:solidFill>
                    <a:schemeClr val="tx1"/>
                  </a:solidFill>
                  <a:latin typeface="+mn-lt"/>
                  <a:ea typeface="+mn-ea"/>
                  <a:cs typeface="+mn-cs"/>
                </a:defRPr>
              </a:lvl9pPr>
            </a:lstStyle>
            <a:p>
              <a:endParaRPr lang="en-US" sz="549" dirty="0">
                <a:ln w="3175">
                  <a:solidFill>
                    <a:schemeClr val="tx1"/>
                  </a:solidFill>
                </a:ln>
                <a:solidFill>
                  <a:schemeClr val="accent6">
                    <a:lumMod val="50000"/>
                  </a:schemeClr>
                </a:solidFill>
              </a:endParaRPr>
            </a:p>
          </p:txBody>
        </p:sp>
        <p:sp>
          <p:nvSpPr>
            <p:cNvPr id="266" name="Freeform 31"/>
            <p:cNvSpPr>
              <a:spLocks noEditPoints="1"/>
            </p:cNvSpPr>
            <p:nvPr/>
          </p:nvSpPr>
          <p:spPr bwMode="auto">
            <a:xfrm flipH="1">
              <a:off x="2644312" y="2927468"/>
              <a:ext cx="402145" cy="402145"/>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grpFill/>
            <a:ln>
              <a:noFill/>
            </a:ln>
            <a:extLst/>
          </p:spPr>
          <p:txBody>
            <a:bodyPr vert="horz" wrap="square" lIns="37157" tIns="18579" rIns="37157" bIns="18579" numCol="1" anchor="t" anchorCtr="0" compatLnSpc="1">
              <a:prstTxWarp prst="textNoShape">
                <a:avLst/>
              </a:prstTxWarp>
            </a:bodyPr>
            <a:lstStyle>
              <a:defPPr>
                <a:defRPr lang="en-US"/>
              </a:defPPr>
              <a:lvl1pPr marL="0" algn="l" defTabSz="804511" rtl="0" eaLnBrk="1" latinLnBrk="0" hangingPunct="1">
                <a:defRPr sz="1584" kern="1200">
                  <a:solidFill>
                    <a:schemeClr val="tx1"/>
                  </a:solidFill>
                  <a:latin typeface="+mn-lt"/>
                  <a:ea typeface="+mn-ea"/>
                  <a:cs typeface="+mn-cs"/>
                </a:defRPr>
              </a:lvl1pPr>
              <a:lvl2pPr marL="402255" algn="l" defTabSz="804511" rtl="0" eaLnBrk="1" latinLnBrk="0" hangingPunct="1">
                <a:defRPr sz="1584" kern="1200">
                  <a:solidFill>
                    <a:schemeClr val="tx1"/>
                  </a:solidFill>
                  <a:latin typeface="+mn-lt"/>
                  <a:ea typeface="+mn-ea"/>
                  <a:cs typeface="+mn-cs"/>
                </a:defRPr>
              </a:lvl2pPr>
              <a:lvl3pPr marL="804511" algn="l" defTabSz="804511" rtl="0" eaLnBrk="1" latinLnBrk="0" hangingPunct="1">
                <a:defRPr sz="1584" kern="1200">
                  <a:solidFill>
                    <a:schemeClr val="tx1"/>
                  </a:solidFill>
                  <a:latin typeface="+mn-lt"/>
                  <a:ea typeface="+mn-ea"/>
                  <a:cs typeface="+mn-cs"/>
                </a:defRPr>
              </a:lvl3pPr>
              <a:lvl4pPr marL="1206766" algn="l" defTabSz="804511" rtl="0" eaLnBrk="1" latinLnBrk="0" hangingPunct="1">
                <a:defRPr sz="1584" kern="1200">
                  <a:solidFill>
                    <a:schemeClr val="tx1"/>
                  </a:solidFill>
                  <a:latin typeface="+mn-lt"/>
                  <a:ea typeface="+mn-ea"/>
                  <a:cs typeface="+mn-cs"/>
                </a:defRPr>
              </a:lvl4pPr>
              <a:lvl5pPr marL="1609022" algn="l" defTabSz="804511" rtl="0" eaLnBrk="1" latinLnBrk="0" hangingPunct="1">
                <a:defRPr sz="1584" kern="1200">
                  <a:solidFill>
                    <a:schemeClr val="tx1"/>
                  </a:solidFill>
                  <a:latin typeface="+mn-lt"/>
                  <a:ea typeface="+mn-ea"/>
                  <a:cs typeface="+mn-cs"/>
                </a:defRPr>
              </a:lvl5pPr>
              <a:lvl6pPr marL="2011278" algn="l" defTabSz="804511" rtl="0" eaLnBrk="1" latinLnBrk="0" hangingPunct="1">
                <a:defRPr sz="1584" kern="1200">
                  <a:solidFill>
                    <a:schemeClr val="tx1"/>
                  </a:solidFill>
                  <a:latin typeface="+mn-lt"/>
                  <a:ea typeface="+mn-ea"/>
                  <a:cs typeface="+mn-cs"/>
                </a:defRPr>
              </a:lvl6pPr>
              <a:lvl7pPr marL="2413533" algn="l" defTabSz="804511" rtl="0" eaLnBrk="1" latinLnBrk="0" hangingPunct="1">
                <a:defRPr sz="1584" kern="1200">
                  <a:solidFill>
                    <a:schemeClr val="tx1"/>
                  </a:solidFill>
                  <a:latin typeface="+mn-lt"/>
                  <a:ea typeface="+mn-ea"/>
                  <a:cs typeface="+mn-cs"/>
                </a:defRPr>
              </a:lvl7pPr>
              <a:lvl8pPr marL="2815789" algn="l" defTabSz="804511" rtl="0" eaLnBrk="1" latinLnBrk="0" hangingPunct="1">
                <a:defRPr sz="1584" kern="1200">
                  <a:solidFill>
                    <a:schemeClr val="tx1"/>
                  </a:solidFill>
                  <a:latin typeface="+mn-lt"/>
                  <a:ea typeface="+mn-ea"/>
                  <a:cs typeface="+mn-cs"/>
                </a:defRPr>
              </a:lvl8pPr>
              <a:lvl9pPr marL="3218044" algn="l" defTabSz="804511" rtl="0" eaLnBrk="1" latinLnBrk="0" hangingPunct="1">
                <a:defRPr sz="1584" kern="1200">
                  <a:solidFill>
                    <a:schemeClr val="tx1"/>
                  </a:solidFill>
                  <a:latin typeface="+mn-lt"/>
                  <a:ea typeface="+mn-ea"/>
                  <a:cs typeface="+mn-cs"/>
                </a:defRPr>
              </a:lvl9pPr>
            </a:lstStyle>
            <a:p>
              <a:endParaRPr lang="en-US" sz="549" dirty="0">
                <a:ln w="3175">
                  <a:solidFill>
                    <a:schemeClr val="tx1"/>
                  </a:solidFill>
                </a:ln>
                <a:solidFill>
                  <a:schemeClr val="accent6">
                    <a:lumMod val="50000"/>
                  </a:schemeClr>
                </a:solidFill>
              </a:endParaRPr>
            </a:p>
          </p:txBody>
        </p:sp>
        <p:sp>
          <p:nvSpPr>
            <p:cNvPr id="276" name="Freeform 31"/>
            <p:cNvSpPr>
              <a:spLocks noEditPoints="1"/>
            </p:cNvSpPr>
            <p:nvPr/>
          </p:nvSpPr>
          <p:spPr bwMode="auto">
            <a:xfrm flipH="1">
              <a:off x="3003542" y="2883925"/>
              <a:ext cx="402145" cy="402145"/>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grpFill/>
            <a:ln>
              <a:noFill/>
            </a:ln>
            <a:extLst/>
          </p:spPr>
          <p:txBody>
            <a:bodyPr vert="horz" wrap="square" lIns="37157" tIns="18579" rIns="37157" bIns="18579" numCol="1" anchor="t" anchorCtr="0" compatLnSpc="1">
              <a:prstTxWarp prst="textNoShape">
                <a:avLst/>
              </a:prstTxWarp>
            </a:bodyPr>
            <a:lstStyle>
              <a:defPPr>
                <a:defRPr lang="en-US"/>
              </a:defPPr>
              <a:lvl1pPr marL="0" algn="l" defTabSz="804511" rtl="0" eaLnBrk="1" latinLnBrk="0" hangingPunct="1">
                <a:defRPr sz="1584" kern="1200">
                  <a:solidFill>
                    <a:schemeClr val="tx1"/>
                  </a:solidFill>
                  <a:latin typeface="+mn-lt"/>
                  <a:ea typeface="+mn-ea"/>
                  <a:cs typeface="+mn-cs"/>
                </a:defRPr>
              </a:lvl1pPr>
              <a:lvl2pPr marL="402255" algn="l" defTabSz="804511" rtl="0" eaLnBrk="1" latinLnBrk="0" hangingPunct="1">
                <a:defRPr sz="1584" kern="1200">
                  <a:solidFill>
                    <a:schemeClr val="tx1"/>
                  </a:solidFill>
                  <a:latin typeface="+mn-lt"/>
                  <a:ea typeface="+mn-ea"/>
                  <a:cs typeface="+mn-cs"/>
                </a:defRPr>
              </a:lvl2pPr>
              <a:lvl3pPr marL="804511" algn="l" defTabSz="804511" rtl="0" eaLnBrk="1" latinLnBrk="0" hangingPunct="1">
                <a:defRPr sz="1584" kern="1200">
                  <a:solidFill>
                    <a:schemeClr val="tx1"/>
                  </a:solidFill>
                  <a:latin typeface="+mn-lt"/>
                  <a:ea typeface="+mn-ea"/>
                  <a:cs typeface="+mn-cs"/>
                </a:defRPr>
              </a:lvl3pPr>
              <a:lvl4pPr marL="1206766" algn="l" defTabSz="804511" rtl="0" eaLnBrk="1" latinLnBrk="0" hangingPunct="1">
                <a:defRPr sz="1584" kern="1200">
                  <a:solidFill>
                    <a:schemeClr val="tx1"/>
                  </a:solidFill>
                  <a:latin typeface="+mn-lt"/>
                  <a:ea typeface="+mn-ea"/>
                  <a:cs typeface="+mn-cs"/>
                </a:defRPr>
              </a:lvl4pPr>
              <a:lvl5pPr marL="1609022" algn="l" defTabSz="804511" rtl="0" eaLnBrk="1" latinLnBrk="0" hangingPunct="1">
                <a:defRPr sz="1584" kern="1200">
                  <a:solidFill>
                    <a:schemeClr val="tx1"/>
                  </a:solidFill>
                  <a:latin typeface="+mn-lt"/>
                  <a:ea typeface="+mn-ea"/>
                  <a:cs typeface="+mn-cs"/>
                </a:defRPr>
              </a:lvl5pPr>
              <a:lvl6pPr marL="2011278" algn="l" defTabSz="804511" rtl="0" eaLnBrk="1" latinLnBrk="0" hangingPunct="1">
                <a:defRPr sz="1584" kern="1200">
                  <a:solidFill>
                    <a:schemeClr val="tx1"/>
                  </a:solidFill>
                  <a:latin typeface="+mn-lt"/>
                  <a:ea typeface="+mn-ea"/>
                  <a:cs typeface="+mn-cs"/>
                </a:defRPr>
              </a:lvl6pPr>
              <a:lvl7pPr marL="2413533" algn="l" defTabSz="804511" rtl="0" eaLnBrk="1" latinLnBrk="0" hangingPunct="1">
                <a:defRPr sz="1584" kern="1200">
                  <a:solidFill>
                    <a:schemeClr val="tx1"/>
                  </a:solidFill>
                  <a:latin typeface="+mn-lt"/>
                  <a:ea typeface="+mn-ea"/>
                  <a:cs typeface="+mn-cs"/>
                </a:defRPr>
              </a:lvl7pPr>
              <a:lvl8pPr marL="2815789" algn="l" defTabSz="804511" rtl="0" eaLnBrk="1" latinLnBrk="0" hangingPunct="1">
                <a:defRPr sz="1584" kern="1200">
                  <a:solidFill>
                    <a:schemeClr val="tx1"/>
                  </a:solidFill>
                  <a:latin typeface="+mn-lt"/>
                  <a:ea typeface="+mn-ea"/>
                  <a:cs typeface="+mn-cs"/>
                </a:defRPr>
              </a:lvl8pPr>
              <a:lvl9pPr marL="3218044" algn="l" defTabSz="804511" rtl="0" eaLnBrk="1" latinLnBrk="0" hangingPunct="1">
                <a:defRPr sz="1584" kern="1200">
                  <a:solidFill>
                    <a:schemeClr val="tx1"/>
                  </a:solidFill>
                  <a:latin typeface="+mn-lt"/>
                  <a:ea typeface="+mn-ea"/>
                  <a:cs typeface="+mn-cs"/>
                </a:defRPr>
              </a:lvl9pPr>
            </a:lstStyle>
            <a:p>
              <a:endParaRPr lang="en-US" sz="549" dirty="0">
                <a:ln w="3175">
                  <a:solidFill>
                    <a:schemeClr val="tx1"/>
                  </a:solidFill>
                </a:ln>
                <a:solidFill>
                  <a:schemeClr val="accent6">
                    <a:lumMod val="50000"/>
                  </a:schemeClr>
                </a:solidFill>
              </a:endParaRPr>
            </a:p>
          </p:txBody>
        </p:sp>
        <p:sp>
          <p:nvSpPr>
            <p:cNvPr id="277" name="Freeform 31"/>
            <p:cNvSpPr>
              <a:spLocks noEditPoints="1"/>
            </p:cNvSpPr>
            <p:nvPr/>
          </p:nvSpPr>
          <p:spPr bwMode="auto">
            <a:xfrm flipH="1">
              <a:off x="3262622" y="3132120"/>
              <a:ext cx="402145" cy="402145"/>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grpFill/>
            <a:ln>
              <a:noFill/>
            </a:ln>
            <a:extLst/>
          </p:spPr>
          <p:txBody>
            <a:bodyPr vert="horz" wrap="square" lIns="37157" tIns="18579" rIns="37157" bIns="18579" numCol="1" anchor="t" anchorCtr="0" compatLnSpc="1">
              <a:prstTxWarp prst="textNoShape">
                <a:avLst/>
              </a:prstTxWarp>
            </a:bodyPr>
            <a:lstStyle>
              <a:defPPr>
                <a:defRPr lang="en-US"/>
              </a:defPPr>
              <a:lvl1pPr marL="0" algn="l" defTabSz="804511" rtl="0" eaLnBrk="1" latinLnBrk="0" hangingPunct="1">
                <a:defRPr sz="1584" kern="1200">
                  <a:solidFill>
                    <a:schemeClr val="tx1"/>
                  </a:solidFill>
                  <a:latin typeface="+mn-lt"/>
                  <a:ea typeface="+mn-ea"/>
                  <a:cs typeface="+mn-cs"/>
                </a:defRPr>
              </a:lvl1pPr>
              <a:lvl2pPr marL="402255" algn="l" defTabSz="804511" rtl="0" eaLnBrk="1" latinLnBrk="0" hangingPunct="1">
                <a:defRPr sz="1584" kern="1200">
                  <a:solidFill>
                    <a:schemeClr val="tx1"/>
                  </a:solidFill>
                  <a:latin typeface="+mn-lt"/>
                  <a:ea typeface="+mn-ea"/>
                  <a:cs typeface="+mn-cs"/>
                </a:defRPr>
              </a:lvl2pPr>
              <a:lvl3pPr marL="804511" algn="l" defTabSz="804511" rtl="0" eaLnBrk="1" latinLnBrk="0" hangingPunct="1">
                <a:defRPr sz="1584" kern="1200">
                  <a:solidFill>
                    <a:schemeClr val="tx1"/>
                  </a:solidFill>
                  <a:latin typeface="+mn-lt"/>
                  <a:ea typeface="+mn-ea"/>
                  <a:cs typeface="+mn-cs"/>
                </a:defRPr>
              </a:lvl3pPr>
              <a:lvl4pPr marL="1206766" algn="l" defTabSz="804511" rtl="0" eaLnBrk="1" latinLnBrk="0" hangingPunct="1">
                <a:defRPr sz="1584" kern="1200">
                  <a:solidFill>
                    <a:schemeClr val="tx1"/>
                  </a:solidFill>
                  <a:latin typeface="+mn-lt"/>
                  <a:ea typeface="+mn-ea"/>
                  <a:cs typeface="+mn-cs"/>
                </a:defRPr>
              </a:lvl4pPr>
              <a:lvl5pPr marL="1609022" algn="l" defTabSz="804511" rtl="0" eaLnBrk="1" latinLnBrk="0" hangingPunct="1">
                <a:defRPr sz="1584" kern="1200">
                  <a:solidFill>
                    <a:schemeClr val="tx1"/>
                  </a:solidFill>
                  <a:latin typeface="+mn-lt"/>
                  <a:ea typeface="+mn-ea"/>
                  <a:cs typeface="+mn-cs"/>
                </a:defRPr>
              </a:lvl5pPr>
              <a:lvl6pPr marL="2011278" algn="l" defTabSz="804511" rtl="0" eaLnBrk="1" latinLnBrk="0" hangingPunct="1">
                <a:defRPr sz="1584" kern="1200">
                  <a:solidFill>
                    <a:schemeClr val="tx1"/>
                  </a:solidFill>
                  <a:latin typeface="+mn-lt"/>
                  <a:ea typeface="+mn-ea"/>
                  <a:cs typeface="+mn-cs"/>
                </a:defRPr>
              </a:lvl6pPr>
              <a:lvl7pPr marL="2413533" algn="l" defTabSz="804511" rtl="0" eaLnBrk="1" latinLnBrk="0" hangingPunct="1">
                <a:defRPr sz="1584" kern="1200">
                  <a:solidFill>
                    <a:schemeClr val="tx1"/>
                  </a:solidFill>
                  <a:latin typeface="+mn-lt"/>
                  <a:ea typeface="+mn-ea"/>
                  <a:cs typeface="+mn-cs"/>
                </a:defRPr>
              </a:lvl7pPr>
              <a:lvl8pPr marL="2815789" algn="l" defTabSz="804511" rtl="0" eaLnBrk="1" latinLnBrk="0" hangingPunct="1">
                <a:defRPr sz="1584" kern="1200">
                  <a:solidFill>
                    <a:schemeClr val="tx1"/>
                  </a:solidFill>
                  <a:latin typeface="+mn-lt"/>
                  <a:ea typeface="+mn-ea"/>
                  <a:cs typeface="+mn-cs"/>
                </a:defRPr>
              </a:lvl8pPr>
              <a:lvl9pPr marL="3218044" algn="l" defTabSz="804511" rtl="0" eaLnBrk="1" latinLnBrk="0" hangingPunct="1">
                <a:defRPr sz="1584" kern="1200">
                  <a:solidFill>
                    <a:schemeClr val="tx1"/>
                  </a:solidFill>
                  <a:latin typeface="+mn-lt"/>
                  <a:ea typeface="+mn-ea"/>
                  <a:cs typeface="+mn-cs"/>
                </a:defRPr>
              </a:lvl9pPr>
            </a:lstStyle>
            <a:p>
              <a:endParaRPr lang="en-US" sz="549" dirty="0">
                <a:ln w="3175">
                  <a:solidFill>
                    <a:schemeClr val="tx1"/>
                  </a:solidFill>
                </a:ln>
                <a:solidFill>
                  <a:schemeClr val="accent6">
                    <a:lumMod val="50000"/>
                  </a:schemeClr>
                </a:solidFill>
              </a:endParaRPr>
            </a:p>
          </p:txBody>
        </p:sp>
        <p:sp>
          <p:nvSpPr>
            <p:cNvPr id="278" name="Freeform 31"/>
            <p:cNvSpPr>
              <a:spLocks noEditPoints="1"/>
            </p:cNvSpPr>
            <p:nvPr/>
          </p:nvSpPr>
          <p:spPr bwMode="auto">
            <a:xfrm flipH="1">
              <a:off x="3150499" y="3497880"/>
              <a:ext cx="402145" cy="402145"/>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grpFill/>
            <a:ln>
              <a:noFill/>
            </a:ln>
            <a:extLst/>
          </p:spPr>
          <p:txBody>
            <a:bodyPr vert="horz" wrap="square" lIns="37157" tIns="18579" rIns="37157" bIns="18579" numCol="1" anchor="t" anchorCtr="0" compatLnSpc="1">
              <a:prstTxWarp prst="textNoShape">
                <a:avLst/>
              </a:prstTxWarp>
            </a:bodyPr>
            <a:lstStyle>
              <a:defPPr>
                <a:defRPr lang="en-US"/>
              </a:defPPr>
              <a:lvl1pPr marL="0" algn="l" defTabSz="804511" rtl="0" eaLnBrk="1" latinLnBrk="0" hangingPunct="1">
                <a:defRPr sz="1584" kern="1200">
                  <a:solidFill>
                    <a:schemeClr val="tx1"/>
                  </a:solidFill>
                  <a:latin typeface="+mn-lt"/>
                  <a:ea typeface="+mn-ea"/>
                  <a:cs typeface="+mn-cs"/>
                </a:defRPr>
              </a:lvl1pPr>
              <a:lvl2pPr marL="402255" algn="l" defTabSz="804511" rtl="0" eaLnBrk="1" latinLnBrk="0" hangingPunct="1">
                <a:defRPr sz="1584" kern="1200">
                  <a:solidFill>
                    <a:schemeClr val="tx1"/>
                  </a:solidFill>
                  <a:latin typeface="+mn-lt"/>
                  <a:ea typeface="+mn-ea"/>
                  <a:cs typeface="+mn-cs"/>
                </a:defRPr>
              </a:lvl2pPr>
              <a:lvl3pPr marL="804511" algn="l" defTabSz="804511" rtl="0" eaLnBrk="1" latinLnBrk="0" hangingPunct="1">
                <a:defRPr sz="1584" kern="1200">
                  <a:solidFill>
                    <a:schemeClr val="tx1"/>
                  </a:solidFill>
                  <a:latin typeface="+mn-lt"/>
                  <a:ea typeface="+mn-ea"/>
                  <a:cs typeface="+mn-cs"/>
                </a:defRPr>
              </a:lvl3pPr>
              <a:lvl4pPr marL="1206766" algn="l" defTabSz="804511" rtl="0" eaLnBrk="1" latinLnBrk="0" hangingPunct="1">
                <a:defRPr sz="1584" kern="1200">
                  <a:solidFill>
                    <a:schemeClr val="tx1"/>
                  </a:solidFill>
                  <a:latin typeface="+mn-lt"/>
                  <a:ea typeface="+mn-ea"/>
                  <a:cs typeface="+mn-cs"/>
                </a:defRPr>
              </a:lvl4pPr>
              <a:lvl5pPr marL="1609022" algn="l" defTabSz="804511" rtl="0" eaLnBrk="1" latinLnBrk="0" hangingPunct="1">
                <a:defRPr sz="1584" kern="1200">
                  <a:solidFill>
                    <a:schemeClr val="tx1"/>
                  </a:solidFill>
                  <a:latin typeface="+mn-lt"/>
                  <a:ea typeface="+mn-ea"/>
                  <a:cs typeface="+mn-cs"/>
                </a:defRPr>
              </a:lvl5pPr>
              <a:lvl6pPr marL="2011278" algn="l" defTabSz="804511" rtl="0" eaLnBrk="1" latinLnBrk="0" hangingPunct="1">
                <a:defRPr sz="1584" kern="1200">
                  <a:solidFill>
                    <a:schemeClr val="tx1"/>
                  </a:solidFill>
                  <a:latin typeface="+mn-lt"/>
                  <a:ea typeface="+mn-ea"/>
                  <a:cs typeface="+mn-cs"/>
                </a:defRPr>
              </a:lvl6pPr>
              <a:lvl7pPr marL="2413533" algn="l" defTabSz="804511" rtl="0" eaLnBrk="1" latinLnBrk="0" hangingPunct="1">
                <a:defRPr sz="1584" kern="1200">
                  <a:solidFill>
                    <a:schemeClr val="tx1"/>
                  </a:solidFill>
                  <a:latin typeface="+mn-lt"/>
                  <a:ea typeface="+mn-ea"/>
                  <a:cs typeface="+mn-cs"/>
                </a:defRPr>
              </a:lvl7pPr>
              <a:lvl8pPr marL="2815789" algn="l" defTabSz="804511" rtl="0" eaLnBrk="1" latinLnBrk="0" hangingPunct="1">
                <a:defRPr sz="1584" kern="1200">
                  <a:solidFill>
                    <a:schemeClr val="tx1"/>
                  </a:solidFill>
                  <a:latin typeface="+mn-lt"/>
                  <a:ea typeface="+mn-ea"/>
                  <a:cs typeface="+mn-cs"/>
                </a:defRPr>
              </a:lvl8pPr>
              <a:lvl9pPr marL="3218044" algn="l" defTabSz="804511" rtl="0" eaLnBrk="1" latinLnBrk="0" hangingPunct="1">
                <a:defRPr sz="1584" kern="1200">
                  <a:solidFill>
                    <a:schemeClr val="tx1"/>
                  </a:solidFill>
                  <a:latin typeface="+mn-lt"/>
                  <a:ea typeface="+mn-ea"/>
                  <a:cs typeface="+mn-cs"/>
                </a:defRPr>
              </a:lvl9pPr>
            </a:lstStyle>
            <a:p>
              <a:endParaRPr lang="en-US" sz="549" dirty="0">
                <a:ln w="3175">
                  <a:solidFill>
                    <a:schemeClr val="tx1"/>
                  </a:solidFill>
                </a:ln>
                <a:solidFill>
                  <a:schemeClr val="accent6">
                    <a:lumMod val="50000"/>
                  </a:schemeClr>
                </a:solidFill>
              </a:endParaRPr>
            </a:p>
          </p:txBody>
        </p:sp>
        <p:sp>
          <p:nvSpPr>
            <p:cNvPr id="287" name="Freeform 31"/>
            <p:cNvSpPr>
              <a:spLocks noEditPoints="1"/>
            </p:cNvSpPr>
            <p:nvPr/>
          </p:nvSpPr>
          <p:spPr bwMode="auto">
            <a:xfrm flipH="1">
              <a:off x="2883799" y="3221383"/>
              <a:ext cx="402145" cy="402145"/>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grpFill/>
            <a:ln>
              <a:noFill/>
            </a:ln>
            <a:extLst/>
          </p:spPr>
          <p:txBody>
            <a:bodyPr vert="horz" wrap="square" lIns="37157" tIns="18579" rIns="37157" bIns="18579" numCol="1" anchor="t" anchorCtr="0" compatLnSpc="1">
              <a:prstTxWarp prst="textNoShape">
                <a:avLst/>
              </a:prstTxWarp>
            </a:bodyPr>
            <a:lstStyle>
              <a:defPPr>
                <a:defRPr lang="en-US"/>
              </a:defPPr>
              <a:lvl1pPr marL="0" algn="l" defTabSz="804511" rtl="0" eaLnBrk="1" latinLnBrk="0" hangingPunct="1">
                <a:defRPr sz="1584" kern="1200">
                  <a:solidFill>
                    <a:schemeClr val="tx1"/>
                  </a:solidFill>
                  <a:latin typeface="+mn-lt"/>
                  <a:ea typeface="+mn-ea"/>
                  <a:cs typeface="+mn-cs"/>
                </a:defRPr>
              </a:lvl1pPr>
              <a:lvl2pPr marL="402255" algn="l" defTabSz="804511" rtl="0" eaLnBrk="1" latinLnBrk="0" hangingPunct="1">
                <a:defRPr sz="1584" kern="1200">
                  <a:solidFill>
                    <a:schemeClr val="tx1"/>
                  </a:solidFill>
                  <a:latin typeface="+mn-lt"/>
                  <a:ea typeface="+mn-ea"/>
                  <a:cs typeface="+mn-cs"/>
                </a:defRPr>
              </a:lvl2pPr>
              <a:lvl3pPr marL="804511" algn="l" defTabSz="804511" rtl="0" eaLnBrk="1" latinLnBrk="0" hangingPunct="1">
                <a:defRPr sz="1584" kern="1200">
                  <a:solidFill>
                    <a:schemeClr val="tx1"/>
                  </a:solidFill>
                  <a:latin typeface="+mn-lt"/>
                  <a:ea typeface="+mn-ea"/>
                  <a:cs typeface="+mn-cs"/>
                </a:defRPr>
              </a:lvl3pPr>
              <a:lvl4pPr marL="1206766" algn="l" defTabSz="804511" rtl="0" eaLnBrk="1" latinLnBrk="0" hangingPunct="1">
                <a:defRPr sz="1584" kern="1200">
                  <a:solidFill>
                    <a:schemeClr val="tx1"/>
                  </a:solidFill>
                  <a:latin typeface="+mn-lt"/>
                  <a:ea typeface="+mn-ea"/>
                  <a:cs typeface="+mn-cs"/>
                </a:defRPr>
              </a:lvl4pPr>
              <a:lvl5pPr marL="1609022" algn="l" defTabSz="804511" rtl="0" eaLnBrk="1" latinLnBrk="0" hangingPunct="1">
                <a:defRPr sz="1584" kern="1200">
                  <a:solidFill>
                    <a:schemeClr val="tx1"/>
                  </a:solidFill>
                  <a:latin typeface="+mn-lt"/>
                  <a:ea typeface="+mn-ea"/>
                  <a:cs typeface="+mn-cs"/>
                </a:defRPr>
              </a:lvl5pPr>
              <a:lvl6pPr marL="2011278" algn="l" defTabSz="804511" rtl="0" eaLnBrk="1" latinLnBrk="0" hangingPunct="1">
                <a:defRPr sz="1584" kern="1200">
                  <a:solidFill>
                    <a:schemeClr val="tx1"/>
                  </a:solidFill>
                  <a:latin typeface="+mn-lt"/>
                  <a:ea typeface="+mn-ea"/>
                  <a:cs typeface="+mn-cs"/>
                </a:defRPr>
              </a:lvl6pPr>
              <a:lvl7pPr marL="2413533" algn="l" defTabSz="804511" rtl="0" eaLnBrk="1" latinLnBrk="0" hangingPunct="1">
                <a:defRPr sz="1584" kern="1200">
                  <a:solidFill>
                    <a:schemeClr val="tx1"/>
                  </a:solidFill>
                  <a:latin typeface="+mn-lt"/>
                  <a:ea typeface="+mn-ea"/>
                  <a:cs typeface="+mn-cs"/>
                </a:defRPr>
              </a:lvl7pPr>
              <a:lvl8pPr marL="2815789" algn="l" defTabSz="804511" rtl="0" eaLnBrk="1" latinLnBrk="0" hangingPunct="1">
                <a:defRPr sz="1584" kern="1200">
                  <a:solidFill>
                    <a:schemeClr val="tx1"/>
                  </a:solidFill>
                  <a:latin typeface="+mn-lt"/>
                  <a:ea typeface="+mn-ea"/>
                  <a:cs typeface="+mn-cs"/>
                </a:defRPr>
              </a:lvl8pPr>
              <a:lvl9pPr marL="3218044" algn="l" defTabSz="804511" rtl="0" eaLnBrk="1" latinLnBrk="0" hangingPunct="1">
                <a:defRPr sz="1584" kern="1200">
                  <a:solidFill>
                    <a:schemeClr val="tx1"/>
                  </a:solidFill>
                  <a:latin typeface="+mn-lt"/>
                  <a:ea typeface="+mn-ea"/>
                  <a:cs typeface="+mn-cs"/>
                </a:defRPr>
              </a:lvl9pPr>
            </a:lstStyle>
            <a:p>
              <a:endParaRPr lang="en-US" sz="549" dirty="0">
                <a:ln w="3175">
                  <a:solidFill>
                    <a:schemeClr val="tx1"/>
                  </a:solidFill>
                </a:ln>
                <a:solidFill>
                  <a:schemeClr val="accent6">
                    <a:lumMod val="50000"/>
                  </a:schemeClr>
                </a:solidFill>
              </a:endParaRPr>
            </a:p>
          </p:txBody>
        </p:sp>
        <p:sp>
          <p:nvSpPr>
            <p:cNvPr id="288" name="Freeform 31"/>
            <p:cNvSpPr>
              <a:spLocks noEditPoints="1"/>
            </p:cNvSpPr>
            <p:nvPr/>
          </p:nvSpPr>
          <p:spPr bwMode="auto">
            <a:xfrm flipH="1">
              <a:off x="2821124" y="3596016"/>
              <a:ext cx="402145" cy="402145"/>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grpFill/>
            <a:ln>
              <a:noFill/>
            </a:ln>
            <a:extLst/>
          </p:spPr>
          <p:txBody>
            <a:bodyPr vert="horz" wrap="square" lIns="37157" tIns="18579" rIns="37157" bIns="18579" numCol="1" anchor="t" anchorCtr="0" compatLnSpc="1">
              <a:prstTxWarp prst="textNoShape">
                <a:avLst/>
              </a:prstTxWarp>
            </a:bodyPr>
            <a:lstStyle>
              <a:defPPr>
                <a:defRPr lang="en-US"/>
              </a:defPPr>
              <a:lvl1pPr marL="0" algn="l" defTabSz="804511" rtl="0" eaLnBrk="1" latinLnBrk="0" hangingPunct="1">
                <a:defRPr sz="1584" kern="1200">
                  <a:solidFill>
                    <a:schemeClr val="tx1"/>
                  </a:solidFill>
                  <a:latin typeface="+mn-lt"/>
                  <a:ea typeface="+mn-ea"/>
                  <a:cs typeface="+mn-cs"/>
                </a:defRPr>
              </a:lvl1pPr>
              <a:lvl2pPr marL="402255" algn="l" defTabSz="804511" rtl="0" eaLnBrk="1" latinLnBrk="0" hangingPunct="1">
                <a:defRPr sz="1584" kern="1200">
                  <a:solidFill>
                    <a:schemeClr val="tx1"/>
                  </a:solidFill>
                  <a:latin typeface="+mn-lt"/>
                  <a:ea typeface="+mn-ea"/>
                  <a:cs typeface="+mn-cs"/>
                </a:defRPr>
              </a:lvl2pPr>
              <a:lvl3pPr marL="804511" algn="l" defTabSz="804511" rtl="0" eaLnBrk="1" latinLnBrk="0" hangingPunct="1">
                <a:defRPr sz="1584" kern="1200">
                  <a:solidFill>
                    <a:schemeClr val="tx1"/>
                  </a:solidFill>
                  <a:latin typeface="+mn-lt"/>
                  <a:ea typeface="+mn-ea"/>
                  <a:cs typeface="+mn-cs"/>
                </a:defRPr>
              </a:lvl3pPr>
              <a:lvl4pPr marL="1206766" algn="l" defTabSz="804511" rtl="0" eaLnBrk="1" latinLnBrk="0" hangingPunct="1">
                <a:defRPr sz="1584" kern="1200">
                  <a:solidFill>
                    <a:schemeClr val="tx1"/>
                  </a:solidFill>
                  <a:latin typeface="+mn-lt"/>
                  <a:ea typeface="+mn-ea"/>
                  <a:cs typeface="+mn-cs"/>
                </a:defRPr>
              </a:lvl4pPr>
              <a:lvl5pPr marL="1609022" algn="l" defTabSz="804511" rtl="0" eaLnBrk="1" latinLnBrk="0" hangingPunct="1">
                <a:defRPr sz="1584" kern="1200">
                  <a:solidFill>
                    <a:schemeClr val="tx1"/>
                  </a:solidFill>
                  <a:latin typeface="+mn-lt"/>
                  <a:ea typeface="+mn-ea"/>
                  <a:cs typeface="+mn-cs"/>
                </a:defRPr>
              </a:lvl5pPr>
              <a:lvl6pPr marL="2011278" algn="l" defTabSz="804511" rtl="0" eaLnBrk="1" latinLnBrk="0" hangingPunct="1">
                <a:defRPr sz="1584" kern="1200">
                  <a:solidFill>
                    <a:schemeClr val="tx1"/>
                  </a:solidFill>
                  <a:latin typeface="+mn-lt"/>
                  <a:ea typeface="+mn-ea"/>
                  <a:cs typeface="+mn-cs"/>
                </a:defRPr>
              </a:lvl6pPr>
              <a:lvl7pPr marL="2413533" algn="l" defTabSz="804511" rtl="0" eaLnBrk="1" latinLnBrk="0" hangingPunct="1">
                <a:defRPr sz="1584" kern="1200">
                  <a:solidFill>
                    <a:schemeClr val="tx1"/>
                  </a:solidFill>
                  <a:latin typeface="+mn-lt"/>
                  <a:ea typeface="+mn-ea"/>
                  <a:cs typeface="+mn-cs"/>
                </a:defRPr>
              </a:lvl7pPr>
              <a:lvl8pPr marL="2815789" algn="l" defTabSz="804511" rtl="0" eaLnBrk="1" latinLnBrk="0" hangingPunct="1">
                <a:defRPr sz="1584" kern="1200">
                  <a:solidFill>
                    <a:schemeClr val="tx1"/>
                  </a:solidFill>
                  <a:latin typeface="+mn-lt"/>
                  <a:ea typeface="+mn-ea"/>
                  <a:cs typeface="+mn-cs"/>
                </a:defRPr>
              </a:lvl8pPr>
              <a:lvl9pPr marL="3218044" algn="l" defTabSz="804511" rtl="0" eaLnBrk="1" latinLnBrk="0" hangingPunct="1">
                <a:defRPr sz="1584" kern="1200">
                  <a:solidFill>
                    <a:schemeClr val="tx1"/>
                  </a:solidFill>
                  <a:latin typeface="+mn-lt"/>
                  <a:ea typeface="+mn-ea"/>
                  <a:cs typeface="+mn-cs"/>
                </a:defRPr>
              </a:lvl9pPr>
            </a:lstStyle>
            <a:p>
              <a:endParaRPr lang="en-US" sz="549" dirty="0">
                <a:ln w="3175">
                  <a:solidFill>
                    <a:schemeClr val="tx1"/>
                  </a:solidFill>
                </a:ln>
                <a:solidFill>
                  <a:schemeClr val="accent6">
                    <a:lumMod val="50000"/>
                  </a:schemeClr>
                </a:solidFill>
              </a:endParaRPr>
            </a:p>
          </p:txBody>
        </p:sp>
        <p:sp>
          <p:nvSpPr>
            <p:cNvPr id="291" name="Freeform 31"/>
            <p:cNvSpPr>
              <a:spLocks noEditPoints="1"/>
            </p:cNvSpPr>
            <p:nvPr/>
          </p:nvSpPr>
          <p:spPr bwMode="auto">
            <a:xfrm flipH="1">
              <a:off x="2656288" y="3733012"/>
              <a:ext cx="282164" cy="282164"/>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grpFill/>
            <a:ln>
              <a:noFill/>
            </a:ln>
            <a:extLst/>
          </p:spPr>
          <p:txBody>
            <a:bodyPr vert="horz" wrap="square" lIns="37157" tIns="18579" rIns="37157" bIns="18579" numCol="1" anchor="t" anchorCtr="0" compatLnSpc="1">
              <a:prstTxWarp prst="textNoShape">
                <a:avLst/>
              </a:prstTxWarp>
            </a:bodyPr>
            <a:lstStyle>
              <a:defPPr>
                <a:defRPr lang="en-US"/>
              </a:defPPr>
              <a:lvl1pPr marL="0" algn="l" defTabSz="804511" rtl="0" eaLnBrk="1" latinLnBrk="0" hangingPunct="1">
                <a:defRPr sz="1584" kern="1200">
                  <a:solidFill>
                    <a:schemeClr val="tx1"/>
                  </a:solidFill>
                  <a:latin typeface="+mn-lt"/>
                  <a:ea typeface="+mn-ea"/>
                  <a:cs typeface="+mn-cs"/>
                </a:defRPr>
              </a:lvl1pPr>
              <a:lvl2pPr marL="402255" algn="l" defTabSz="804511" rtl="0" eaLnBrk="1" latinLnBrk="0" hangingPunct="1">
                <a:defRPr sz="1584" kern="1200">
                  <a:solidFill>
                    <a:schemeClr val="tx1"/>
                  </a:solidFill>
                  <a:latin typeface="+mn-lt"/>
                  <a:ea typeface="+mn-ea"/>
                  <a:cs typeface="+mn-cs"/>
                </a:defRPr>
              </a:lvl2pPr>
              <a:lvl3pPr marL="804511" algn="l" defTabSz="804511" rtl="0" eaLnBrk="1" latinLnBrk="0" hangingPunct="1">
                <a:defRPr sz="1584" kern="1200">
                  <a:solidFill>
                    <a:schemeClr val="tx1"/>
                  </a:solidFill>
                  <a:latin typeface="+mn-lt"/>
                  <a:ea typeface="+mn-ea"/>
                  <a:cs typeface="+mn-cs"/>
                </a:defRPr>
              </a:lvl3pPr>
              <a:lvl4pPr marL="1206766" algn="l" defTabSz="804511" rtl="0" eaLnBrk="1" latinLnBrk="0" hangingPunct="1">
                <a:defRPr sz="1584" kern="1200">
                  <a:solidFill>
                    <a:schemeClr val="tx1"/>
                  </a:solidFill>
                  <a:latin typeface="+mn-lt"/>
                  <a:ea typeface="+mn-ea"/>
                  <a:cs typeface="+mn-cs"/>
                </a:defRPr>
              </a:lvl4pPr>
              <a:lvl5pPr marL="1609022" algn="l" defTabSz="804511" rtl="0" eaLnBrk="1" latinLnBrk="0" hangingPunct="1">
                <a:defRPr sz="1584" kern="1200">
                  <a:solidFill>
                    <a:schemeClr val="tx1"/>
                  </a:solidFill>
                  <a:latin typeface="+mn-lt"/>
                  <a:ea typeface="+mn-ea"/>
                  <a:cs typeface="+mn-cs"/>
                </a:defRPr>
              </a:lvl5pPr>
              <a:lvl6pPr marL="2011278" algn="l" defTabSz="804511" rtl="0" eaLnBrk="1" latinLnBrk="0" hangingPunct="1">
                <a:defRPr sz="1584" kern="1200">
                  <a:solidFill>
                    <a:schemeClr val="tx1"/>
                  </a:solidFill>
                  <a:latin typeface="+mn-lt"/>
                  <a:ea typeface="+mn-ea"/>
                  <a:cs typeface="+mn-cs"/>
                </a:defRPr>
              </a:lvl6pPr>
              <a:lvl7pPr marL="2413533" algn="l" defTabSz="804511" rtl="0" eaLnBrk="1" latinLnBrk="0" hangingPunct="1">
                <a:defRPr sz="1584" kern="1200">
                  <a:solidFill>
                    <a:schemeClr val="tx1"/>
                  </a:solidFill>
                  <a:latin typeface="+mn-lt"/>
                  <a:ea typeface="+mn-ea"/>
                  <a:cs typeface="+mn-cs"/>
                </a:defRPr>
              </a:lvl7pPr>
              <a:lvl8pPr marL="2815789" algn="l" defTabSz="804511" rtl="0" eaLnBrk="1" latinLnBrk="0" hangingPunct="1">
                <a:defRPr sz="1584" kern="1200">
                  <a:solidFill>
                    <a:schemeClr val="tx1"/>
                  </a:solidFill>
                  <a:latin typeface="+mn-lt"/>
                  <a:ea typeface="+mn-ea"/>
                  <a:cs typeface="+mn-cs"/>
                </a:defRPr>
              </a:lvl8pPr>
              <a:lvl9pPr marL="3218044" algn="l" defTabSz="804511" rtl="0" eaLnBrk="1" latinLnBrk="0" hangingPunct="1">
                <a:defRPr sz="1584" kern="1200">
                  <a:solidFill>
                    <a:schemeClr val="tx1"/>
                  </a:solidFill>
                  <a:latin typeface="+mn-lt"/>
                  <a:ea typeface="+mn-ea"/>
                  <a:cs typeface="+mn-cs"/>
                </a:defRPr>
              </a:lvl9pPr>
            </a:lstStyle>
            <a:p>
              <a:endParaRPr lang="en-US" sz="549" dirty="0">
                <a:ln w="3175">
                  <a:solidFill>
                    <a:schemeClr val="tx1"/>
                  </a:solidFill>
                </a:ln>
                <a:solidFill>
                  <a:schemeClr val="accent6">
                    <a:lumMod val="50000"/>
                  </a:schemeClr>
                </a:solidFill>
              </a:endParaRPr>
            </a:p>
          </p:txBody>
        </p:sp>
      </p:grpSp>
      <p:grpSp>
        <p:nvGrpSpPr>
          <p:cNvPr id="17" name="Group 16"/>
          <p:cNvGrpSpPr/>
          <p:nvPr/>
        </p:nvGrpSpPr>
        <p:grpSpPr>
          <a:xfrm>
            <a:off x="6115292" y="1884756"/>
            <a:ext cx="621328" cy="621328"/>
            <a:chOff x="6066748" y="2077215"/>
            <a:chExt cx="621328" cy="621328"/>
          </a:xfrm>
        </p:grpSpPr>
        <p:grpSp>
          <p:nvGrpSpPr>
            <p:cNvPr id="24" name="Group 23">
              <a:extLst>
                <a:ext uri="{FF2B5EF4-FFF2-40B4-BE49-F238E27FC236}">
                  <a16:creationId xmlns:a16="http://schemas.microsoft.com/office/drawing/2014/main" id="{38292382-73D0-1741-9457-1D7EBFF9FDB2}"/>
                </a:ext>
              </a:extLst>
            </p:cNvPr>
            <p:cNvGrpSpPr/>
            <p:nvPr/>
          </p:nvGrpSpPr>
          <p:grpSpPr>
            <a:xfrm>
              <a:off x="6170655" y="2231963"/>
              <a:ext cx="414396" cy="354143"/>
              <a:chOff x="6988175" y="3228975"/>
              <a:chExt cx="534988" cy="457200"/>
            </a:xfrm>
          </p:grpSpPr>
          <p:sp>
            <p:nvSpPr>
              <p:cNvPr id="190" name="Freeform 138">
                <a:extLst>
                  <a:ext uri="{FF2B5EF4-FFF2-40B4-BE49-F238E27FC236}">
                    <a16:creationId xmlns:a16="http://schemas.microsoft.com/office/drawing/2014/main" id="{C60BD861-C3BB-394A-8053-BDBC5D2D0FAA}"/>
                  </a:ext>
                </a:extLst>
              </p:cNvPr>
              <p:cNvSpPr>
                <a:spLocks noChangeArrowheads="1"/>
              </p:cNvSpPr>
              <p:nvPr/>
            </p:nvSpPr>
            <p:spPr bwMode="auto">
              <a:xfrm>
                <a:off x="6988175" y="3228975"/>
                <a:ext cx="534988" cy="403225"/>
              </a:xfrm>
              <a:custGeom>
                <a:avLst/>
                <a:gdLst>
                  <a:gd name="T0" fmla="*/ 1145 w 1486"/>
                  <a:gd name="T1" fmla="*/ 805 h 1121"/>
                  <a:gd name="T2" fmla="*/ 1145 w 1486"/>
                  <a:gd name="T3" fmla="*/ 805 h 1121"/>
                  <a:gd name="T4" fmla="*/ 1145 w 1486"/>
                  <a:gd name="T5" fmla="*/ 805 h 1121"/>
                  <a:gd name="T6" fmla="*/ 1485 w 1486"/>
                  <a:gd name="T7" fmla="*/ 554 h 1121"/>
                  <a:gd name="T8" fmla="*/ 1409 w 1486"/>
                  <a:gd name="T9" fmla="*/ 390 h 1121"/>
                  <a:gd name="T10" fmla="*/ 1422 w 1486"/>
                  <a:gd name="T11" fmla="*/ 352 h 1121"/>
                  <a:gd name="T12" fmla="*/ 1233 w 1486"/>
                  <a:gd name="T13" fmla="*/ 164 h 1121"/>
                  <a:gd name="T14" fmla="*/ 1208 w 1486"/>
                  <a:gd name="T15" fmla="*/ 164 h 1121"/>
                  <a:gd name="T16" fmla="*/ 1069 w 1486"/>
                  <a:gd name="T17" fmla="*/ 88 h 1121"/>
                  <a:gd name="T18" fmla="*/ 1019 w 1486"/>
                  <a:gd name="T19" fmla="*/ 88 h 1121"/>
                  <a:gd name="T20" fmla="*/ 856 w 1486"/>
                  <a:gd name="T21" fmla="*/ 13 h 1121"/>
                  <a:gd name="T22" fmla="*/ 755 w 1486"/>
                  <a:gd name="T23" fmla="*/ 38 h 1121"/>
                  <a:gd name="T24" fmla="*/ 642 w 1486"/>
                  <a:gd name="T25" fmla="*/ 0 h 1121"/>
                  <a:gd name="T26" fmla="*/ 541 w 1486"/>
                  <a:gd name="T27" fmla="*/ 38 h 1121"/>
                  <a:gd name="T28" fmla="*/ 465 w 1486"/>
                  <a:gd name="T29" fmla="*/ 25 h 1121"/>
                  <a:gd name="T30" fmla="*/ 314 w 1486"/>
                  <a:gd name="T31" fmla="*/ 126 h 1121"/>
                  <a:gd name="T32" fmla="*/ 302 w 1486"/>
                  <a:gd name="T33" fmla="*/ 126 h 1121"/>
                  <a:gd name="T34" fmla="*/ 113 w 1486"/>
                  <a:gd name="T35" fmla="*/ 327 h 1121"/>
                  <a:gd name="T36" fmla="*/ 113 w 1486"/>
                  <a:gd name="T37" fmla="*/ 340 h 1121"/>
                  <a:gd name="T38" fmla="*/ 0 w 1486"/>
                  <a:gd name="T39" fmla="*/ 491 h 1121"/>
                  <a:gd name="T40" fmla="*/ 25 w 1486"/>
                  <a:gd name="T41" fmla="*/ 579 h 1121"/>
                  <a:gd name="T42" fmla="*/ 0 w 1486"/>
                  <a:gd name="T43" fmla="*/ 667 h 1121"/>
                  <a:gd name="T44" fmla="*/ 138 w 1486"/>
                  <a:gd name="T45" fmla="*/ 818 h 1121"/>
                  <a:gd name="T46" fmla="*/ 138 w 1486"/>
                  <a:gd name="T47" fmla="*/ 831 h 1121"/>
                  <a:gd name="T48" fmla="*/ 415 w 1486"/>
                  <a:gd name="T49" fmla="*/ 112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86" h="1121">
                    <a:moveTo>
                      <a:pt x="1145" y="805"/>
                    </a:moveTo>
                    <a:lnTo>
                      <a:pt x="1145" y="805"/>
                    </a:lnTo>
                    <a:lnTo>
                      <a:pt x="1145" y="805"/>
                    </a:lnTo>
                    <a:cubicBezTo>
                      <a:pt x="1334" y="805"/>
                      <a:pt x="1485" y="692"/>
                      <a:pt x="1485" y="554"/>
                    </a:cubicBezTo>
                    <a:cubicBezTo>
                      <a:pt x="1485" y="491"/>
                      <a:pt x="1460" y="428"/>
                      <a:pt x="1409" y="390"/>
                    </a:cubicBezTo>
                    <a:cubicBezTo>
                      <a:pt x="1422" y="378"/>
                      <a:pt x="1422" y="365"/>
                      <a:pt x="1422" y="352"/>
                    </a:cubicBezTo>
                    <a:cubicBezTo>
                      <a:pt x="1422" y="252"/>
                      <a:pt x="1334" y="164"/>
                      <a:pt x="1233" y="164"/>
                    </a:cubicBezTo>
                    <a:cubicBezTo>
                      <a:pt x="1220" y="164"/>
                      <a:pt x="1220" y="164"/>
                      <a:pt x="1208" y="164"/>
                    </a:cubicBezTo>
                    <a:cubicBezTo>
                      <a:pt x="1183" y="113"/>
                      <a:pt x="1132" y="88"/>
                      <a:pt x="1069" y="88"/>
                    </a:cubicBezTo>
                    <a:cubicBezTo>
                      <a:pt x="1057" y="88"/>
                      <a:pt x="1032" y="88"/>
                      <a:pt x="1019" y="88"/>
                    </a:cubicBezTo>
                    <a:cubicBezTo>
                      <a:pt x="981" y="38"/>
                      <a:pt x="931" y="13"/>
                      <a:pt x="856" y="13"/>
                    </a:cubicBezTo>
                    <a:cubicBezTo>
                      <a:pt x="818" y="13"/>
                      <a:pt x="780" y="25"/>
                      <a:pt x="755" y="38"/>
                    </a:cubicBezTo>
                    <a:cubicBezTo>
                      <a:pt x="730" y="13"/>
                      <a:pt x="692" y="0"/>
                      <a:pt x="642" y="0"/>
                    </a:cubicBezTo>
                    <a:cubicBezTo>
                      <a:pt x="604" y="0"/>
                      <a:pt x="566" y="13"/>
                      <a:pt x="541" y="38"/>
                    </a:cubicBezTo>
                    <a:cubicBezTo>
                      <a:pt x="516" y="25"/>
                      <a:pt x="491" y="25"/>
                      <a:pt x="465" y="25"/>
                    </a:cubicBezTo>
                    <a:cubicBezTo>
                      <a:pt x="390" y="25"/>
                      <a:pt x="340" y="63"/>
                      <a:pt x="314" y="126"/>
                    </a:cubicBezTo>
                    <a:lnTo>
                      <a:pt x="302" y="126"/>
                    </a:lnTo>
                    <a:cubicBezTo>
                      <a:pt x="201" y="126"/>
                      <a:pt x="113" y="214"/>
                      <a:pt x="113" y="327"/>
                    </a:cubicBezTo>
                    <a:cubicBezTo>
                      <a:pt x="113" y="327"/>
                      <a:pt x="113" y="327"/>
                      <a:pt x="113" y="340"/>
                    </a:cubicBezTo>
                    <a:cubicBezTo>
                      <a:pt x="50" y="352"/>
                      <a:pt x="0" y="415"/>
                      <a:pt x="0" y="491"/>
                    </a:cubicBezTo>
                    <a:cubicBezTo>
                      <a:pt x="0" y="516"/>
                      <a:pt x="12" y="554"/>
                      <a:pt x="25" y="579"/>
                    </a:cubicBezTo>
                    <a:cubicBezTo>
                      <a:pt x="12" y="604"/>
                      <a:pt x="0" y="629"/>
                      <a:pt x="0" y="667"/>
                    </a:cubicBezTo>
                    <a:cubicBezTo>
                      <a:pt x="0" y="742"/>
                      <a:pt x="63" y="805"/>
                      <a:pt x="138" y="818"/>
                    </a:cubicBezTo>
                    <a:cubicBezTo>
                      <a:pt x="138" y="831"/>
                      <a:pt x="138" y="831"/>
                      <a:pt x="138" y="831"/>
                    </a:cubicBezTo>
                    <a:cubicBezTo>
                      <a:pt x="138" y="994"/>
                      <a:pt x="264" y="1120"/>
                      <a:pt x="415" y="1120"/>
                    </a:cubicBezTo>
                  </a:path>
                </a:pathLst>
              </a:custGeom>
              <a:noFill/>
              <a:ln w="1905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91" name="Freeform 139">
                <a:extLst>
                  <a:ext uri="{FF2B5EF4-FFF2-40B4-BE49-F238E27FC236}">
                    <a16:creationId xmlns:a16="http://schemas.microsoft.com/office/drawing/2014/main" id="{D52380B3-AB7B-8045-8950-1BD80F6ECF33}"/>
                  </a:ext>
                </a:extLst>
              </p:cNvPr>
              <p:cNvSpPr>
                <a:spLocks noChangeArrowheads="1"/>
              </p:cNvSpPr>
              <p:nvPr/>
            </p:nvSpPr>
            <p:spPr bwMode="auto">
              <a:xfrm>
                <a:off x="6988175" y="3346450"/>
                <a:ext cx="58738" cy="100013"/>
              </a:xfrm>
              <a:custGeom>
                <a:avLst/>
                <a:gdLst>
                  <a:gd name="T0" fmla="*/ 50 w 164"/>
                  <a:gd name="T1" fmla="*/ 277 h 278"/>
                  <a:gd name="T2" fmla="*/ 50 w 164"/>
                  <a:gd name="T3" fmla="*/ 277 h 278"/>
                  <a:gd name="T4" fmla="*/ 0 w 164"/>
                  <a:gd name="T5" fmla="*/ 164 h 278"/>
                  <a:gd name="T6" fmla="*/ 163 w 164"/>
                  <a:gd name="T7" fmla="*/ 0 h 278"/>
                </a:gdLst>
                <a:ahLst/>
                <a:cxnLst>
                  <a:cxn ang="0">
                    <a:pos x="T0" y="T1"/>
                  </a:cxn>
                  <a:cxn ang="0">
                    <a:pos x="T2" y="T3"/>
                  </a:cxn>
                  <a:cxn ang="0">
                    <a:pos x="T4" y="T5"/>
                  </a:cxn>
                  <a:cxn ang="0">
                    <a:pos x="T6" y="T7"/>
                  </a:cxn>
                </a:cxnLst>
                <a:rect l="0" t="0" r="r" b="b"/>
                <a:pathLst>
                  <a:path w="164" h="278">
                    <a:moveTo>
                      <a:pt x="50" y="277"/>
                    </a:moveTo>
                    <a:lnTo>
                      <a:pt x="50" y="277"/>
                    </a:lnTo>
                    <a:cubicBezTo>
                      <a:pt x="25" y="252"/>
                      <a:pt x="0" y="202"/>
                      <a:pt x="0" y="164"/>
                    </a:cubicBezTo>
                    <a:cubicBezTo>
                      <a:pt x="0" y="76"/>
                      <a:pt x="75" y="0"/>
                      <a:pt x="163" y="0"/>
                    </a:cubicBezTo>
                  </a:path>
                </a:pathLst>
              </a:custGeom>
              <a:noFill/>
              <a:ln w="1905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92" name="Freeform 140">
                <a:extLst>
                  <a:ext uri="{FF2B5EF4-FFF2-40B4-BE49-F238E27FC236}">
                    <a16:creationId xmlns:a16="http://schemas.microsoft.com/office/drawing/2014/main" id="{E5320AF6-6B95-3249-9AF4-E136252C1345}"/>
                  </a:ext>
                </a:extLst>
              </p:cNvPr>
              <p:cNvSpPr>
                <a:spLocks noChangeArrowheads="1"/>
              </p:cNvSpPr>
              <p:nvPr/>
            </p:nvSpPr>
            <p:spPr bwMode="auto">
              <a:xfrm>
                <a:off x="7097713" y="3236913"/>
                <a:ext cx="117475" cy="58737"/>
              </a:xfrm>
              <a:custGeom>
                <a:avLst/>
                <a:gdLst>
                  <a:gd name="T0" fmla="*/ 0 w 328"/>
                  <a:gd name="T1" fmla="*/ 164 h 165"/>
                  <a:gd name="T2" fmla="*/ 0 w 328"/>
                  <a:gd name="T3" fmla="*/ 164 h 165"/>
                  <a:gd name="T4" fmla="*/ 163 w 328"/>
                  <a:gd name="T5" fmla="*/ 0 h 165"/>
                  <a:gd name="T6" fmla="*/ 264 w 328"/>
                  <a:gd name="T7" fmla="*/ 38 h 165"/>
                  <a:gd name="T8" fmla="*/ 327 w 328"/>
                  <a:gd name="T9" fmla="*/ 164 h 165"/>
                </a:gdLst>
                <a:ahLst/>
                <a:cxnLst>
                  <a:cxn ang="0">
                    <a:pos x="T0" y="T1"/>
                  </a:cxn>
                  <a:cxn ang="0">
                    <a:pos x="T2" y="T3"/>
                  </a:cxn>
                  <a:cxn ang="0">
                    <a:pos x="T4" y="T5"/>
                  </a:cxn>
                  <a:cxn ang="0">
                    <a:pos x="T6" y="T7"/>
                  </a:cxn>
                  <a:cxn ang="0">
                    <a:pos x="T8" y="T9"/>
                  </a:cxn>
                </a:cxnLst>
                <a:rect l="0" t="0" r="r" b="b"/>
                <a:pathLst>
                  <a:path w="328" h="165">
                    <a:moveTo>
                      <a:pt x="0" y="164"/>
                    </a:moveTo>
                    <a:lnTo>
                      <a:pt x="0" y="164"/>
                    </a:lnTo>
                    <a:cubicBezTo>
                      <a:pt x="0" y="76"/>
                      <a:pt x="75" y="0"/>
                      <a:pt x="163" y="0"/>
                    </a:cubicBezTo>
                    <a:cubicBezTo>
                      <a:pt x="201" y="0"/>
                      <a:pt x="239" y="13"/>
                      <a:pt x="264" y="38"/>
                    </a:cubicBezTo>
                    <a:cubicBezTo>
                      <a:pt x="302" y="63"/>
                      <a:pt x="327" y="113"/>
                      <a:pt x="327" y="164"/>
                    </a:cubicBezTo>
                  </a:path>
                </a:pathLst>
              </a:custGeom>
              <a:noFill/>
              <a:ln w="1905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93" name="Freeform 141">
                <a:extLst>
                  <a:ext uri="{FF2B5EF4-FFF2-40B4-BE49-F238E27FC236}">
                    <a16:creationId xmlns:a16="http://schemas.microsoft.com/office/drawing/2014/main" id="{68256894-FF90-BC48-B4D6-24E007268247}"/>
                  </a:ext>
                </a:extLst>
              </p:cNvPr>
              <p:cNvSpPr>
                <a:spLocks noChangeArrowheads="1"/>
              </p:cNvSpPr>
              <p:nvPr/>
            </p:nvSpPr>
            <p:spPr bwMode="auto">
              <a:xfrm>
                <a:off x="7354888" y="3260725"/>
                <a:ext cx="77787" cy="58738"/>
              </a:xfrm>
              <a:custGeom>
                <a:avLst/>
                <a:gdLst>
                  <a:gd name="T0" fmla="*/ 0 w 215"/>
                  <a:gd name="T1" fmla="*/ 0 h 165"/>
                  <a:gd name="T2" fmla="*/ 0 w 215"/>
                  <a:gd name="T3" fmla="*/ 0 h 165"/>
                  <a:gd name="T4" fmla="*/ 50 w 215"/>
                  <a:gd name="T5" fmla="*/ 0 h 165"/>
                  <a:gd name="T6" fmla="*/ 214 w 215"/>
                  <a:gd name="T7" fmla="*/ 164 h 165"/>
                </a:gdLst>
                <a:ahLst/>
                <a:cxnLst>
                  <a:cxn ang="0">
                    <a:pos x="T0" y="T1"/>
                  </a:cxn>
                  <a:cxn ang="0">
                    <a:pos x="T2" y="T3"/>
                  </a:cxn>
                  <a:cxn ang="0">
                    <a:pos x="T4" y="T5"/>
                  </a:cxn>
                  <a:cxn ang="0">
                    <a:pos x="T6" y="T7"/>
                  </a:cxn>
                </a:cxnLst>
                <a:rect l="0" t="0" r="r" b="b"/>
                <a:pathLst>
                  <a:path w="215" h="165">
                    <a:moveTo>
                      <a:pt x="0" y="0"/>
                    </a:moveTo>
                    <a:lnTo>
                      <a:pt x="0" y="0"/>
                    </a:lnTo>
                    <a:cubicBezTo>
                      <a:pt x="13" y="0"/>
                      <a:pt x="38" y="0"/>
                      <a:pt x="50" y="0"/>
                    </a:cubicBezTo>
                    <a:cubicBezTo>
                      <a:pt x="139" y="0"/>
                      <a:pt x="214" y="76"/>
                      <a:pt x="214" y="164"/>
                    </a:cubicBezTo>
                  </a:path>
                </a:pathLst>
              </a:custGeom>
              <a:noFill/>
              <a:ln w="1905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94" name="Freeform 142">
                <a:extLst>
                  <a:ext uri="{FF2B5EF4-FFF2-40B4-BE49-F238E27FC236}">
                    <a16:creationId xmlns:a16="http://schemas.microsoft.com/office/drawing/2014/main" id="{AD17047E-788B-1741-9E5E-8E0347B7EF3C}"/>
                  </a:ext>
                </a:extLst>
              </p:cNvPr>
              <p:cNvSpPr>
                <a:spLocks noChangeArrowheads="1"/>
              </p:cNvSpPr>
              <p:nvPr/>
            </p:nvSpPr>
            <p:spPr bwMode="auto">
              <a:xfrm>
                <a:off x="7423150" y="3287713"/>
                <a:ext cx="77788" cy="80962"/>
              </a:xfrm>
              <a:custGeom>
                <a:avLst/>
                <a:gdLst>
                  <a:gd name="T0" fmla="*/ 0 w 215"/>
                  <a:gd name="T1" fmla="*/ 0 h 227"/>
                  <a:gd name="T2" fmla="*/ 0 w 215"/>
                  <a:gd name="T3" fmla="*/ 0 h 227"/>
                  <a:gd name="T4" fmla="*/ 25 w 215"/>
                  <a:gd name="T5" fmla="*/ 0 h 227"/>
                  <a:gd name="T6" fmla="*/ 214 w 215"/>
                  <a:gd name="T7" fmla="*/ 188 h 227"/>
                  <a:gd name="T8" fmla="*/ 201 w 215"/>
                  <a:gd name="T9" fmla="*/ 226 h 227"/>
                </a:gdLst>
                <a:ahLst/>
                <a:cxnLst>
                  <a:cxn ang="0">
                    <a:pos x="T0" y="T1"/>
                  </a:cxn>
                  <a:cxn ang="0">
                    <a:pos x="T2" y="T3"/>
                  </a:cxn>
                  <a:cxn ang="0">
                    <a:pos x="T4" y="T5"/>
                  </a:cxn>
                  <a:cxn ang="0">
                    <a:pos x="T6" y="T7"/>
                  </a:cxn>
                  <a:cxn ang="0">
                    <a:pos x="T8" y="T9"/>
                  </a:cxn>
                </a:cxnLst>
                <a:rect l="0" t="0" r="r" b="b"/>
                <a:pathLst>
                  <a:path w="215" h="227">
                    <a:moveTo>
                      <a:pt x="0" y="0"/>
                    </a:moveTo>
                    <a:lnTo>
                      <a:pt x="0" y="0"/>
                    </a:lnTo>
                    <a:cubicBezTo>
                      <a:pt x="12" y="0"/>
                      <a:pt x="12" y="0"/>
                      <a:pt x="25" y="0"/>
                    </a:cubicBezTo>
                    <a:cubicBezTo>
                      <a:pt x="126" y="0"/>
                      <a:pt x="214" y="88"/>
                      <a:pt x="214" y="188"/>
                    </a:cubicBezTo>
                    <a:cubicBezTo>
                      <a:pt x="214" y="201"/>
                      <a:pt x="214" y="214"/>
                      <a:pt x="201" y="226"/>
                    </a:cubicBezTo>
                  </a:path>
                </a:pathLst>
              </a:custGeom>
              <a:noFill/>
              <a:ln w="1905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95" name="Freeform 143">
                <a:extLst>
                  <a:ext uri="{FF2B5EF4-FFF2-40B4-BE49-F238E27FC236}">
                    <a16:creationId xmlns:a16="http://schemas.microsoft.com/office/drawing/2014/main" id="{D411AD79-3EEE-024E-945F-37D866FB7E52}"/>
                  </a:ext>
                </a:extLst>
              </p:cNvPr>
              <p:cNvSpPr>
                <a:spLocks noChangeArrowheads="1"/>
              </p:cNvSpPr>
              <p:nvPr/>
            </p:nvSpPr>
            <p:spPr bwMode="auto">
              <a:xfrm>
                <a:off x="7400925" y="3355975"/>
                <a:ext cx="122238" cy="163513"/>
              </a:xfrm>
              <a:custGeom>
                <a:avLst/>
                <a:gdLst>
                  <a:gd name="T0" fmla="*/ 0 w 341"/>
                  <a:gd name="T1" fmla="*/ 453 h 454"/>
                  <a:gd name="T2" fmla="*/ 0 w 341"/>
                  <a:gd name="T3" fmla="*/ 453 h 454"/>
                  <a:gd name="T4" fmla="*/ 0 w 341"/>
                  <a:gd name="T5" fmla="*/ 453 h 454"/>
                  <a:gd name="T6" fmla="*/ 340 w 341"/>
                  <a:gd name="T7" fmla="*/ 202 h 454"/>
                  <a:gd name="T8" fmla="*/ 264 w 341"/>
                  <a:gd name="T9" fmla="*/ 26 h 454"/>
                  <a:gd name="T10" fmla="*/ 226 w 341"/>
                  <a:gd name="T11" fmla="*/ 0 h 454"/>
                </a:gdLst>
                <a:ahLst/>
                <a:cxnLst>
                  <a:cxn ang="0">
                    <a:pos x="T0" y="T1"/>
                  </a:cxn>
                  <a:cxn ang="0">
                    <a:pos x="T2" y="T3"/>
                  </a:cxn>
                  <a:cxn ang="0">
                    <a:pos x="T4" y="T5"/>
                  </a:cxn>
                  <a:cxn ang="0">
                    <a:pos x="T6" y="T7"/>
                  </a:cxn>
                  <a:cxn ang="0">
                    <a:pos x="T8" y="T9"/>
                  </a:cxn>
                  <a:cxn ang="0">
                    <a:pos x="T10" y="T11"/>
                  </a:cxn>
                </a:cxnLst>
                <a:rect l="0" t="0" r="r" b="b"/>
                <a:pathLst>
                  <a:path w="341" h="454">
                    <a:moveTo>
                      <a:pt x="0" y="453"/>
                    </a:moveTo>
                    <a:lnTo>
                      <a:pt x="0" y="453"/>
                    </a:lnTo>
                    <a:lnTo>
                      <a:pt x="0" y="453"/>
                    </a:lnTo>
                    <a:cubicBezTo>
                      <a:pt x="189" y="453"/>
                      <a:pt x="340" y="340"/>
                      <a:pt x="340" y="202"/>
                    </a:cubicBezTo>
                    <a:cubicBezTo>
                      <a:pt x="340" y="139"/>
                      <a:pt x="315" y="76"/>
                      <a:pt x="264" y="26"/>
                    </a:cubicBezTo>
                    <a:cubicBezTo>
                      <a:pt x="226" y="0"/>
                      <a:pt x="226" y="0"/>
                      <a:pt x="226" y="0"/>
                    </a:cubicBezTo>
                  </a:path>
                </a:pathLst>
              </a:custGeom>
              <a:noFill/>
              <a:ln w="1905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96" name="Freeform 144">
                <a:extLst>
                  <a:ext uri="{FF2B5EF4-FFF2-40B4-BE49-F238E27FC236}">
                    <a16:creationId xmlns:a16="http://schemas.microsoft.com/office/drawing/2014/main" id="{1FB8836A-78C2-E849-9AE0-40685A729F5A}"/>
                  </a:ext>
                </a:extLst>
              </p:cNvPr>
              <p:cNvSpPr>
                <a:spLocks noChangeArrowheads="1"/>
              </p:cNvSpPr>
              <p:nvPr/>
            </p:nvSpPr>
            <p:spPr bwMode="auto">
              <a:xfrm>
                <a:off x="7251700" y="3233738"/>
                <a:ext cx="112713" cy="41275"/>
              </a:xfrm>
              <a:custGeom>
                <a:avLst/>
                <a:gdLst>
                  <a:gd name="T0" fmla="*/ 0 w 315"/>
                  <a:gd name="T1" fmla="*/ 37 h 114"/>
                  <a:gd name="T2" fmla="*/ 0 w 315"/>
                  <a:gd name="T3" fmla="*/ 37 h 114"/>
                  <a:gd name="T4" fmla="*/ 126 w 315"/>
                  <a:gd name="T5" fmla="*/ 0 h 114"/>
                  <a:gd name="T6" fmla="*/ 314 w 315"/>
                  <a:gd name="T7" fmla="*/ 113 h 114"/>
                </a:gdLst>
                <a:ahLst/>
                <a:cxnLst>
                  <a:cxn ang="0">
                    <a:pos x="T0" y="T1"/>
                  </a:cxn>
                  <a:cxn ang="0">
                    <a:pos x="T2" y="T3"/>
                  </a:cxn>
                  <a:cxn ang="0">
                    <a:pos x="T4" y="T5"/>
                  </a:cxn>
                  <a:cxn ang="0">
                    <a:pos x="T6" y="T7"/>
                  </a:cxn>
                </a:cxnLst>
                <a:rect l="0" t="0" r="r" b="b"/>
                <a:pathLst>
                  <a:path w="315" h="114">
                    <a:moveTo>
                      <a:pt x="0" y="37"/>
                    </a:moveTo>
                    <a:lnTo>
                      <a:pt x="0" y="37"/>
                    </a:lnTo>
                    <a:cubicBezTo>
                      <a:pt x="37" y="12"/>
                      <a:pt x="75" y="0"/>
                      <a:pt x="126" y="0"/>
                    </a:cubicBezTo>
                    <a:cubicBezTo>
                      <a:pt x="214" y="0"/>
                      <a:pt x="277" y="37"/>
                      <a:pt x="314" y="113"/>
                    </a:cubicBezTo>
                  </a:path>
                </a:pathLst>
              </a:custGeom>
              <a:noFill/>
              <a:ln w="1905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97" name="Freeform 145">
                <a:extLst>
                  <a:ext uri="{FF2B5EF4-FFF2-40B4-BE49-F238E27FC236}">
                    <a16:creationId xmlns:a16="http://schemas.microsoft.com/office/drawing/2014/main" id="{2058C635-8758-E848-953D-0E3D224F2D97}"/>
                  </a:ext>
                </a:extLst>
              </p:cNvPr>
              <p:cNvSpPr>
                <a:spLocks noChangeArrowheads="1"/>
              </p:cNvSpPr>
              <p:nvPr/>
            </p:nvSpPr>
            <p:spPr bwMode="auto">
              <a:xfrm>
                <a:off x="7183438" y="3228975"/>
                <a:ext cx="77787" cy="14288"/>
              </a:xfrm>
              <a:custGeom>
                <a:avLst/>
                <a:gdLst>
                  <a:gd name="T0" fmla="*/ 0 w 215"/>
                  <a:gd name="T1" fmla="*/ 38 h 39"/>
                  <a:gd name="T2" fmla="*/ 0 w 215"/>
                  <a:gd name="T3" fmla="*/ 38 h 39"/>
                  <a:gd name="T4" fmla="*/ 101 w 215"/>
                  <a:gd name="T5" fmla="*/ 0 h 39"/>
                  <a:gd name="T6" fmla="*/ 214 w 215"/>
                  <a:gd name="T7" fmla="*/ 38 h 39"/>
                </a:gdLst>
                <a:ahLst/>
                <a:cxnLst>
                  <a:cxn ang="0">
                    <a:pos x="T0" y="T1"/>
                  </a:cxn>
                  <a:cxn ang="0">
                    <a:pos x="T2" y="T3"/>
                  </a:cxn>
                  <a:cxn ang="0">
                    <a:pos x="T4" y="T5"/>
                  </a:cxn>
                  <a:cxn ang="0">
                    <a:pos x="T6" y="T7"/>
                  </a:cxn>
                </a:cxnLst>
                <a:rect l="0" t="0" r="r" b="b"/>
                <a:pathLst>
                  <a:path w="215" h="39">
                    <a:moveTo>
                      <a:pt x="0" y="38"/>
                    </a:moveTo>
                    <a:lnTo>
                      <a:pt x="0" y="38"/>
                    </a:lnTo>
                    <a:cubicBezTo>
                      <a:pt x="25" y="13"/>
                      <a:pt x="63" y="0"/>
                      <a:pt x="101" y="0"/>
                    </a:cubicBezTo>
                    <a:cubicBezTo>
                      <a:pt x="151" y="0"/>
                      <a:pt x="189" y="13"/>
                      <a:pt x="214" y="38"/>
                    </a:cubicBezTo>
                  </a:path>
                </a:pathLst>
              </a:custGeom>
              <a:noFill/>
              <a:ln w="1905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98" name="Freeform 146">
                <a:extLst>
                  <a:ext uri="{FF2B5EF4-FFF2-40B4-BE49-F238E27FC236}">
                    <a16:creationId xmlns:a16="http://schemas.microsoft.com/office/drawing/2014/main" id="{D1E40A3A-A90D-AF4B-A086-4E1531B86EED}"/>
                  </a:ext>
                </a:extLst>
              </p:cNvPr>
              <p:cNvSpPr>
                <a:spLocks noChangeArrowheads="1"/>
              </p:cNvSpPr>
              <p:nvPr/>
            </p:nvSpPr>
            <p:spPr bwMode="auto">
              <a:xfrm>
                <a:off x="7029450" y="3273425"/>
                <a:ext cx="73025" cy="77788"/>
              </a:xfrm>
              <a:custGeom>
                <a:avLst/>
                <a:gdLst>
                  <a:gd name="T0" fmla="*/ 0 w 202"/>
                  <a:gd name="T1" fmla="*/ 214 h 215"/>
                  <a:gd name="T2" fmla="*/ 0 w 202"/>
                  <a:gd name="T3" fmla="*/ 214 h 215"/>
                  <a:gd name="T4" fmla="*/ 0 w 202"/>
                  <a:gd name="T5" fmla="*/ 201 h 215"/>
                  <a:gd name="T6" fmla="*/ 189 w 202"/>
                  <a:gd name="T7" fmla="*/ 0 h 215"/>
                  <a:gd name="T8" fmla="*/ 201 w 202"/>
                  <a:gd name="T9" fmla="*/ 0 h 215"/>
                </a:gdLst>
                <a:ahLst/>
                <a:cxnLst>
                  <a:cxn ang="0">
                    <a:pos x="T0" y="T1"/>
                  </a:cxn>
                  <a:cxn ang="0">
                    <a:pos x="T2" y="T3"/>
                  </a:cxn>
                  <a:cxn ang="0">
                    <a:pos x="T4" y="T5"/>
                  </a:cxn>
                  <a:cxn ang="0">
                    <a:pos x="T6" y="T7"/>
                  </a:cxn>
                  <a:cxn ang="0">
                    <a:pos x="T8" y="T9"/>
                  </a:cxn>
                </a:cxnLst>
                <a:rect l="0" t="0" r="r" b="b"/>
                <a:pathLst>
                  <a:path w="202" h="215">
                    <a:moveTo>
                      <a:pt x="0" y="214"/>
                    </a:moveTo>
                    <a:lnTo>
                      <a:pt x="0" y="214"/>
                    </a:lnTo>
                    <a:cubicBezTo>
                      <a:pt x="0" y="201"/>
                      <a:pt x="0" y="201"/>
                      <a:pt x="0" y="201"/>
                    </a:cubicBezTo>
                    <a:cubicBezTo>
                      <a:pt x="0" y="88"/>
                      <a:pt x="88" y="0"/>
                      <a:pt x="189" y="0"/>
                    </a:cubicBezTo>
                    <a:lnTo>
                      <a:pt x="201" y="0"/>
                    </a:lnTo>
                  </a:path>
                </a:pathLst>
              </a:custGeom>
              <a:noFill/>
              <a:ln w="1905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99" name="Freeform 147">
                <a:extLst>
                  <a:ext uri="{FF2B5EF4-FFF2-40B4-BE49-F238E27FC236}">
                    <a16:creationId xmlns:a16="http://schemas.microsoft.com/office/drawing/2014/main" id="{20F05EFE-94D5-E246-9752-429F4E5097A5}"/>
                  </a:ext>
                </a:extLst>
              </p:cNvPr>
              <p:cNvSpPr>
                <a:spLocks noChangeArrowheads="1"/>
              </p:cNvSpPr>
              <p:nvPr/>
            </p:nvSpPr>
            <p:spPr bwMode="auto">
              <a:xfrm>
                <a:off x="7037388" y="3422650"/>
                <a:ext cx="131762" cy="209550"/>
              </a:xfrm>
              <a:custGeom>
                <a:avLst/>
                <a:gdLst>
                  <a:gd name="T0" fmla="*/ 365 w 366"/>
                  <a:gd name="T1" fmla="*/ 566 h 580"/>
                  <a:gd name="T2" fmla="*/ 365 w 366"/>
                  <a:gd name="T3" fmla="*/ 566 h 580"/>
                  <a:gd name="T4" fmla="*/ 277 w 366"/>
                  <a:gd name="T5" fmla="*/ 579 h 580"/>
                  <a:gd name="T6" fmla="*/ 0 w 366"/>
                  <a:gd name="T7" fmla="*/ 290 h 580"/>
                  <a:gd name="T8" fmla="*/ 277 w 366"/>
                  <a:gd name="T9" fmla="*/ 0 h 580"/>
                </a:gdLst>
                <a:ahLst/>
                <a:cxnLst>
                  <a:cxn ang="0">
                    <a:pos x="T0" y="T1"/>
                  </a:cxn>
                  <a:cxn ang="0">
                    <a:pos x="T2" y="T3"/>
                  </a:cxn>
                  <a:cxn ang="0">
                    <a:pos x="T4" y="T5"/>
                  </a:cxn>
                  <a:cxn ang="0">
                    <a:pos x="T6" y="T7"/>
                  </a:cxn>
                  <a:cxn ang="0">
                    <a:pos x="T8" y="T9"/>
                  </a:cxn>
                </a:cxnLst>
                <a:rect l="0" t="0" r="r" b="b"/>
                <a:pathLst>
                  <a:path w="366" h="580">
                    <a:moveTo>
                      <a:pt x="365" y="566"/>
                    </a:moveTo>
                    <a:lnTo>
                      <a:pt x="365" y="566"/>
                    </a:lnTo>
                    <a:cubicBezTo>
                      <a:pt x="340" y="579"/>
                      <a:pt x="315" y="579"/>
                      <a:pt x="277" y="579"/>
                    </a:cubicBezTo>
                    <a:cubicBezTo>
                      <a:pt x="126" y="579"/>
                      <a:pt x="0" y="453"/>
                      <a:pt x="0" y="290"/>
                    </a:cubicBezTo>
                    <a:cubicBezTo>
                      <a:pt x="0" y="139"/>
                      <a:pt x="114" y="13"/>
                      <a:pt x="277" y="0"/>
                    </a:cubicBezTo>
                  </a:path>
                </a:pathLst>
              </a:custGeom>
              <a:noFill/>
              <a:ln w="1905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200" name="Freeform 148">
                <a:extLst>
                  <a:ext uri="{FF2B5EF4-FFF2-40B4-BE49-F238E27FC236}">
                    <a16:creationId xmlns:a16="http://schemas.microsoft.com/office/drawing/2014/main" id="{F3CD1975-F52D-C944-8DBF-466F60828400}"/>
                  </a:ext>
                </a:extLst>
              </p:cNvPr>
              <p:cNvSpPr>
                <a:spLocks noChangeArrowheads="1"/>
              </p:cNvSpPr>
              <p:nvPr/>
            </p:nvSpPr>
            <p:spPr bwMode="auto">
              <a:xfrm>
                <a:off x="7237413" y="3454400"/>
                <a:ext cx="180975" cy="131763"/>
              </a:xfrm>
              <a:custGeom>
                <a:avLst/>
                <a:gdLst>
                  <a:gd name="T0" fmla="*/ 503 w 504"/>
                  <a:gd name="T1" fmla="*/ 0 h 366"/>
                  <a:gd name="T2" fmla="*/ 503 w 504"/>
                  <a:gd name="T3" fmla="*/ 0 h 366"/>
                  <a:gd name="T4" fmla="*/ 239 w 504"/>
                  <a:gd name="T5" fmla="*/ 340 h 366"/>
                  <a:gd name="T6" fmla="*/ 0 w 504"/>
                  <a:gd name="T7" fmla="*/ 340 h 366"/>
                </a:gdLst>
                <a:ahLst/>
                <a:cxnLst>
                  <a:cxn ang="0">
                    <a:pos x="T0" y="T1"/>
                  </a:cxn>
                  <a:cxn ang="0">
                    <a:pos x="T2" y="T3"/>
                  </a:cxn>
                  <a:cxn ang="0">
                    <a:pos x="T4" y="T5"/>
                  </a:cxn>
                  <a:cxn ang="0">
                    <a:pos x="T6" y="T7"/>
                  </a:cxn>
                </a:cxnLst>
                <a:rect l="0" t="0" r="r" b="b"/>
                <a:pathLst>
                  <a:path w="504" h="366">
                    <a:moveTo>
                      <a:pt x="503" y="0"/>
                    </a:moveTo>
                    <a:lnTo>
                      <a:pt x="503" y="0"/>
                    </a:lnTo>
                    <a:cubicBezTo>
                      <a:pt x="491" y="151"/>
                      <a:pt x="390" y="302"/>
                      <a:pt x="239" y="340"/>
                    </a:cubicBezTo>
                    <a:cubicBezTo>
                      <a:pt x="164" y="365"/>
                      <a:pt x="75" y="365"/>
                      <a:pt x="0" y="340"/>
                    </a:cubicBezTo>
                  </a:path>
                </a:pathLst>
              </a:custGeom>
              <a:noFill/>
              <a:ln w="1905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201" name="Freeform 149">
                <a:extLst>
                  <a:ext uri="{FF2B5EF4-FFF2-40B4-BE49-F238E27FC236}">
                    <a16:creationId xmlns:a16="http://schemas.microsoft.com/office/drawing/2014/main" id="{BDF43E61-E0BD-5746-9A3B-086786DBB6D3}"/>
                  </a:ext>
                </a:extLst>
              </p:cNvPr>
              <p:cNvSpPr>
                <a:spLocks noChangeArrowheads="1"/>
              </p:cNvSpPr>
              <p:nvPr/>
            </p:nvSpPr>
            <p:spPr bwMode="auto">
              <a:xfrm>
                <a:off x="7142163" y="3586163"/>
                <a:ext cx="136525" cy="100012"/>
              </a:xfrm>
              <a:custGeom>
                <a:avLst/>
                <a:gdLst>
                  <a:gd name="T0" fmla="*/ 12 w 378"/>
                  <a:gd name="T1" fmla="*/ 126 h 278"/>
                  <a:gd name="T2" fmla="*/ 12 w 378"/>
                  <a:gd name="T3" fmla="*/ 126 h 278"/>
                  <a:gd name="T4" fmla="*/ 0 w 378"/>
                  <a:gd name="T5" fmla="*/ 277 h 278"/>
                  <a:gd name="T6" fmla="*/ 151 w 378"/>
                  <a:gd name="T7" fmla="*/ 277 h 278"/>
                  <a:gd name="T8" fmla="*/ 377 w 378"/>
                  <a:gd name="T9" fmla="*/ 0 h 278"/>
                </a:gdLst>
                <a:ahLst/>
                <a:cxnLst>
                  <a:cxn ang="0">
                    <a:pos x="T0" y="T1"/>
                  </a:cxn>
                  <a:cxn ang="0">
                    <a:pos x="T2" y="T3"/>
                  </a:cxn>
                  <a:cxn ang="0">
                    <a:pos x="T4" y="T5"/>
                  </a:cxn>
                  <a:cxn ang="0">
                    <a:pos x="T6" y="T7"/>
                  </a:cxn>
                  <a:cxn ang="0">
                    <a:pos x="T8" y="T9"/>
                  </a:cxn>
                </a:cxnLst>
                <a:rect l="0" t="0" r="r" b="b"/>
                <a:pathLst>
                  <a:path w="378" h="278">
                    <a:moveTo>
                      <a:pt x="12" y="126"/>
                    </a:moveTo>
                    <a:lnTo>
                      <a:pt x="12" y="126"/>
                    </a:lnTo>
                    <a:cubicBezTo>
                      <a:pt x="0" y="277"/>
                      <a:pt x="0" y="277"/>
                      <a:pt x="0" y="277"/>
                    </a:cubicBezTo>
                    <a:cubicBezTo>
                      <a:pt x="151" y="277"/>
                      <a:pt x="151" y="277"/>
                      <a:pt x="151" y="277"/>
                    </a:cubicBezTo>
                    <a:cubicBezTo>
                      <a:pt x="151" y="277"/>
                      <a:pt x="176" y="25"/>
                      <a:pt x="377" y="0"/>
                    </a:cubicBezTo>
                  </a:path>
                </a:pathLst>
              </a:custGeom>
              <a:noFill/>
              <a:ln w="1905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202" name="Freeform 150">
                <a:extLst>
                  <a:ext uri="{FF2B5EF4-FFF2-40B4-BE49-F238E27FC236}">
                    <a16:creationId xmlns:a16="http://schemas.microsoft.com/office/drawing/2014/main" id="{8AF14AEE-D27A-A049-9451-3BB8AC9EC141}"/>
                  </a:ext>
                </a:extLst>
              </p:cNvPr>
              <p:cNvSpPr>
                <a:spLocks noChangeArrowheads="1"/>
              </p:cNvSpPr>
              <p:nvPr/>
            </p:nvSpPr>
            <p:spPr bwMode="auto">
              <a:xfrm>
                <a:off x="7078663" y="3332163"/>
                <a:ext cx="68262" cy="73025"/>
              </a:xfrm>
              <a:custGeom>
                <a:avLst/>
                <a:gdLst>
                  <a:gd name="T0" fmla="*/ 0 w 189"/>
                  <a:gd name="T1" fmla="*/ 202 h 203"/>
                  <a:gd name="T2" fmla="*/ 0 w 189"/>
                  <a:gd name="T3" fmla="*/ 202 h 203"/>
                  <a:gd name="T4" fmla="*/ 188 w 189"/>
                  <a:gd name="T5" fmla="*/ 13 h 203"/>
                </a:gdLst>
                <a:ahLst/>
                <a:cxnLst>
                  <a:cxn ang="0">
                    <a:pos x="T0" y="T1"/>
                  </a:cxn>
                  <a:cxn ang="0">
                    <a:pos x="T2" y="T3"/>
                  </a:cxn>
                  <a:cxn ang="0">
                    <a:pos x="T4" y="T5"/>
                  </a:cxn>
                </a:cxnLst>
                <a:rect l="0" t="0" r="r" b="b"/>
                <a:pathLst>
                  <a:path w="189" h="203">
                    <a:moveTo>
                      <a:pt x="0" y="202"/>
                    </a:moveTo>
                    <a:lnTo>
                      <a:pt x="0" y="202"/>
                    </a:lnTo>
                    <a:cubicBezTo>
                      <a:pt x="0" y="63"/>
                      <a:pt x="125" y="0"/>
                      <a:pt x="188" y="13"/>
                    </a:cubicBezTo>
                  </a:path>
                </a:pathLst>
              </a:custGeom>
              <a:noFill/>
              <a:ln w="1905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203" name="Freeform 152">
                <a:extLst>
                  <a:ext uri="{FF2B5EF4-FFF2-40B4-BE49-F238E27FC236}">
                    <a16:creationId xmlns:a16="http://schemas.microsoft.com/office/drawing/2014/main" id="{FCB7E348-C944-004E-8DA9-ED20137BA988}"/>
                  </a:ext>
                </a:extLst>
              </p:cNvPr>
              <p:cNvSpPr>
                <a:spLocks noChangeArrowheads="1"/>
              </p:cNvSpPr>
              <p:nvPr/>
            </p:nvSpPr>
            <p:spPr bwMode="auto">
              <a:xfrm>
                <a:off x="7183438" y="3446463"/>
                <a:ext cx="26987" cy="36512"/>
              </a:xfrm>
              <a:custGeom>
                <a:avLst/>
                <a:gdLst>
                  <a:gd name="T0" fmla="*/ 13 w 76"/>
                  <a:gd name="T1" fmla="*/ 101 h 102"/>
                  <a:gd name="T2" fmla="*/ 13 w 76"/>
                  <a:gd name="T3" fmla="*/ 101 h 102"/>
                  <a:gd name="T4" fmla="*/ 75 w 76"/>
                  <a:gd name="T5" fmla="*/ 0 h 102"/>
                </a:gdLst>
                <a:ahLst/>
                <a:cxnLst>
                  <a:cxn ang="0">
                    <a:pos x="T0" y="T1"/>
                  </a:cxn>
                  <a:cxn ang="0">
                    <a:pos x="T2" y="T3"/>
                  </a:cxn>
                  <a:cxn ang="0">
                    <a:pos x="T4" y="T5"/>
                  </a:cxn>
                </a:cxnLst>
                <a:rect l="0" t="0" r="r" b="b"/>
                <a:pathLst>
                  <a:path w="76" h="102">
                    <a:moveTo>
                      <a:pt x="13" y="101"/>
                    </a:moveTo>
                    <a:lnTo>
                      <a:pt x="13" y="101"/>
                    </a:lnTo>
                    <a:cubicBezTo>
                      <a:pt x="13" y="101"/>
                      <a:pt x="0" y="25"/>
                      <a:pt x="75" y="0"/>
                    </a:cubicBezTo>
                  </a:path>
                </a:pathLst>
              </a:custGeom>
              <a:noFill/>
              <a:ln w="1905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204" name="Freeform 153">
                <a:extLst>
                  <a:ext uri="{FF2B5EF4-FFF2-40B4-BE49-F238E27FC236}">
                    <a16:creationId xmlns:a16="http://schemas.microsoft.com/office/drawing/2014/main" id="{1A38AF5C-74F4-3146-BC50-7F7EC5618780}"/>
                  </a:ext>
                </a:extLst>
              </p:cNvPr>
              <p:cNvSpPr>
                <a:spLocks noChangeArrowheads="1"/>
              </p:cNvSpPr>
              <p:nvPr/>
            </p:nvSpPr>
            <p:spPr bwMode="auto">
              <a:xfrm>
                <a:off x="7100888" y="3527425"/>
                <a:ext cx="87312" cy="41275"/>
              </a:xfrm>
              <a:custGeom>
                <a:avLst/>
                <a:gdLst>
                  <a:gd name="T0" fmla="*/ 0 w 241"/>
                  <a:gd name="T1" fmla="*/ 0 h 114"/>
                  <a:gd name="T2" fmla="*/ 0 w 241"/>
                  <a:gd name="T3" fmla="*/ 0 h 114"/>
                  <a:gd name="T4" fmla="*/ 240 w 241"/>
                  <a:gd name="T5" fmla="*/ 37 h 114"/>
                </a:gdLst>
                <a:ahLst/>
                <a:cxnLst>
                  <a:cxn ang="0">
                    <a:pos x="T0" y="T1"/>
                  </a:cxn>
                  <a:cxn ang="0">
                    <a:pos x="T2" y="T3"/>
                  </a:cxn>
                  <a:cxn ang="0">
                    <a:pos x="T4" y="T5"/>
                  </a:cxn>
                </a:cxnLst>
                <a:rect l="0" t="0" r="r" b="b"/>
                <a:pathLst>
                  <a:path w="241" h="114">
                    <a:moveTo>
                      <a:pt x="0" y="0"/>
                    </a:moveTo>
                    <a:lnTo>
                      <a:pt x="0" y="0"/>
                    </a:lnTo>
                    <a:cubicBezTo>
                      <a:pt x="13" y="88"/>
                      <a:pt x="189" y="113"/>
                      <a:pt x="240" y="37"/>
                    </a:cubicBezTo>
                  </a:path>
                </a:pathLst>
              </a:custGeom>
              <a:noFill/>
              <a:ln w="1905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205" name="Freeform 154">
                <a:extLst>
                  <a:ext uri="{FF2B5EF4-FFF2-40B4-BE49-F238E27FC236}">
                    <a16:creationId xmlns:a16="http://schemas.microsoft.com/office/drawing/2014/main" id="{655A88A9-67FB-BF41-AC31-23A1C99FBC77}"/>
                  </a:ext>
                </a:extLst>
              </p:cNvPr>
              <p:cNvSpPr>
                <a:spLocks noChangeArrowheads="1"/>
              </p:cNvSpPr>
              <p:nvPr/>
            </p:nvSpPr>
            <p:spPr bwMode="auto">
              <a:xfrm>
                <a:off x="7381875" y="3414713"/>
                <a:ext cx="46038" cy="31750"/>
              </a:xfrm>
              <a:custGeom>
                <a:avLst/>
                <a:gdLst>
                  <a:gd name="T0" fmla="*/ 125 w 126"/>
                  <a:gd name="T1" fmla="*/ 38 h 89"/>
                  <a:gd name="T2" fmla="*/ 125 w 126"/>
                  <a:gd name="T3" fmla="*/ 38 h 89"/>
                  <a:gd name="T4" fmla="*/ 0 w 126"/>
                  <a:gd name="T5" fmla="*/ 88 h 89"/>
                </a:gdLst>
                <a:ahLst/>
                <a:cxnLst>
                  <a:cxn ang="0">
                    <a:pos x="T0" y="T1"/>
                  </a:cxn>
                  <a:cxn ang="0">
                    <a:pos x="T2" y="T3"/>
                  </a:cxn>
                  <a:cxn ang="0">
                    <a:pos x="T4" y="T5"/>
                  </a:cxn>
                </a:cxnLst>
                <a:rect l="0" t="0" r="r" b="b"/>
                <a:pathLst>
                  <a:path w="126" h="89">
                    <a:moveTo>
                      <a:pt x="125" y="38"/>
                    </a:moveTo>
                    <a:lnTo>
                      <a:pt x="125" y="38"/>
                    </a:lnTo>
                    <a:cubicBezTo>
                      <a:pt x="125" y="38"/>
                      <a:pt x="37" y="0"/>
                      <a:pt x="0" y="88"/>
                    </a:cubicBezTo>
                  </a:path>
                </a:pathLst>
              </a:custGeom>
              <a:noFill/>
              <a:ln w="1905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206" name="Freeform 155">
                <a:extLst>
                  <a:ext uri="{FF2B5EF4-FFF2-40B4-BE49-F238E27FC236}">
                    <a16:creationId xmlns:a16="http://schemas.microsoft.com/office/drawing/2014/main" id="{00C1AB18-D97C-1C48-B765-BE31AC414B07}"/>
                  </a:ext>
                </a:extLst>
              </p:cNvPr>
              <p:cNvSpPr>
                <a:spLocks noChangeArrowheads="1"/>
              </p:cNvSpPr>
              <p:nvPr/>
            </p:nvSpPr>
            <p:spPr bwMode="auto">
              <a:xfrm>
                <a:off x="7342188" y="3305175"/>
                <a:ext cx="82550" cy="63500"/>
              </a:xfrm>
              <a:custGeom>
                <a:avLst/>
                <a:gdLst>
                  <a:gd name="T0" fmla="*/ 227 w 228"/>
                  <a:gd name="T1" fmla="*/ 176 h 177"/>
                  <a:gd name="T2" fmla="*/ 227 w 228"/>
                  <a:gd name="T3" fmla="*/ 176 h 177"/>
                  <a:gd name="T4" fmla="*/ 38 w 228"/>
                  <a:gd name="T5" fmla="*/ 151 h 177"/>
                  <a:gd name="T6" fmla="*/ 0 w 228"/>
                  <a:gd name="T7" fmla="*/ 0 h 177"/>
                </a:gdLst>
                <a:ahLst/>
                <a:cxnLst>
                  <a:cxn ang="0">
                    <a:pos x="T0" y="T1"/>
                  </a:cxn>
                  <a:cxn ang="0">
                    <a:pos x="T2" y="T3"/>
                  </a:cxn>
                  <a:cxn ang="0">
                    <a:pos x="T4" y="T5"/>
                  </a:cxn>
                  <a:cxn ang="0">
                    <a:pos x="T6" y="T7"/>
                  </a:cxn>
                </a:cxnLst>
                <a:rect l="0" t="0" r="r" b="b"/>
                <a:pathLst>
                  <a:path w="228" h="177">
                    <a:moveTo>
                      <a:pt x="227" y="176"/>
                    </a:moveTo>
                    <a:lnTo>
                      <a:pt x="227" y="176"/>
                    </a:lnTo>
                    <a:cubicBezTo>
                      <a:pt x="151" y="101"/>
                      <a:pt x="38" y="151"/>
                      <a:pt x="38" y="151"/>
                    </a:cubicBezTo>
                    <a:cubicBezTo>
                      <a:pt x="38" y="151"/>
                      <a:pt x="63" y="63"/>
                      <a:pt x="0" y="0"/>
                    </a:cubicBezTo>
                  </a:path>
                </a:pathLst>
              </a:custGeom>
              <a:noFill/>
              <a:ln w="1905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pic>
          <p:nvPicPr>
            <p:cNvPr id="7176" name="Picture 8" descr="Image result for gear transparent"/>
            <p:cNvPicPr>
              <a:picLocks noChangeAspect="1" noChangeArrowheads="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6066748" y="2077215"/>
              <a:ext cx="621328" cy="62132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Straight Connector 21"/>
          <p:cNvCxnSpPr/>
          <p:nvPr/>
        </p:nvCxnSpPr>
        <p:spPr>
          <a:xfrm flipH="1">
            <a:off x="6574606" y="2251762"/>
            <a:ext cx="100977" cy="131962"/>
          </a:xfrm>
          <a:prstGeom prst="line">
            <a:avLst/>
          </a:prstGeom>
          <a:ln w="317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2" name="Straight Connector 321"/>
          <p:cNvCxnSpPr/>
          <p:nvPr/>
        </p:nvCxnSpPr>
        <p:spPr>
          <a:xfrm flipH="1">
            <a:off x="6637191" y="2480095"/>
            <a:ext cx="210064" cy="18222"/>
          </a:xfrm>
          <a:prstGeom prst="line">
            <a:avLst/>
          </a:prstGeom>
          <a:ln w="317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3" name="Straight Connector 322"/>
          <p:cNvCxnSpPr/>
          <p:nvPr/>
        </p:nvCxnSpPr>
        <p:spPr>
          <a:xfrm flipH="1" flipV="1">
            <a:off x="6631175" y="2711005"/>
            <a:ext cx="236053" cy="57041"/>
          </a:xfrm>
          <a:prstGeom prst="line">
            <a:avLst/>
          </a:prstGeom>
          <a:ln w="317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4" name="Straight Connector 323"/>
          <p:cNvCxnSpPr/>
          <p:nvPr/>
        </p:nvCxnSpPr>
        <p:spPr>
          <a:xfrm flipH="1" flipV="1">
            <a:off x="6574537" y="2824427"/>
            <a:ext cx="86088" cy="222666"/>
          </a:xfrm>
          <a:prstGeom prst="line">
            <a:avLst/>
          </a:prstGeom>
          <a:ln w="317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4" name="Text Placeholder 32">
            <a:extLst>
              <a:ext uri="{FF2B5EF4-FFF2-40B4-BE49-F238E27FC236}">
                <a16:creationId xmlns:a16="http://schemas.microsoft.com/office/drawing/2014/main" id="{74F8A36E-7277-435B-AEE8-D68890981F0C}"/>
              </a:ext>
            </a:extLst>
          </p:cNvPr>
          <p:cNvSpPr txBox="1">
            <a:spLocks/>
          </p:cNvSpPr>
          <p:nvPr/>
        </p:nvSpPr>
        <p:spPr>
          <a:xfrm>
            <a:off x="271317" y="226336"/>
            <a:ext cx="8816364" cy="324471"/>
          </a:xfrm>
          <a:prstGeom prst="rect">
            <a:avLst/>
          </a:prstGeom>
        </p:spPr>
        <p:txBody>
          <a:bodyPr vert="horz" lIns="0" tIns="45720" rIns="0" bIns="45720" rtlCol="0" anchor="t">
            <a:noAutofit/>
          </a:bodyPr>
          <a:lstStyle>
            <a:lvl1pPr marL="0" indent="0" algn="l" defTabSz="685783" rtl="0" eaLnBrk="1" latinLnBrk="0" hangingPunct="1">
              <a:lnSpc>
                <a:spcPct val="90000"/>
              </a:lnSpc>
              <a:spcBef>
                <a:spcPts val="0"/>
              </a:spcBef>
              <a:spcAft>
                <a:spcPts val="150"/>
              </a:spcAft>
              <a:buClr>
                <a:schemeClr val="accent1"/>
              </a:buClr>
              <a:buSzPct val="120000"/>
              <a:buFont typeface="Arial" charset="0"/>
              <a:buNone/>
              <a:tabLst/>
              <a:defRPr sz="1600" kern="1200">
                <a:solidFill>
                  <a:schemeClr val="accent1"/>
                </a:solidFill>
                <a:latin typeface="+mn-lt"/>
                <a:ea typeface="+mn-ea"/>
                <a:cs typeface="+mn-cs"/>
              </a:defRPr>
            </a:lvl1pPr>
            <a:lvl2pPr marL="200020" indent="0" algn="l" defTabSz="685783" rtl="0" eaLnBrk="1" latinLnBrk="0" hangingPunct="1">
              <a:lnSpc>
                <a:spcPct val="90000"/>
              </a:lnSpc>
              <a:spcBef>
                <a:spcPts val="300"/>
              </a:spcBef>
              <a:spcAft>
                <a:spcPts val="300"/>
              </a:spcAft>
              <a:buClr>
                <a:schemeClr val="accent1"/>
              </a:buClr>
              <a:buSzPct val="120000"/>
              <a:buFont typeface="Helvetica" charset="0"/>
              <a:buNone/>
              <a:tabLst/>
              <a:defRPr sz="1600" kern="1200">
                <a:solidFill>
                  <a:schemeClr val="tx1"/>
                </a:solidFill>
                <a:latin typeface="+mn-lt"/>
                <a:ea typeface="+mn-ea"/>
                <a:cs typeface="+mn-cs"/>
              </a:defRPr>
            </a:lvl2pPr>
            <a:lvl3pPr marL="685783" indent="0" algn="l" defTabSz="685783" rtl="0" eaLnBrk="1" latinLnBrk="0" hangingPunct="1">
              <a:lnSpc>
                <a:spcPct val="90000"/>
              </a:lnSpc>
              <a:spcBef>
                <a:spcPts val="300"/>
              </a:spcBef>
              <a:spcAft>
                <a:spcPts val="300"/>
              </a:spcAft>
              <a:buClr>
                <a:schemeClr val="accent1"/>
              </a:buClr>
              <a:buSzPct val="120000"/>
              <a:buFont typeface="Arial" charset="0"/>
              <a:buNone/>
              <a:tabLst/>
              <a:defRPr sz="1400" kern="1200">
                <a:solidFill>
                  <a:schemeClr val="tx1"/>
                </a:solidFill>
                <a:latin typeface="+mn-lt"/>
                <a:ea typeface="+mn-ea"/>
                <a:cs typeface="+mn-cs"/>
              </a:defRPr>
            </a:lvl3pPr>
            <a:lvl4pPr marL="1028675" indent="0" algn="l" defTabSz="685783" rtl="0" eaLnBrk="1" latinLnBrk="0" hangingPunct="1">
              <a:lnSpc>
                <a:spcPct val="90000"/>
              </a:lnSpc>
              <a:spcBef>
                <a:spcPts val="300"/>
              </a:spcBef>
              <a:spcAft>
                <a:spcPts val="300"/>
              </a:spcAft>
              <a:buClr>
                <a:schemeClr val="accent1"/>
              </a:buClr>
              <a:buSzPct val="120000"/>
              <a:buFont typeface="Helvetica" charset="0"/>
              <a:buNone/>
              <a:tabLst/>
              <a:defRPr sz="1200" kern="1200">
                <a:solidFill>
                  <a:schemeClr val="tx1"/>
                </a:solidFill>
                <a:latin typeface="+mn-lt"/>
                <a:ea typeface="+mn-ea"/>
                <a:cs typeface="+mn-cs"/>
              </a:defRPr>
            </a:lvl4pPr>
            <a:lvl5pPr marL="1371566" indent="0" algn="l" defTabSz="685783" rtl="0" eaLnBrk="1" latinLnBrk="0" hangingPunct="1">
              <a:lnSpc>
                <a:spcPct val="90000"/>
              </a:lnSpc>
              <a:spcBef>
                <a:spcPts val="300"/>
              </a:spcBef>
              <a:spcAft>
                <a:spcPts val="300"/>
              </a:spcAft>
              <a:buClr>
                <a:schemeClr val="accent1"/>
              </a:buClr>
              <a:buSzPct val="100000"/>
              <a:buFont typeface="Arial" charset="0"/>
              <a:buNone/>
              <a:tabLst/>
              <a:defRPr sz="12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400" b="1" dirty="0">
                <a:solidFill>
                  <a:srgbClr val="124B96"/>
                </a:solidFill>
                <a:latin typeface="+mj-lt"/>
              </a:rPr>
              <a:t>InteliServe Platform: ITSM Tools and Technology</a:t>
            </a:r>
          </a:p>
          <a:p>
            <a:r>
              <a:rPr lang="en-US" dirty="0"/>
              <a:t> </a:t>
            </a:r>
            <a:endParaRPr lang="en-US" sz="2000" dirty="0">
              <a:solidFill>
                <a:srgbClr val="124B96"/>
              </a:solidFill>
            </a:endParaRPr>
          </a:p>
          <a:p>
            <a:endParaRPr lang="en-US" sz="2000" b="1" dirty="0">
              <a:solidFill>
                <a:srgbClr val="124B96"/>
              </a:solidFill>
            </a:endParaRPr>
          </a:p>
        </p:txBody>
      </p:sp>
      <p:sp>
        <p:nvSpPr>
          <p:cNvPr id="272" name="TextBox 271">
            <a:extLst>
              <a:ext uri="{FF2B5EF4-FFF2-40B4-BE49-F238E27FC236}">
                <a16:creationId xmlns:a16="http://schemas.microsoft.com/office/drawing/2014/main" id="{64854F53-012F-4A82-97C3-BA680E561130}"/>
              </a:ext>
            </a:extLst>
          </p:cNvPr>
          <p:cNvSpPr txBox="1"/>
          <p:nvPr/>
        </p:nvSpPr>
        <p:spPr>
          <a:xfrm>
            <a:off x="3018529" y="3893925"/>
            <a:ext cx="1979025" cy="323165"/>
          </a:xfrm>
          <a:prstGeom prst="rect">
            <a:avLst/>
          </a:prstGeom>
          <a:noFill/>
        </p:spPr>
        <p:txBody>
          <a:bodyPr wrap="square" lIns="0" tIns="0" rIns="0" bIns="0" rtlCol="0"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AU" sz="1050" dirty="0">
                <a:solidFill>
                  <a:srgbClr val="000000"/>
                </a:solidFill>
                <a:latin typeface="+mj-lt"/>
                <a:cs typeface="Calibri" panose="020F0502020204030204" pitchFamily="34" charset="0"/>
              </a:rPr>
              <a:t>Omnichannel support connects users across all channels</a:t>
            </a:r>
            <a:endParaRPr lang="en-AU" sz="1050" noProof="0" dirty="0">
              <a:solidFill>
                <a:srgbClr val="000000"/>
              </a:solidFill>
              <a:latin typeface="+mj-lt"/>
              <a:cs typeface="Calibri" panose="020F0502020204030204" pitchFamily="34" charset="0"/>
            </a:endParaRPr>
          </a:p>
        </p:txBody>
      </p:sp>
      <p:sp>
        <p:nvSpPr>
          <p:cNvPr id="16" name="Right Triangle 15">
            <a:extLst>
              <a:ext uri="{FF2B5EF4-FFF2-40B4-BE49-F238E27FC236}">
                <a16:creationId xmlns:a16="http://schemas.microsoft.com/office/drawing/2014/main" id="{6DAEA692-8905-44BB-9152-EDEE546A0613}"/>
              </a:ext>
            </a:extLst>
          </p:cNvPr>
          <p:cNvSpPr/>
          <p:nvPr/>
        </p:nvSpPr>
        <p:spPr>
          <a:xfrm rot="18911514" flipH="1">
            <a:off x="2260211" y="1321656"/>
            <a:ext cx="1959104" cy="1945418"/>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solidFill>
                <a:schemeClr val="bg1"/>
              </a:solidFill>
            </a:endParaRPr>
          </a:p>
        </p:txBody>
      </p:sp>
      <p:grpSp>
        <p:nvGrpSpPr>
          <p:cNvPr id="217" name="Group 216">
            <a:extLst>
              <a:ext uri="{FF2B5EF4-FFF2-40B4-BE49-F238E27FC236}">
                <a16:creationId xmlns:a16="http://schemas.microsoft.com/office/drawing/2014/main" id="{05CC8774-5578-434F-A9A6-D16D614E38C0}"/>
              </a:ext>
            </a:extLst>
          </p:cNvPr>
          <p:cNvGrpSpPr/>
          <p:nvPr/>
        </p:nvGrpSpPr>
        <p:grpSpPr>
          <a:xfrm>
            <a:off x="3380097" y="1248665"/>
            <a:ext cx="991161" cy="1991468"/>
            <a:chOff x="3669863" y="1656140"/>
            <a:chExt cx="991161" cy="1991468"/>
          </a:xfrm>
        </p:grpSpPr>
        <p:grpSp>
          <p:nvGrpSpPr>
            <p:cNvPr id="246" name="Group 245">
              <a:extLst>
                <a:ext uri="{FF2B5EF4-FFF2-40B4-BE49-F238E27FC236}">
                  <a16:creationId xmlns:a16="http://schemas.microsoft.com/office/drawing/2014/main" id="{85BC080D-AAEB-4B9A-9BC9-9C1114B2FFA8}"/>
                </a:ext>
              </a:extLst>
            </p:cNvPr>
            <p:cNvGrpSpPr/>
            <p:nvPr/>
          </p:nvGrpSpPr>
          <p:grpSpPr>
            <a:xfrm>
              <a:off x="3669863" y="1656140"/>
              <a:ext cx="453273" cy="454254"/>
              <a:chOff x="3971925" y="963613"/>
              <a:chExt cx="733425" cy="735012"/>
            </a:xfrm>
          </p:grpSpPr>
          <p:sp>
            <p:nvSpPr>
              <p:cNvPr id="348" name="Freeform 44">
                <a:extLst>
                  <a:ext uri="{FF2B5EF4-FFF2-40B4-BE49-F238E27FC236}">
                    <a16:creationId xmlns:a16="http://schemas.microsoft.com/office/drawing/2014/main" id="{E3F7B6B4-C42B-4814-8ED0-567540B31645}"/>
                  </a:ext>
                </a:extLst>
              </p:cNvPr>
              <p:cNvSpPr>
                <a:spLocks noChangeArrowheads="1"/>
              </p:cNvSpPr>
              <p:nvPr/>
            </p:nvSpPr>
            <p:spPr bwMode="auto">
              <a:xfrm>
                <a:off x="3971925" y="963613"/>
                <a:ext cx="733425" cy="735012"/>
              </a:xfrm>
              <a:custGeom>
                <a:avLst/>
                <a:gdLst>
                  <a:gd name="T0" fmla="*/ 2038 w 2039"/>
                  <a:gd name="T1" fmla="*/ 2039 h 2040"/>
                  <a:gd name="T2" fmla="*/ 0 w 2039"/>
                  <a:gd name="T3" fmla="*/ 2039 h 2040"/>
                  <a:gd name="T4" fmla="*/ 0 w 2039"/>
                  <a:gd name="T5" fmla="*/ 0 h 2040"/>
                  <a:gd name="T6" fmla="*/ 2038 w 2039"/>
                  <a:gd name="T7" fmla="*/ 0 h 2040"/>
                  <a:gd name="T8" fmla="*/ 2038 w 2039"/>
                  <a:gd name="T9" fmla="*/ 2039 h 2040"/>
                </a:gdLst>
                <a:ahLst/>
                <a:cxnLst>
                  <a:cxn ang="0">
                    <a:pos x="T0" y="T1"/>
                  </a:cxn>
                  <a:cxn ang="0">
                    <a:pos x="T2" y="T3"/>
                  </a:cxn>
                  <a:cxn ang="0">
                    <a:pos x="T4" y="T5"/>
                  </a:cxn>
                  <a:cxn ang="0">
                    <a:pos x="T6" y="T7"/>
                  </a:cxn>
                  <a:cxn ang="0">
                    <a:pos x="T8" y="T9"/>
                  </a:cxn>
                </a:cxnLst>
                <a:rect l="0" t="0" r="r" b="b"/>
                <a:pathLst>
                  <a:path w="2039" h="2040">
                    <a:moveTo>
                      <a:pt x="2038" y="2039"/>
                    </a:moveTo>
                    <a:lnTo>
                      <a:pt x="0" y="2039"/>
                    </a:lnTo>
                    <a:lnTo>
                      <a:pt x="0" y="0"/>
                    </a:lnTo>
                    <a:lnTo>
                      <a:pt x="2038" y="0"/>
                    </a:lnTo>
                    <a:lnTo>
                      <a:pt x="2038" y="2039"/>
                    </a:lnTo>
                  </a:path>
                </a:pathLst>
              </a:custGeom>
              <a:solidFill>
                <a:schemeClr val="accent2"/>
              </a:solid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nvGrpSpPr>
              <p:cNvPr id="349" name="Group 348">
                <a:extLst>
                  <a:ext uri="{FF2B5EF4-FFF2-40B4-BE49-F238E27FC236}">
                    <a16:creationId xmlns:a16="http://schemas.microsoft.com/office/drawing/2014/main" id="{94E26B8A-2F77-49EE-B0BC-969D94638AC9}"/>
                  </a:ext>
                </a:extLst>
              </p:cNvPr>
              <p:cNvGrpSpPr/>
              <p:nvPr/>
            </p:nvGrpSpPr>
            <p:grpSpPr>
              <a:xfrm>
                <a:off x="4133850" y="1054100"/>
                <a:ext cx="490538" cy="552450"/>
                <a:chOff x="4133850" y="1054100"/>
                <a:chExt cx="490538" cy="552450"/>
              </a:xfrm>
            </p:grpSpPr>
            <p:sp>
              <p:nvSpPr>
                <p:cNvPr id="350" name="Freeform 163">
                  <a:extLst>
                    <a:ext uri="{FF2B5EF4-FFF2-40B4-BE49-F238E27FC236}">
                      <a16:creationId xmlns:a16="http://schemas.microsoft.com/office/drawing/2014/main" id="{D051413F-BCB1-467A-8050-C288C7A65379}"/>
                    </a:ext>
                  </a:extLst>
                </p:cNvPr>
                <p:cNvSpPr>
                  <a:spLocks noChangeArrowheads="1"/>
                </p:cNvSpPr>
                <p:nvPr/>
              </p:nvSpPr>
              <p:spPr bwMode="auto">
                <a:xfrm>
                  <a:off x="4243388" y="1544638"/>
                  <a:ext cx="36512" cy="36512"/>
                </a:xfrm>
                <a:custGeom>
                  <a:avLst/>
                  <a:gdLst>
                    <a:gd name="T0" fmla="*/ 0 w 101"/>
                    <a:gd name="T1" fmla="*/ 50 h 101"/>
                    <a:gd name="T2" fmla="*/ 0 w 101"/>
                    <a:gd name="T3" fmla="*/ 50 h 101"/>
                    <a:gd name="T4" fmla="*/ 50 w 101"/>
                    <a:gd name="T5" fmla="*/ 0 h 101"/>
                    <a:gd name="T6" fmla="*/ 100 w 101"/>
                    <a:gd name="T7" fmla="*/ 50 h 101"/>
                    <a:gd name="T8" fmla="*/ 50 w 101"/>
                    <a:gd name="T9" fmla="*/ 100 h 101"/>
                    <a:gd name="T10" fmla="*/ 0 w 101"/>
                    <a:gd name="T11" fmla="*/ 50 h 101"/>
                  </a:gdLst>
                  <a:ahLst/>
                  <a:cxnLst>
                    <a:cxn ang="0">
                      <a:pos x="T0" y="T1"/>
                    </a:cxn>
                    <a:cxn ang="0">
                      <a:pos x="T2" y="T3"/>
                    </a:cxn>
                    <a:cxn ang="0">
                      <a:pos x="T4" y="T5"/>
                    </a:cxn>
                    <a:cxn ang="0">
                      <a:pos x="T6" y="T7"/>
                    </a:cxn>
                    <a:cxn ang="0">
                      <a:pos x="T8" y="T9"/>
                    </a:cxn>
                    <a:cxn ang="0">
                      <a:pos x="T10" y="T11"/>
                    </a:cxn>
                  </a:cxnLst>
                  <a:rect l="0" t="0" r="r" b="b"/>
                  <a:pathLst>
                    <a:path w="101" h="101">
                      <a:moveTo>
                        <a:pt x="0" y="50"/>
                      </a:moveTo>
                      <a:lnTo>
                        <a:pt x="0" y="50"/>
                      </a:lnTo>
                      <a:cubicBezTo>
                        <a:pt x="0" y="25"/>
                        <a:pt x="25" y="0"/>
                        <a:pt x="50" y="0"/>
                      </a:cubicBezTo>
                      <a:cubicBezTo>
                        <a:pt x="75" y="0"/>
                        <a:pt x="100" y="25"/>
                        <a:pt x="100" y="50"/>
                      </a:cubicBezTo>
                      <a:cubicBezTo>
                        <a:pt x="100" y="75"/>
                        <a:pt x="75" y="100"/>
                        <a:pt x="50" y="100"/>
                      </a:cubicBezTo>
                      <a:cubicBezTo>
                        <a:pt x="25" y="100"/>
                        <a:pt x="0" y="75"/>
                        <a:pt x="0" y="50"/>
                      </a:cubicBezTo>
                    </a:path>
                  </a:pathLst>
                </a:custGeom>
                <a:solidFill>
                  <a:srgbClr val="FFC62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351" name="Freeform 164">
                  <a:extLst>
                    <a:ext uri="{FF2B5EF4-FFF2-40B4-BE49-F238E27FC236}">
                      <a16:creationId xmlns:a16="http://schemas.microsoft.com/office/drawing/2014/main" id="{53BE1170-17A4-487D-8A6E-DBF2215A96DB}"/>
                    </a:ext>
                  </a:extLst>
                </p:cNvPr>
                <p:cNvSpPr>
                  <a:spLocks noChangeArrowheads="1"/>
                </p:cNvSpPr>
                <p:nvPr/>
              </p:nvSpPr>
              <p:spPr bwMode="auto">
                <a:xfrm>
                  <a:off x="4392613" y="1171575"/>
                  <a:ext cx="36512" cy="36513"/>
                </a:xfrm>
                <a:custGeom>
                  <a:avLst/>
                  <a:gdLst>
                    <a:gd name="T0" fmla="*/ 0 w 102"/>
                    <a:gd name="T1" fmla="*/ 50 h 102"/>
                    <a:gd name="T2" fmla="*/ 0 w 102"/>
                    <a:gd name="T3" fmla="*/ 50 h 102"/>
                    <a:gd name="T4" fmla="*/ 51 w 102"/>
                    <a:gd name="T5" fmla="*/ 0 h 102"/>
                    <a:gd name="T6" fmla="*/ 101 w 102"/>
                    <a:gd name="T7" fmla="*/ 50 h 102"/>
                    <a:gd name="T8" fmla="*/ 51 w 102"/>
                    <a:gd name="T9" fmla="*/ 101 h 102"/>
                    <a:gd name="T10" fmla="*/ 0 w 102"/>
                    <a:gd name="T11" fmla="*/ 50 h 102"/>
                  </a:gdLst>
                  <a:ahLst/>
                  <a:cxnLst>
                    <a:cxn ang="0">
                      <a:pos x="T0" y="T1"/>
                    </a:cxn>
                    <a:cxn ang="0">
                      <a:pos x="T2" y="T3"/>
                    </a:cxn>
                    <a:cxn ang="0">
                      <a:pos x="T4" y="T5"/>
                    </a:cxn>
                    <a:cxn ang="0">
                      <a:pos x="T6" y="T7"/>
                    </a:cxn>
                    <a:cxn ang="0">
                      <a:pos x="T8" y="T9"/>
                    </a:cxn>
                    <a:cxn ang="0">
                      <a:pos x="T10" y="T11"/>
                    </a:cxn>
                  </a:cxnLst>
                  <a:rect l="0" t="0" r="r" b="b"/>
                  <a:pathLst>
                    <a:path w="102" h="102">
                      <a:moveTo>
                        <a:pt x="0" y="50"/>
                      </a:moveTo>
                      <a:lnTo>
                        <a:pt x="0" y="50"/>
                      </a:lnTo>
                      <a:cubicBezTo>
                        <a:pt x="0" y="25"/>
                        <a:pt x="25" y="0"/>
                        <a:pt x="51" y="0"/>
                      </a:cubicBezTo>
                      <a:cubicBezTo>
                        <a:pt x="76" y="0"/>
                        <a:pt x="101" y="25"/>
                        <a:pt x="101" y="50"/>
                      </a:cubicBezTo>
                      <a:cubicBezTo>
                        <a:pt x="101" y="75"/>
                        <a:pt x="76" y="101"/>
                        <a:pt x="51" y="101"/>
                      </a:cubicBezTo>
                      <a:cubicBezTo>
                        <a:pt x="25" y="101"/>
                        <a:pt x="0" y="75"/>
                        <a:pt x="0" y="50"/>
                      </a:cubicBezTo>
                    </a:path>
                  </a:pathLst>
                </a:custGeom>
                <a:solidFill>
                  <a:srgbClr val="FFC62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352" name="Freeform 165">
                  <a:extLst>
                    <a:ext uri="{FF2B5EF4-FFF2-40B4-BE49-F238E27FC236}">
                      <a16:creationId xmlns:a16="http://schemas.microsoft.com/office/drawing/2014/main" id="{2A339E93-CCE9-4208-B44A-6EB294C912D0}"/>
                    </a:ext>
                  </a:extLst>
                </p:cNvPr>
                <p:cNvSpPr>
                  <a:spLocks noChangeArrowheads="1"/>
                </p:cNvSpPr>
                <p:nvPr/>
              </p:nvSpPr>
              <p:spPr bwMode="auto">
                <a:xfrm>
                  <a:off x="4446588" y="1171575"/>
                  <a:ext cx="36512" cy="36513"/>
                </a:xfrm>
                <a:custGeom>
                  <a:avLst/>
                  <a:gdLst>
                    <a:gd name="T0" fmla="*/ 0 w 102"/>
                    <a:gd name="T1" fmla="*/ 50 h 102"/>
                    <a:gd name="T2" fmla="*/ 0 w 102"/>
                    <a:gd name="T3" fmla="*/ 50 h 102"/>
                    <a:gd name="T4" fmla="*/ 51 w 102"/>
                    <a:gd name="T5" fmla="*/ 0 h 102"/>
                    <a:gd name="T6" fmla="*/ 101 w 102"/>
                    <a:gd name="T7" fmla="*/ 50 h 102"/>
                    <a:gd name="T8" fmla="*/ 51 w 102"/>
                    <a:gd name="T9" fmla="*/ 101 h 102"/>
                    <a:gd name="T10" fmla="*/ 0 w 102"/>
                    <a:gd name="T11" fmla="*/ 50 h 102"/>
                  </a:gdLst>
                  <a:ahLst/>
                  <a:cxnLst>
                    <a:cxn ang="0">
                      <a:pos x="T0" y="T1"/>
                    </a:cxn>
                    <a:cxn ang="0">
                      <a:pos x="T2" y="T3"/>
                    </a:cxn>
                    <a:cxn ang="0">
                      <a:pos x="T4" y="T5"/>
                    </a:cxn>
                    <a:cxn ang="0">
                      <a:pos x="T6" y="T7"/>
                    </a:cxn>
                    <a:cxn ang="0">
                      <a:pos x="T8" y="T9"/>
                    </a:cxn>
                    <a:cxn ang="0">
                      <a:pos x="T10" y="T11"/>
                    </a:cxn>
                  </a:cxnLst>
                  <a:rect l="0" t="0" r="r" b="b"/>
                  <a:pathLst>
                    <a:path w="102" h="102">
                      <a:moveTo>
                        <a:pt x="0" y="50"/>
                      </a:moveTo>
                      <a:lnTo>
                        <a:pt x="0" y="50"/>
                      </a:lnTo>
                      <a:cubicBezTo>
                        <a:pt x="0" y="25"/>
                        <a:pt x="13" y="0"/>
                        <a:pt x="51" y="0"/>
                      </a:cubicBezTo>
                      <a:cubicBezTo>
                        <a:pt x="76" y="0"/>
                        <a:pt x="101" y="25"/>
                        <a:pt x="101" y="50"/>
                      </a:cubicBezTo>
                      <a:cubicBezTo>
                        <a:pt x="101" y="75"/>
                        <a:pt x="76" y="101"/>
                        <a:pt x="51" y="101"/>
                      </a:cubicBezTo>
                      <a:cubicBezTo>
                        <a:pt x="13" y="101"/>
                        <a:pt x="0" y="75"/>
                        <a:pt x="0" y="50"/>
                      </a:cubicBezTo>
                    </a:path>
                  </a:pathLst>
                </a:custGeom>
                <a:solidFill>
                  <a:srgbClr val="FFC62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353" name="Freeform 166">
                  <a:extLst>
                    <a:ext uri="{FF2B5EF4-FFF2-40B4-BE49-F238E27FC236}">
                      <a16:creationId xmlns:a16="http://schemas.microsoft.com/office/drawing/2014/main" id="{01FFD0FA-9B4A-401C-899E-51CEA4DC47A6}"/>
                    </a:ext>
                  </a:extLst>
                </p:cNvPr>
                <p:cNvSpPr>
                  <a:spLocks noChangeArrowheads="1"/>
                </p:cNvSpPr>
                <p:nvPr/>
              </p:nvSpPr>
              <p:spPr bwMode="auto">
                <a:xfrm>
                  <a:off x="4497388" y="1171575"/>
                  <a:ext cx="36512" cy="36513"/>
                </a:xfrm>
                <a:custGeom>
                  <a:avLst/>
                  <a:gdLst>
                    <a:gd name="T0" fmla="*/ 0 w 102"/>
                    <a:gd name="T1" fmla="*/ 50 h 102"/>
                    <a:gd name="T2" fmla="*/ 0 w 102"/>
                    <a:gd name="T3" fmla="*/ 50 h 102"/>
                    <a:gd name="T4" fmla="*/ 51 w 102"/>
                    <a:gd name="T5" fmla="*/ 0 h 102"/>
                    <a:gd name="T6" fmla="*/ 101 w 102"/>
                    <a:gd name="T7" fmla="*/ 50 h 102"/>
                    <a:gd name="T8" fmla="*/ 51 w 102"/>
                    <a:gd name="T9" fmla="*/ 101 h 102"/>
                    <a:gd name="T10" fmla="*/ 0 w 102"/>
                    <a:gd name="T11" fmla="*/ 50 h 102"/>
                  </a:gdLst>
                  <a:ahLst/>
                  <a:cxnLst>
                    <a:cxn ang="0">
                      <a:pos x="T0" y="T1"/>
                    </a:cxn>
                    <a:cxn ang="0">
                      <a:pos x="T2" y="T3"/>
                    </a:cxn>
                    <a:cxn ang="0">
                      <a:pos x="T4" y="T5"/>
                    </a:cxn>
                    <a:cxn ang="0">
                      <a:pos x="T6" y="T7"/>
                    </a:cxn>
                    <a:cxn ang="0">
                      <a:pos x="T8" y="T9"/>
                    </a:cxn>
                    <a:cxn ang="0">
                      <a:pos x="T10" y="T11"/>
                    </a:cxn>
                  </a:cxnLst>
                  <a:rect l="0" t="0" r="r" b="b"/>
                  <a:pathLst>
                    <a:path w="102" h="102">
                      <a:moveTo>
                        <a:pt x="0" y="50"/>
                      </a:moveTo>
                      <a:lnTo>
                        <a:pt x="0" y="50"/>
                      </a:lnTo>
                      <a:cubicBezTo>
                        <a:pt x="0" y="25"/>
                        <a:pt x="26" y="0"/>
                        <a:pt x="51" y="0"/>
                      </a:cubicBezTo>
                      <a:cubicBezTo>
                        <a:pt x="76" y="0"/>
                        <a:pt x="101" y="25"/>
                        <a:pt x="101" y="50"/>
                      </a:cubicBezTo>
                      <a:cubicBezTo>
                        <a:pt x="101" y="75"/>
                        <a:pt x="76" y="101"/>
                        <a:pt x="51" y="101"/>
                      </a:cubicBezTo>
                      <a:cubicBezTo>
                        <a:pt x="26" y="101"/>
                        <a:pt x="0" y="75"/>
                        <a:pt x="0" y="50"/>
                      </a:cubicBezTo>
                    </a:path>
                  </a:pathLst>
                </a:custGeom>
                <a:solidFill>
                  <a:srgbClr val="FFC62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354" name="Freeform 167">
                  <a:extLst>
                    <a:ext uri="{FF2B5EF4-FFF2-40B4-BE49-F238E27FC236}">
                      <a16:creationId xmlns:a16="http://schemas.microsoft.com/office/drawing/2014/main" id="{CB82BC13-71A6-43BD-97C8-AE70F6BA1B81}"/>
                    </a:ext>
                  </a:extLst>
                </p:cNvPr>
                <p:cNvSpPr>
                  <a:spLocks noChangeArrowheads="1"/>
                </p:cNvSpPr>
                <p:nvPr/>
              </p:nvSpPr>
              <p:spPr bwMode="auto">
                <a:xfrm>
                  <a:off x="4133850" y="1171575"/>
                  <a:ext cx="254000" cy="434975"/>
                </a:xfrm>
                <a:custGeom>
                  <a:avLst/>
                  <a:gdLst>
                    <a:gd name="T0" fmla="*/ 704 w 705"/>
                    <a:gd name="T1" fmla="*/ 566 h 1209"/>
                    <a:gd name="T2" fmla="*/ 704 w 705"/>
                    <a:gd name="T3" fmla="*/ 566 h 1209"/>
                    <a:gd name="T4" fmla="*/ 704 w 705"/>
                    <a:gd name="T5" fmla="*/ 1120 h 1209"/>
                    <a:gd name="T6" fmla="*/ 604 w 705"/>
                    <a:gd name="T7" fmla="*/ 1208 h 1209"/>
                    <a:gd name="T8" fmla="*/ 100 w 705"/>
                    <a:gd name="T9" fmla="*/ 1208 h 1209"/>
                    <a:gd name="T10" fmla="*/ 0 w 705"/>
                    <a:gd name="T11" fmla="*/ 1120 h 1209"/>
                    <a:gd name="T12" fmla="*/ 0 w 705"/>
                    <a:gd name="T13" fmla="*/ 101 h 1209"/>
                    <a:gd name="T14" fmla="*/ 100 w 705"/>
                    <a:gd name="T15" fmla="*/ 0 h 1209"/>
                    <a:gd name="T16" fmla="*/ 377 w 705"/>
                    <a:gd name="T17" fmla="*/ 0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5" h="1209">
                      <a:moveTo>
                        <a:pt x="704" y="566"/>
                      </a:moveTo>
                      <a:lnTo>
                        <a:pt x="704" y="566"/>
                      </a:lnTo>
                      <a:cubicBezTo>
                        <a:pt x="704" y="1120"/>
                        <a:pt x="704" y="1120"/>
                        <a:pt x="704" y="1120"/>
                      </a:cubicBezTo>
                      <a:cubicBezTo>
                        <a:pt x="704" y="1170"/>
                        <a:pt x="667" y="1208"/>
                        <a:pt x="604" y="1208"/>
                      </a:cubicBezTo>
                      <a:cubicBezTo>
                        <a:pt x="100" y="1208"/>
                        <a:pt x="100" y="1208"/>
                        <a:pt x="100" y="1208"/>
                      </a:cubicBezTo>
                      <a:cubicBezTo>
                        <a:pt x="38" y="1208"/>
                        <a:pt x="0" y="1170"/>
                        <a:pt x="0" y="1120"/>
                      </a:cubicBezTo>
                      <a:cubicBezTo>
                        <a:pt x="0" y="101"/>
                        <a:pt x="0" y="101"/>
                        <a:pt x="0" y="101"/>
                      </a:cubicBezTo>
                      <a:cubicBezTo>
                        <a:pt x="0" y="50"/>
                        <a:pt x="38" y="0"/>
                        <a:pt x="100" y="0"/>
                      </a:cubicBezTo>
                      <a:cubicBezTo>
                        <a:pt x="377" y="0"/>
                        <a:pt x="377" y="0"/>
                        <a:pt x="377" y="0"/>
                      </a:cubicBezTo>
                    </a:path>
                  </a:pathLst>
                </a:custGeom>
                <a:noFill/>
                <a:ln w="1270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355" name="Freeform 168">
                  <a:extLst>
                    <a:ext uri="{FF2B5EF4-FFF2-40B4-BE49-F238E27FC236}">
                      <a16:creationId xmlns:a16="http://schemas.microsoft.com/office/drawing/2014/main" id="{2DA6BF5B-C997-4DA6-84B8-A2762F71D671}"/>
                    </a:ext>
                  </a:extLst>
                </p:cNvPr>
                <p:cNvSpPr>
                  <a:spLocks noChangeArrowheads="1"/>
                </p:cNvSpPr>
                <p:nvPr/>
              </p:nvSpPr>
              <p:spPr bwMode="auto">
                <a:xfrm>
                  <a:off x="4302125" y="1054100"/>
                  <a:ext cx="322263" cy="334963"/>
                </a:xfrm>
                <a:custGeom>
                  <a:avLst/>
                  <a:gdLst>
                    <a:gd name="T0" fmla="*/ 453 w 894"/>
                    <a:gd name="T1" fmla="*/ 0 h 932"/>
                    <a:gd name="T2" fmla="*/ 453 w 894"/>
                    <a:gd name="T3" fmla="*/ 0 h 932"/>
                    <a:gd name="T4" fmla="*/ 0 w 894"/>
                    <a:gd name="T5" fmla="*/ 377 h 932"/>
                    <a:gd name="T6" fmla="*/ 176 w 894"/>
                    <a:gd name="T7" fmla="*/ 679 h 932"/>
                    <a:gd name="T8" fmla="*/ 0 w 894"/>
                    <a:gd name="T9" fmla="*/ 931 h 932"/>
                    <a:gd name="T10" fmla="*/ 289 w 894"/>
                    <a:gd name="T11" fmla="*/ 742 h 932"/>
                    <a:gd name="T12" fmla="*/ 453 w 894"/>
                    <a:gd name="T13" fmla="*/ 768 h 932"/>
                    <a:gd name="T14" fmla="*/ 893 w 894"/>
                    <a:gd name="T15" fmla="*/ 377 h 932"/>
                    <a:gd name="T16" fmla="*/ 453 w 894"/>
                    <a:gd name="T17" fmla="*/ 0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4" h="932">
                      <a:moveTo>
                        <a:pt x="453" y="0"/>
                      </a:moveTo>
                      <a:lnTo>
                        <a:pt x="453" y="0"/>
                      </a:lnTo>
                      <a:cubicBezTo>
                        <a:pt x="201" y="0"/>
                        <a:pt x="0" y="176"/>
                        <a:pt x="0" y="377"/>
                      </a:cubicBezTo>
                      <a:cubicBezTo>
                        <a:pt x="0" y="503"/>
                        <a:pt x="75" y="617"/>
                        <a:pt x="176" y="679"/>
                      </a:cubicBezTo>
                      <a:cubicBezTo>
                        <a:pt x="0" y="931"/>
                        <a:pt x="0" y="931"/>
                        <a:pt x="0" y="931"/>
                      </a:cubicBezTo>
                      <a:cubicBezTo>
                        <a:pt x="289" y="742"/>
                        <a:pt x="289" y="742"/>
                        <a:pt x="289" y="742"/>
                      </a:cubicBezTo>
                      <a:cubicBezTo>
                        <a:pt x="339" y="755"/>
                        <a:pt x="389" y="768"/>
                        <a:pt x="453" y="768"/>
                      </a:cubicBezTo>
                      <a:cubicBezTo>
                        <a:pt x="691" y="768"/>
                        <a:pt x="893" y="591"/>
                        <a:pt x="893" y="377"/>
                      </a:cubicBezTo>
                      <a:cubicBezTo>
                        <a:pt x="893" y="176"/>
                        <a:pt x="691" y="0"/>
                        <a:pt x="453" y="0"/>
                      </a:cubicBezTo>
                    </a:path>
                  </a:pathLst>
                </a:custGeom>
                <a:noFill/>
                <a:ln w="1270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cxnSp>
              <p:nvCxnSpPr>
                <p:cNvPr id="356" name="Straight Connector 355">
                  <a:extLst>
                    <a:ext uri="{FF2B5EF4-FFF2-40B4-BE49-F238E27FC236}">
                      <a16:creationId xmlns:a16="http://schemas.microsoft.com/office/drawing/2014/main" id="{FFAB826C-34EF-4AE3-B09B-8126F9AC28E9}"/>
                    </a:ext>
                  </a:extLst>
                </p:cNvPr>
                <p:cNvCxnSpPr>
                  <a:cxnSpLocks/>
                </p:cNvCxnSpPr>
                <p:nvPr/>
              </p:nvCxnSpPr>
              <p:spPr>
                <a:xfrm>
                  <a:off x="4133850" y="1524446"/>
                  <a:ext cx="25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B0AAFAA2-7272-4B57-8BFD-503E532F48AB}"/>
                    </a:ext>
                  </a:extLst>
                </p:cNvPr>
                <p:cNvCxnSpPr>
                  <a:cxnSpLocks/>
                </p:cNvCxnSpPr>
                <p:nvPr/>
              </p:nvCxnSpPr>
              <p:spPr>
                <a:xfrm>
                  <a:off x="4133850" y="1229171"/>
                  <a:ext cx="136525" cy="0"/>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62" name="Group 261">
              <a:extLst>
                <a:ext uri="{FF2B5EF4-FFF2-40B4-BE49-F238E27FC236}">
                  <a16:creationId xmlns:a16="http://schemas.microsoft.com/office/drawing/2014/main" id="{FCC2BB5D-81AF-4A73-AC08-AE66B1490966}"/>
                </a:ext>
              </a:extLst>
            </p:cNvPr>
            <p:cNvGrpSpPr/>
            <p:nvPr/>
          </p:nvGrpSpPr>
          <p:grpSpPr>
            <a:xfrm>
              <a:off x="3669863" y="3193354"/>
              <a:ext cx="453273" cy="454254"/>
              <a:chOff x="3971926" y="2404874"/>
              <a:chExt cx="505482" cy="506576"/>
            </a:xfrm>
          </p:grpSpPr>
          <p:sp>
            <p:nvSpPr>
              <p:cNvPr id="341" name="Freeform 44">
                <a:extLst>
                  <a:ext uri="{FF2B5EF4-FFF2-40B4-BE49-F238E27FC236}">
                    <a16:creationId xmlns:a16="http://schemas.microsoft.com/office/drawing/2014/main" id="{5D4271D7-68C1-45E9-B0BF-03B351A23E07}"/>
                  </a:ext>
                </a:extLst>
              </p:cNvPr>
              <p:cNvSpPr>
                <a:spLocks noChangeArrowheads="1"/>
              </p:cNvSpPr>
              <p:nvPr/>
            </p:nvSpPr>
            <p:spPr bwMode="auto">
              <a:xfrm>
                <a:off x="3971926" y="2404874"/>
                <a:ext cx="505482" cy="506576"/>
              </a:xfrm>
              <a:custGeom>
                <a:avLst/>
                <a:gdLst>
                  <a:gd name="T0" fmla="*/ 2038 w 2039"/>
                  <a:gd name="T1" fmla="*/ 2039 h 2040"/>
                  <a:gd name="T2" fmla="*/ 0 w 2039"/>
                  <a:gd name="T3" fmla="*/ 2039 h 2040"/>
                  <a:gd name="T4" fmla="*/ 0 w 2039"/>
                  <a:gd name="T5" fmla="*/ 0 h 2040"/>
                  <a:gd name="T6" fmla="*/ 2038 w 2039"/>
                  <a:gd name="T7" fmla="*/ 0 h 2040"/>
                  <a:gd name="T8" fmla="*/ 2038 w 2039"/>
                  <a:gd name="T9" fmla="*/ 2039 h 2040"/>
                </a:gdLst>
                <a:ahLst/>
                <a:cxnLst>
                  <a:cxn ang="0">
                    <a:pos x="T0" y="T1"/>
                  </a:cxn>
                  <a:cxn ang="0">
                    <a:pos x="T2" y="T3"/>
                  </a:cxn>
                  <a:cxn ang="0">
                    <a:pos x="T4" y="T5"/>
                  </a:cxn>
                  <a:cxn ang="0">
                    <a:pos x="T6" y="T7"/>
                  </a:cxn>
                  <a:cxn ang="0">
                    <a:pos x="T8" y="T9"/>
                  </a:cxn>
                </a:cxnLst>
                <a:rect l="0" t="0" r="r" b="b"/>
                <a:pathLst>
                  <a:path w="2039" h="2040">
                    <a:moveTo>
                      <a:pt x="2038" y="2039"/>
                    </a:moveTo>
                    <a:lnTo>
                      <a:pt x="0" y="2039"/>
                    </a:lnTo>
                    <a:lnTo>
                      <a:pt x="0" y="0"/>
                    </a:lnTo>
                    <a:lnTo>
                      <a:pt x="2038" y="0"/>
                    </a:lnTo>
                    <a:lnTo>
                      <a:pt x="2038" y="2039"/>
                    </a:lnTo>
                  </a:path>
                </a:pathLst>
              </a:custGeom>
              <a:solidFill>
                <a:schemeClr val="accent2"/>
              </a:solid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nvGrpSpPr>
              <p:cNvPr id="342" name="Group 341">
                <a:extLst>
                  <a:ext uri="{FF2B5EF4-FFF2-40B4-BE49-F238E27FC236}">
                    <a16:creationId xmlns:a16="http://schemas.microsoft.com/office/drawing/2014/main" id="{AED4E697-F300-4EB0-A7DF-6DAC5A95AEFF}"/>
                  </a:ext>
                </a:extLst>
              </p:cNvPr>
              <p:cNvGrpSpPr/>
              <p:nvPr/>
            </p:nvGrpSpPr>
            <p:grpSpPr>
              <a:xfrm>
                <a:off x="4048784" y="2480868"/>
                <a:ext cx="352234" cy="349901"/>
                <a:chOff x="4098925" y="2730500"/>
                <a:chExt cx="479425" cy="476250"/>
              </a:xfrm>
            </p:grpSpPr>
            <p:sp>
              <p:nvSpPr>
                <p:cNvPr id="343" name="Freeform 156">
                  <a:extLst>
                    <a:ext uri="{FF2B5EF4-FFF2-40B4-BE49-F238E27FC236}">
                      <a16:creationId xmlns:a16="http://schemas.microsoft.com/office/drawing/2014/main" id="{A4349101-599B-4794-A177-AAB3FD1B08C4}"/>
                    </a:ext>
                  </a:extLst>
                </p:cNvPr>
                <p:cNvSpPr>
                  <a:spLocks noChangeArrowheads="1"/>
                </p:cNvSpPr>
                <p:nvPr/>
              </p:nvSpPr>
              <p:spPr bwMode="auto">
                <a:xfrm>
                  <a:off x="4211638" y="2874963"/>
                  <a:ext cx="46037" cy="46037"/>
                </a:xfrm>
                <a:custGeom>
                  <a:avLst/>
                  <a:gdLst>
                    <a:gd name="T0" fmla="*/ 0 w 127"/>
                    <a:gd name="T1" fmla="*/ 62 h 126"/>
                    <a:gd name="T2" fmla="*/ 0 w 127"/>
                    <a:gd name="T3" fmla="*/ 62 h 126"/>
                    <a:gd name="T4" fmla="*/ 63 w 127"/>
                    <a:gd name="T5" fmla="*/ 0 h 126"/>
                    <a:gd name="T6" fmla="*/ 126 w 127"/>
                    <a:gd name="T7" fmla="*/ 62 h 126"/>
                    <a:gd name="T8" fmla="*/ 63 w 127"/>
                    <a:gd name="T9" fmla="*/ 125 h 126"/>
                    <a:gd name="T10" fmla="*/ 0 w 127"/>
                    <a:gd name="T11" fmla="*/ 62 h 126"/>
                  </a:gdLst>
                  <a:ahLst/>
                  <a:cxnLst>
                    <a:cxn ang="0">
                      <a:pos x="T0" y="T1"/>
                    </a:cxn>
                    <a:cxn ang="0">
                      <a:pos x="T2" y="T3"/>
                    </a:cxn>
                    <a:cxn ang="0">
                      <a:pos x="T4" y="T5"/>
                    </a:cxn>
                    <a:cxn ang="0">
                      <a:pos x="T6" y="T7"/>
                    </a:cxn>
                    <a:cxn ang="0">
                      <a:pos x="T8" y="T9"/>
                    </a:cxn>
                    <a:cxn ang="0">
                      <a:pos x="T10" y="T11"/>
                    </a:cxn>
                  </a:cxnLst>
                  <a:rect l="0" t="0" r="r" b="b"/>
                  <a:pathLst>
                    <a:path w="127" h="126">
                      <a:moveTo>
                        <a:pt x="0" y="62"/>
                      </a:moveTo>
                      <a:lnTo>
                        <a:pt x="0" y="62"/>
                      </a:lnTo>
                      <a:cubicBezTo>
                        <a:pt x="0" y="24"/>
                        <a:pt x="25" y="0"/>
                        <a:pt x="63" y="0"/>
                      </a:cubicBezTo>
                      <a:cubicBezTo>
                        <a:pt x="88" y="0"/>
                        <a:pt x="126" y="24"/>
                        <a:pt x="126" y="62"/>
                      </a:cubicBezTo>
                      <a:cubicBezTo>
                        <a:pt x="126" y="100"/>
                        <a:pt x="88" y="125"/>
                        <a:pt x="63" y="125"/>
                      </a:cubicBezTo>
                      <a:cubicBezTo>
                        <a:pt x="25" y="125"/>
                        <a:pt x="0" y="100"/>
                        <a:pt x="0" y="62"/>
                      </a:cubicBezTo>
                    </a:path>
                  </a:pathLst>
                </a:custGeom>
                <a:solidFill>
                  <a:srgbClr val="FFC62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344" name="Freeform 157">
                  <a:extLst>
                    <a:ext uri="{FF2B5EF4-FFF2-40B4-BE49-F238E27FC236}">
                      <a16:creationId xmlns:a16="http://schemas.microsoft.com/office/drawing/2014/main" id="{09B8E009-E6C8-42BC-BE1E-17D587049021}"/>
                    </a:ext>
                  </a:extLst>
                </p:cNvPr>
                <p:cNvSpPr>
                  <a:spLocks noChangeArrowheads="1"/>
                </p:cNvSpPr>
                <p:nvPr/>
              </p:nvSpPr>
              <p:spPr bwMode="auto">
                <a:xfrm>
                  <a:off x="4275138" y="2874963"/>
                  <a:ext cx="46037" cy="46037"/>
                </a:xfrm>
                <a:custGeom>
                  <a:avLst/>
                  <a:gdLst>
                    <a:gd name="T0" fmla="*/ 0 w 127"/>
                    <a:gd name="T1" fmla="*/ 62 h 126"/>
                    <a:gd name="T2" fmla="*/ 0 w 127"/>
                    <a:gd name="T3" fmla="*/ 62 h 126"/>
                    <a:gd name="T4" fmla="*/ 63 w 127"/>
                    <a:gd name="T5" fmla="*/ 0 h 126"/>
                    <a:gd name="T6" fmla="*/ 126 w 127"/>
                    <a:gd name="T7" fmla="*/ 62 h 126"/>
                    <a:gd name="T8" fmla="*/ 63 w 127"/>
                    <a:gd name="T9" fmla="*/ 125 h 126"/>
                    <a:gd name="T10" fmla="*/ 0 w 127"/>
                    <a:gd name="T11" fmla="*/ 62 h 126"/>
                  </a:gdLst>
                  <a:ahLst/>
                  <a:cxnLst>
                    <a:cxn ang="0">
                      <a:pos x="T0" y="T1"/>
                    </a:cxn>
                    <a:cxn ang="0">
                      <a:pos x="T2" y="T3"/>
                    </a:cxn>
                    <a:cxn ang="0">
                      <a:pos x="T4" y="T5"/>
                    </a:cxn>
                    <a:cxn ang="0">
                      <a:pos x="T6" y="T7"/>
                    </a:cxn>
                    <a:cxn ang="0">
                      <a:pos x="T8" y="T9"/>
                    </a:cxn>
                    <a:cxn ang="0">
                      <a:pos x="T10" y="T11"/>
                    </a:cxn>
                  </a:cxnLst>
                  <a:rect l="0" t="0" r="r" b="b"/>
                  <a:pathLst>
                    <a:path w="127" h="126">
                      <a:moveTo>
                        <a:pt x="0" y="62"/>
                      </a:moveTo>
                      <a:lnTo>
                        <a:pt x="0" y="62"/>
                      </a:lnTo>
                      <a:cubicBezTo>
                        <a:pt x="0" y="24"/>
                        <a:pt x="25" y="0"/>
                        <a:pt x="63" y="0"/>
                      </a:cubicBezTo>
                      <a:cubicBezTo>
                        <a:pt x="88" y="0"/>
                        <a:pt x="126" y="24"/>
                        <a:pt x="126" y="62"/>
                      </a:cubicBezTo>
                      <a:cubicBezTo>
                        <a:pt x="126" y="100"/>
                        <a:pt x="88" y="125"/>
                        <a:pt x="63" y="125"/>
                      </a:cubicBezTo>
                      <a:cubicBezTo>
                        <a:pt x="25" y="125"/>
                        <a:pt x="0" y="100"/>
                        <a:pt x="0" y="62"/>
                      </a:cubicBezTo>
                    </a:path>
                  </a:pathLst>
                </a:custGeom>
                <a:solidFill>
                  <a:srgbClr val="FFC62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345" name="Freeform 158">
                  <a:extLst>
                    <a:ext uri="{FF2B5EF4-FFF2-40B4-BE49-F238E27FC236}">
                      <a16:creationId xmlns:a16="http://schemas.microsoft.com/office/drawing/2014/main" id="{F32F80AF-B659-449D-A00D-4A808D0DA3A2}"/>
                    </a:ext>
                  </a:extLst>
                </p:cNvPr>
                <p:cNvSpPr>
                  <a:spLocks noChangeArrowheads="1"/>
                </p:cNvSpPr>
                <p:nvPr/>
              </p:nvSpPr>
              <p:spPr bwMode="auto">
                <a:xfrm>
                  <a:off x="4338638" y="2874963"/>
                  <a:ext cx="46037" cy="46037"/>
                </a:xfrm>
                <a:custGeom>
                  <a:avLst/>
                  <a:gdLst>
                    <a:gd name="T0" fmla="*/ 0 w 127"/>
                    <a:gd name="T1" fmla="*/ 62 h 126"/>
                    <a:gd name="T2" fmla="*/ 0 w 127"/>
                    <a:gd name="T3" fmla="*/ 62 h 126"/>
                    <a:gd name="T4" fmla="*/ 63 w 127"/>
                    <a:gd name="T5" fmla="*/ 0 h 126"/>
                    <a:gd name="T6" fmla="*/ 126 w 127"/>
                    <a:gd name="T7" fmla="*/ 62 h 126"/>
                    <a:gd name="T8" fmla="*/ 63 w 127"/>
                    <a:gd name="T9" fmla="*/ 125 h 126"/>
                    <a:gd name="T10" fmla="*/ 0 w 127"/>
                    <a:gd name="T11" fmla="*/ 62 h 126"/>
                  </a:gdLst>
                  <a:ahLst/>
                  <a:cxnLst>
                    <a:cxn ang="0">
                      <a:pos x="T0" y="T1"/>
                    </a:cxn>
                    <a:cxn ang="0">
                      <a:pos x="T2" y="T3"/>
                    </a:cxn>
                    <a:cxn ang="0">
                      <a:pos x="T4" y="T5"/>
                    </a:cxn>
                    <a:cxn ang="0">
                      <a:pos x="T6" y="T7"/>
                    </a:cxn>
                    <a:cxn ang="0">
                      <a:pos x="T8" y="T9"/>
                    </a:cxn>
                    <a:cxn ang="0">
                      <a:pos x="T10" y="T11"/>
                    </a:cxn>
                  </a:cxnLst>
                  <a:rect l="0" t="0" r="r" b="b"/>
                  <a:pathLst>
                    <a:path w="127" h="126">
                      <a:moveTo>
                        <a:pt x="0" y="62"/>
                      </a:moveTo>
                      <a:lnTo>
                        <a:pt x="0" y="62"/>
                      </a:lnTo>
                      <a:cubicBezTo>
                        <a:pt x="0" y="24"/>
                        <a:pt x="25" y="0"/>
                        <a:pt x="63" y="0"/>
                      </a:cubicBezTo>
                      <a:cubicBezTo>
                        <a:pt x="88" y="0"/>
                        <a:pt x="126" y="24"/>
                        <a:pt x="126" y="62"/>
                      </a:cubicBezTo>
                      <a:cubicBezTo>
                        <a:pt x="126" y="100"/>
                        <a:pt x="88" y="125"/>
                        <a:pt x="63" y="125"/>
                      </a:cubicBezTo>
                      <a:cubicBezTo>
                        <a:pt x="25" y="125"/>
                        <a:pt x="0" y="100"/>
                        <a:pt x="0" y="62"/>
                      </a:cubicBezTo>
                    </a:path>
                  </a:pathLst>
                </a:custGeom>
                <a:solidFill>
                  <a:srgbClr val="FFC62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346" name="Freeform 159">
                  <a:extLst>
                    <a:ext uri="{FF2B5EF4-FFF2-40B4-BE49-F238E27FC236}">
                      <a16:creationId xmlns:a16="http://schemas.microsoft.com/office/drawing/2014/main" id="{7DD8C50A-85C0-4AA2-B5DD-784DD544807B}"/>
                    </a:ext>
                  </a:extLst>
                </p:cNvPr>
                <p:cNvSpPr>
                  <a:spLocks noChangeArrowheads="1"/>
                </p:cNvSpPr>
                <p:nvPr/>
              </p:nvSpPr>
              <p:spPr bwMode="auto">
                <a:xfrm>
                  <a:off x="4098925" y="2730500"/>
                  <a:ext cx="395288" cy="407988"/>
                </a:xfrm>
                <a:custGeom>
                  <a:avLst/>
                  <a:gdLst>
                    <a:gd name="T0" fmla="*/ 554 w 1096"/>
                    <a:gd name="T1" fmla="*/ 0 h 1133"/>
                    <a:gd name="T2" fmla="*/ 554 w 1096"/>
                    <a:gd name="T3" fmla="*/ 0 h 1133"/>
                    <a:gd name="T4" fmla="*/ 0 w 1096"/>
                    <a:gd name="T5" fmla="*/ 465 h 1133"/>
                    <a:gd name="T6" fmla="*/ 214 w 1096"/>
                    <a:gd name="T7" fmla="*/ 830 h 1133"/>
                    <a:gd name="T8" fmla="*/ 0 w 1096"/>
                    <a:gd name="T9" fmla="*/ 1132 h 1133"/>
                    <a:gd name="T10" fmla="*/ 365 w 1096"/>
                    <a:gd name="T11" fmla="*/ 906 h 1133"/>
                    <a:gd name="T12" fmla="*/ 554 w 1096"/>
                    <a:gd name="T13" fmla="*/ 931 h 1133"/>
                    <a:gd name="T14" fmla="*/ 1095 w 1096"/>
                    <a:gd name="T15" fmla="*/ 465 h 1133"/>
                    <a:gd name="T16" fmla="*/ 554 w 1096"/>
                    <a:gd name="T17"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6" h="1133">
                      <a:moveTo>
                        <a:pt x="554" y="0"/>
                      </a:moveTo>
                      <a:lnTo>
                        <a:pt x="554" y="0"/>
                      </a:lnTo>
                      <a:cubicBezTo>
                        <a:pt x="252" y="0"/>
                        <a:pt x="0" y="201"/>
                        <a:pt x="0" y="465"/>
                      </a:cubicBezTo>
                      <a:cubicBezTo>
                        <a:pt x="0" y="616"/>
                        <a:pt x="88" y="755"/>
                        <a:pt x="214" y="830"/>
                      </a:cubicBezTo>
                      <a:cubicBezTo>
                        <a:pt x="0" y="1132"/>
                        <a:pt x="0" y="1132"/>
                        <a:pt x="0" y="1132"/>
                      </a:cubicBezTo>
                      <a:cubicBezTo>
                        <a:pt x="365" y="906"/>
                        <a:pt x="365" y="906"/>
                        <a:pt x="365" y="906"/>
                      </a:cubicBezTo>
                      <a:cubicBezTo>
                        <a:pt x="416" y="918"/>
                        <a:pt x="478" y="931"/>
                        <a:pt x="554" y="931"/>
                      </a:cubicBezTo>
                      <a:cubicBezTo>
                        <a:pt x="856" y="931"/>
                        <a:pt x="1095" y="729"/>
                        <a:pt x="1095" y="465"/>
                      </a:cubicBezTo>
                      <a:cubicBezTo>
                        <a:pt x="1095" y="201"/>
                        <a:pt x="856" y="0"/>
                        <a:pt x="554" y="0"/>
                      </a:cubicBezTo>
                    </a:path>
                  </a:pathLst>
                </a:custGeom>
                <a:noFill/>
                <a:ln w="1270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347" name="Freeform 160">
                  <a:extLst>
                    <a:ext uri="{FF2B5EF4-FFF2-40B4-BE49-F238E27FC236}">
                      <a16:creationId xmlns:a16="http://schemas.microsoft.com/office/drawing/2014/main" id="{96A5484B-5E0D-45A7-86B9-26E88F9277FE}"/>
                    </a:ext>
                  </a:extLst>
                </p:cNvPr>
                <p:cNvSpPr>
                  <a:spLocks noChangeArrowheads="1"/>
                </p:cNvSpPr>
                <p:nvPr/>
              </p:nvSpPr>
              <p:spPr bwMode="auto">
                <a:xfrm>
                  <a:off x="4306888" y="2911475"/>
                  <a:ext cx="271462" cy="295275"/>
                </a:xfrm>
                <a:custGeom>
                  <a:avLst/>
                  <a:gdLst>
                    <a:gd name="T0" fmla="*/ 604 w 756"/>
                    <a:gd name="T1" fmla="*/ 0 h 819"/>
                    <a:gd name="T2" fmla="*/ 604 w 756"/>
                    <a:gd name="T3" fmla="*/ 0 h 819"/>
                    <a:gd name="T4" fmla="*/ 755 w 756"/>
                    <a:gd name="T5" fmla="*/ 290 h 819"/>
                    <a:gd name="T6" fmla="*/ 592 w 756"/>
                    <a:gd name="T7" fmla="*/ 579 h 819"/>
                    <a:gd name="T8" fmla="*/ 755 w 756"/>
                    <a:gd name="T9" fmla="*/ 818 h 819"/>
                    <a:gd name="T10" fmla="*/ 478 w 756"/>
                    <a:gd name="T11" fmla="*/ 629 h 819"/>
                    <a:gd name="T12" fmla="*/ 340 w 756"/>
                    <a:gd name="T13" fmla="*/ 655 h 819"/>
                    <a:gd name="T14" fmla="*/ 0 w 756"/>
                    <a:gd name="T15" fmla="*/ 516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6" h="819">
                      <a:moveTo>
                        <a:pt x="604" y="0"/>
                      </a:moveTo>
                      <a:lnTo>
                        <a:pt x="604" y="0"/>
                      </a:lnTo>
                      <a:cubicBezTo>
                        <a:pt x="692" y="75"/>
                        <a:pt x="755" y="176"/>
                        <a:pt x="755" y="290"/>
                      </a:cubicBezTo>
                      <a:cubicBezTo>
                        <a:pt x="755" y="403"/>
                        <a:pt x="692" y="516"/>
                        <a:pt x="592" y="579"/>
                      </a:cubicBezTo>
                      <a:cubicBezTo>
                        <a:pt x="755" y="818"/>
                        <a:pt x="755" y="818"/>
                        <a:pt x="755" y="818"/>
                      </a:cubicBezTo>
                      <a:cubicBezTo>
                        <a:pt x="478" y="629"/>
                        <a:pt x="478" y="629"/>
                        <a:pt x="478" y="629"/>
                      </a:cubicBezTo>
                      <a:cubicBezTo>
                        <a:pt x="441" y="642"/>
                        <a:pt x="390" y="655"/>
                        <a:pt x="340" y="655"/>
                      </a:cubicBezTo>
                      <a:cubicBezTo>
                        <a:pt x="201" y="655"/>
                        <a:pt x="75" y="604"/>
                        <a:pt x="0" y="516"/>
                      </a:cubicBezTo>
                    </a:path>
                  </a:pathLst>
                </a:custGeom>
                <a:noFill/>
                <a:ln w="1270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grpSp>
        <p:grpSp>
          <p:nvGrpSpPr>
            <p:cNvPr id="264" name="Group 263">
              <a:extLst>
                <a:ext uri="{FF2B5EF4-FFF2-40B4-BE49-F238E27FC236}">
                  <a16:creationId xmlns:a16="http://schemas.microsoft.com/office/drawing/2014/main" id="{9DA4CDAA-8ECF-4ABE-A5A3-DCACAE490367}"/>
                </a:ext>
              </a:extLst>
            </p:cNvPr>
            <p:cNvGrpSpPr/>
            <p:nvPr/>
          </p:nvGrpSpPr>
          <p:grpSpPr>
            <a:xfrm>
              <a:off x="4207751" y="1916057"/>
              <a:ext cx="453273" cy="454254"/>
              <a:chOff x="3971926" y="1836161"/>
              <a:chExt cx="505482" cy="506576"/>
            </a:xfrm>
          </p:grpSpPr>
          <p:sp>
            <p:nvSpPr>
              <p:cNvPr id="335" name="Freeform 44">
                <a:extLst>
                  <a:ext uri="{FF2B5EF4-FFF2-40B4-BE49-F238E27FC236}">
                    <a16:creationId xmlns:a16="http://schemas.microsoft.com/office/drawing/2014/main" id="{12722F23-2B6E-4C49-8198-FA75A49D2C57}"/>
                  </a:ext>
                </a:extLst>
              </p:cNvPr>
              <p:cNvSpPr>
                <a:spLocks noChangeArrowheads="1"/>
              </p:cNvSpPr>
              <p:nvPr/>
            </p:nvSpPr>
            <p:spPr bwMode="auto">
              <a:xfrm>
                <a:off x="3971926" y="1836161"/>
                <a:ext cx="505482" cy="506576"/>
              </a:xfrm>
              <a:custGeom>
                <a:avLst/>
                <a:gdLst>
                  <a:gd name="T0" fmla="*/ 2038 w 2039"/>
                  <a:gd name="T1" fmla="*/ 2039 h 2040"/>
                  <a:gd name="T2" fmla="*/ 0 w 2039"/>
                  <a:gd name="T3" fmla="*/ 2039 h 2040"/>
                  <a:gd name="T4" fmla="*/ 0 w 2039"/>
                  <a:gd name="T5" fmla="*/ 0 h 2040"/>
                  <a:gd name="T6" fmla="*/ 2038 w 2039"/>
                  <a:gd name="T7" fmla="*/ 0 h 2040"/>
                  <a:gd name="T8" fmla="*/ 2038 w 2039"/>
                  <a:gd name="T9" fmla="*/ 2039 h 2040"/>
                </a:gdLst>
                <a:ahLst/>
                <a:cxnLst>
                  <a:cxn ang="0">
                    <a:pos x="T0" y="T1"/>
                  </a:cxn>
                  <a:cxn ang="0">
                    <a:pos x="T2" y="T3"/>
                  </a:cxn>
                  <a:cxn ang="0">
                    <a:pos x="T4" y="T5"/>
                  </a:cxn>
                  <a:cxn ang="0">
                    <a:pos x="T6" y="T7"/>
                  </a:cxn>
                  <a:cxn ang="0">
                    <a:pos x="T8" y="T9"/>
                  </a:cxn>
                </a:cxnLst>
                <a:rect l="0" t="0" r="r" b="b"/>
                <a:pathLst>
                  <a:path w="2039" h="2040">
                    <a:moveTo>
                      <a:pt x="2038" y="2039"/>
                    </a:moveTo>
                    <a:lnTo>
                      <a:pt x="0" y="2039"/>
                    </a:lnTo>
                    <a:lnTo>
                      <a:pt x="0" y="0"/>
                    </a:lnTo>
                    <a:lnTo>
                      <a:pt x="2038" y="0"/>
                    </a:lnTo>
                    <a:lnTo>
                      <a:pt x="2038" y="2039"/>
                    </a:lnTo>
                  </a:path>
                </a:pathLst>
              </a:custGeom>
              <a:solidFill>
                <a:schemeClr val="accent2"/>
              </a:solid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nvGrpSpPr>
              <p:cNvPr id="336" name="Group 335">
                <a:extLst>
                  <a:ext uri="{FF2B5EF4-FFF2-40B4-BE49-F238E27FC236}">
                    <a16:creationId xmlns:a16="http://schemas.microsoft.com/office/drawing/2014/main" id="{2A02C8F3-0B26-4AE3-BABC-426F9C427C0E}"/>
                  </a:ext>
                </a:extLst>
              </p:cNvPr>
              <p:cNvGrpSpPr/>
              <p:nvPr/>
            </p:nvGrpSpPr>
            <p:grpSpPr>
              <a:xfrm>
                <a:off x="4134880" y="1934278"/>
                <a:ext cx="179945" cy="308156"/>
                <a:chOff x="2710448" y="3306655"/>
                <a:chExt cx="268788" cy="460299"/>
              </a:xfrm>
            </p:grpSpPr>
            <p:sp>
              <p:nvSpPr>
                <p:cNvPr id="337" name="Line 182">
                  <a:extLst>
                    <a:ext uri="{FF2B5EF4-FFF2-40B4-BE49-F238E27FC236}">
                      <a16:creationId xmlns:a16="http://schemas.microsoft.com/office/drawing/2014/main" id="{36401EE7-3505-4CD2-8941-7BC738771FD8}"/>
                    </a:ext>
                  </a:extLst>
                </p:cNvPr>
                <p:cNvSpPr>
                  <a:spLocks noChangeShapeType="1"/>
                </p:cNvSpPr>
                <p:nvPr/>
              </p:nvSpPr>
              <p:spPr bwMode="auto">
                <a:xfrm flipH="1">
                  <a:off x="2711504" y="3370274"/>
                  <a:ext cx="266676"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338" name="Line 183">
                  <a:extLst>
                    <a:ext uri="{FF2B5EF4-FFF2-40B4-BE49-F238E27FC236}">
                      <a16:creationId xmlns:a16="http://schemas.microsoft.com/office/drawing/2014/main" id="{89E8EB64-F9FC-4CC0-BDEF-5733FB5A994C}"/>
                    </a:ext>
                  </a:extLst>
                </p:cNvPr>
                <p:cNvSpPr>
                  <a:spLocks noChangeShapeType="1"/>
                </p:cNvSpPr>
                <p:nvPr/>
              </p:nvSpPr>
              <p:spPr bwMode="auto">
                <a:xfrm flipH="1">
                  <a:off x="2711504" y="3652783"/>
                  <a:ext cx="266676"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339" name="Oval 338">
                  <a:extLst>
                    <a:ext uri="{FF2B5EF4-FFF2-40B4-BE49-F238E27FC236}">
                      <a16:creationId xmlns:a16="http://schemas.microsoft.com/office/drawing/2014/main" id="{0F8BB7D4-234B-44C8-AB42-2A1D416C52F4}"/>
                    </a:ext>
                  </a:extLst>
                </p:cNvPr>
                <p:cNvSpPr>
                  <a:spLocks noChangeAspect="1"/>
                </p:cNvSpPr>
                <p:nvPr/>
              </p:nvSpPr>
              <p:spPr>
                <a:xfrm>
                  <a:off x="2826554" y="3695264"/>
                  <a:ext cx="36576" cy="365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mn-ea"/>
                    <a:cs typeface="+mn-cs"/>
                  </a:endParaRPr>
                </a:p>
              </p:txBody>
            </p:sp>
            <p:sp>
              <p:nvSpPr>
                <p:cNvPr id="340" name="Freeform 18">
                  <a:extLst>
                    <a:ext uri="{FF2B5EF4-FFF2-40B4-BE49-F238E27FC236}">
                      <a16:creationId xmlns:a16="http://schemas.microsoft.com/office/drawing/2014/main" id="{E6D8F832-0420-400F-A04D-6A85E42B4763}"/>
                    </a:ext>
                  </a:extLst>
                </p:cNvPr>
                <p:cNvSpPr>
                  <a:spLocks noChangeArrowheads="1"/>
                </p:cNvSpPr>
                <p:nvPr/>
              </p:nvSpPr>
              <p:spPr bwMode="auto">
                <a:xfrm>
                  <a:off x="2710448" y="3306655"/>
                  <a:ext cx="268788" cy="460299"/>
                </a:xfrm>
                <a:custGeom>
                  <a:avLst/>
                  <a:gdLst>
                    <a:gd name="T0" fmla="*/ 88 w 706"/>
                    <a:gd name="T1" fmla="*/ 1207 h 1208"/>
                    <a:gd name="T2" fmla="*/ 88 w 706"/>
                    <a:gd name="T3" fmla="*/ 1207 h 1208"/>
                    <a:gd name="T4" fmla="*/ 0 w 706"/>
                    <a:gd name="T5" fmla="*/ 1119 h 1208"/>
                    <a:gd name="T6" fmla="*/ 0 w 706"/>
                    <a:gd name="T7" fmla="*/ 101 h 1208"/>
                    <a:gd name="T8" fmla="*/ 88 w 706"/>
                    <a:gd name="T9" fmla="*/ 0 h 1208"/>
                    <a:gd name="T10" fmla="*/ 604 w 706"/>
                    <a:gd name="T11" fmla="*/ 0 h 1208"/>
                    <a:gd name="T12" fmla="*/ 705 w 706"/>
                    <a:gd name="T13" fmla="*/ 101 h 1208"/>
                    <a:gd name="T14" fmla="*/ 705 w 706"/>
                    <a:gd name="T15" fmla="*/ 1119 h 1208"/>
                    <a:gd name="T16" fmla="*/ 604 w 706"/>
                    <a:gd name="T17" fmla="*/ 1207 h 1208"/>
                    <a:gd name="T18" fmla="*/ 88 w 706"/>
                    <a:gd name="T19" fmla="*/ 1207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6" h="1208">
                      <a:moveTo>
                        <a:pt x="88" y="1207"/>
                      </a:moveTo>
                      <a:lnTo>
                        <a:pt x="88" y="1207"/>
                      </a:lnTo>
                      <a:cubicBezTo>
                        <a:pt x="38" y="1207"/>
                        <a:pt x="0" y="1169"/>
                        <a:pt x="0" y="1119"/>
                      </a:cubicBezTo>
                      <a:cubicBezTo>
                        <a:pt x="0" y="101"/>
                        <a:pt x="0" y="101"/>
                        <a:pt x="0" y="101"/>
                      </a:cubicBezTo>
                      <a:cubicBezTo>
                        <a:pt x="0" y="50"/>
                        <a:pt x="38" y="0"/>
                        <a:pt x="88" y="0"/>
                      </a:cubicBezTo>
                      <a:cubicBezTo>
                        <a:pt x="604" y="0"/>
                        <a:pt x="604" y="0"/>
                        <a:pt x="604" y="0"/>
                      </a:cubicBezTo>
                      <a:cubicBezTo>
                        <a:pt x="655" y="0"/>
                        <a:pt x="705" y="50"/>
                        <a:pt x="705" y="101"/>
                      </a:cubicBezTo>
                      <a:cubicBezTo>
                        <a:pt x="705" y="101"/>
                        <a:pt x="705" y="101"/>
                        <a:pt x="705" y="1119"/>
                      </a:cubicBezTo>
                      <a:cubicBezTo>
                        <a:pt x="705" y="1169"/>
                        <a:pt x="655" y="1207"/>
                        <a:pt x="604" y="1207"/>
                      </a:cubicBezTo>
                      <a:lnTo>
                        <a:pt x="88" y="1207"/>
                      </a:lnTo>
                    </a:path>
                  </a:pathLst>
                </a:custGeom>
                <a:noFill/>
                <a:ln w="127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grpSp>
        <p:grpSp>
          <p:nvGrpSpPr>
            <p:cNvPr id="265" name="Group 264">
              <a:extLst>
                <a:ext uri="{FF2B5EF4-FFF2-40B4-BE49-F238E27FC236}">
                  <a16:creationId xmlns:a16="http://schemas.microsoft.com/office/drawing/2014/main" id="{8FE45108-D613-4A9E-ACA0-8EA9C9F6A31B}"/>
                </a:ext>
              </a:extLst>
            </p:cNvPr>
            <p:cNvGrpSpPr/>
            <p:nvPr/>
          </p:nvGrpSpPr>
          <p:grpSpPr>
            <a:xfrm>
              <a:off x="4199835" y="2959946"/>
              <a:ext cx="453273" cy="454254"/>
              <a:chOff x="4562942" y="2724498"/>
              <a:chExt cx="505482" cy="506576"/>
            </a:xfrm>
          </p:grpSpPr>
          <p:sp>
            <p:nvSpPr>
              <p:cNvPr id="326" name="Freeform 44">
                <a:extLst>
                  <a:ext uri="{FF2B5EF4-FFF2-40B4-BE49-F238E27FC236}">
                    <a16:creationId xmlns:a16="http://schemas.microsoft.com/office/drawing/2014/main" id="{2E881178-B274-4673-99A9-F523D4F3AA73}"/>
                  </a:ext>
                </a:extLst>
              </p:cNvPr>
              <p:cNvSpPr>
                <a:spLocks noChangeArrowheads="1"/>
              </p:cNvSpPr>
              <p:nvPr/>
            </p:nvSpPr>
            <p:spPr bwMode="auto">
              <a:xfrm>
                <a:off x="4562942" y="2724498"/>
                <a:ext cx="505482" cy="506576"/>
              </a:xfrm>
              <a:custGeom>
                <a:avLst/>
                <a:gdLst>
                  <a:gd name="T0" fmla="*/ 2038 w 2039"/>
                  <a:gd name="T1" fmla="*/ 2039 h 2040"/>
                  <a:gd name="T2" fmla="*/ 0 w 2039"/>
                  <a:gd name="T3" fmla="*/ 2039 h 2040"/>
                  <a:gd name="T4" fmla="*/ 0 w 2039"/>
                  <a:gd name="T5" fmla="*/ 0 h 2040"/>
                  <a:gd name="T6" fmla="*/ 2038 w 2039"/>
                  <a:gd name="T7" fmla="*/ 0 h 2040"/>
                  <a:gd name="T8" fmla="*/ 2038 w 2039"/>
                  <a:gd name="T9" fmla="*/ 2039 h 2040"/>
                </a:gdLst>
                <a:ahLst/>
                <a:cxnLst>
                  <a:cxn ang="0">
                    <a:pos x="T0" y="T1"/>
                  </a:cxn>
                  <a:cxn ang="0">
                    <a:pos x="T2" y="T3"/>
                  </a:cxn>
                  <a:cxn ang="0">
                    <a:pos x="T4" y="T5"/>
                  </a:cxn>
                  <a:cxn ang="0">
                    <a:pos x="T6" y="T7"/>
                  </a:cxn>
                  <a:cxn ang="0">
                    <a:pos x="T8" y="T9"/>
                  </a:cxn>
                </a:cxnLst>
                <a:rect l="0" t="0" r="r" b="b"/>
                <a:pathLst>
                  <a:path w="2039" h="2040">
                    <a:moveTo>
                      <a:pt x="2038" y="2039"/>
                    </a:moveTo>
                    <a:lnTo>
                      <a:pt x="0" y="2039"/>
                    </a:lnTo>
                    <a:lnTo>
                      <a:pt x="0" y="0"/>
                    </a:lnTo>
                    <a:lnTo>
                      <a:pt x="2038" y="0"/>
                    </a:lnTo>
                    <a:lnTo>
                      <a:pt x="2038" y="2039"/>
                    </a:lnTo>
                  </a:path>
                </a:pathLst>
              </a:custGeom>
              <a:solidFill>
                <a:schemeClr val="accent2"/>
              </a:solid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nvGrpSpPr>
              <p:cNvPr id="327" name="Group 326">
                <a:extLst>
                  <a:ext uri="{FF2B5EF4-FFF2-40B4-BE49-F238E27FC236}">
                    <a16:creationId xmlns:a16="http://schemas.microsoft.com/office/drawing/2014/main" id="{7415AEE6-C154-47A6-9B36-50BE1DAFDDD3}"/>
                  </a:ext>
                </a:extLst>
              </p:cNvPr>
              <p:cNvGrpSpPr/>
              <p:nvPr/>
            </p:nvGrpSpPr>
            <p:grpSpPr>
              <a:xfrm>
                <a:off x="4620229" y="2810895"/>
                <a:ext cx="376890" cy="333782"/>
                <a:chOff x="4089400" y="6054725"/>
                <a:chExt cx="485775" cy="430213"/>
              </a:xfrm>
            </p:grpSpPr>
            <p:sp>
              <p:nvSpPr>
                <p:cNvPr id="328" name="Freeform 205">
                  <a:extLst>
                    <a:ext uri="{FF2B5EF4-FFF2-40B4-BE49-F238E27FC236}">
                      <a16:creationId xmlns:a16="http://schemas.microsoft.com/office/drawing/2014/main" id="{0698CCCF-E831-447A-BDCD-166197E04FF3}"/>
                    </a:ext>
                  </a:extLst>
                </p:cNvPr>
                <p:cNvSpPr>
                  <a:spLocks noChangeArrowheads="1"/>
                </p:cNvSpPr>
                <p:nvPr/>
              </p:nvSpPr>
              <p:spPr bwMode="auto">
                <a:xfrm>
                  <a:off x="4216400" y="6230938"/>
                  <a:ext cx="158750" cy="163512"/>
                </a:xfrm>
                <a:custGeom>
                  <a:avLst/>
                  <a:gdLst>
                    <a:gd name="T0" fmla="*/ 0 w 442"/>
                    <a:gd name="T1" fmla="*/ 227 h 454"/>
                    <a:gd name="T2" fmla="*/ 0 w 442"/>
                    <a:gd name="T3" fmla="*/ 227 h 454"/>
                    <a:gd name="T4" fmla="*/ 214 w 442"/>
                    <a:gd name="T5" fmla="*/ 0 h 454"/>
                    <a:gd name="T6" fmla="*/ 441 w 442"/>
                    <a:gd name="T7" fmla="*/ 227 h 454"/>
                    <a:gd name="T8" fmla="*/ 214 w 442"/>
                    <a:gd name="T9" fmla="*/ 453 h 454"/>
                    <a:gd name="T10" fmla="*/ 0 w 442"/>
                    <a:gd name="T11" fmla="*/ 227 h 454"/>
                  </a:gdLst>
                  <a:ahLst/>
                  <a:cxnLst>
                    <a:cxn ang="0">
                      <a:pos x="T0" y="T1"/>
                    </a:cxn>
                    <a:cxn ang="0">
                      <a:pos x="T2" y="T3"/>
                    </a:cxn>
                    <a:cxn ang="0">
                      <a:pos x="T4" y="T5"/>
                    </a:cxn>
                    <a:cxn ang="0">
                      <a:pos x="T6" y="T7"/>
                    </a:cxn>
                    <a:cxn ang="0">
                      <a:pos x="T8" y="T9"/>
                    </a:cxn>
                    <a:cxn ang="0">
                      <a:pos x="T10" y="T11"/>
                    </a:cxn>
                  </a:cxnLst>
                  <a:rect l="0" t="0" r="r" b="b"/>
                  <a:pathLst>
                    <a:path w="442" h="454">
                      <a:moveTo>
                        <a:pt x="0" y="227"/>
                      </a:moveTo>
                      <a:lnTo>
                        <a:pt x="0" y="227"/>
                      </a:lnTo>
                      <a:cubicBezTo>
                        <a:pt x="0" y="101"/>
                        <a:pt x="101" y="0"/>
                        <a:pt x="214" y="0"/>
                      </a:cubicBezTo>
                      <a:cubicBezTo>
                        <a:pt x="340" y="0"/>
                        <a:pt x="441" y="101"/>
                        <a:pt x="441" y="227"/>
                      </a:cubicBezTo>
                      <a:cubicBezTo>
                        <a:pt x="441" y="352"/>
                        <a:pt x="340" y="453"/>
                        <a:pt x="214" y="453"/>
                      </a:cubicBezTo>
                      <a:cubicBezTo>
                        <a:pt x="101" y="453"/>
                        <a:pt x="0" y="352"/>
                        <a:pt x="0" y="227"/>
                      </a:cubicBezTo>
                    </a:path>
                  </a:pathLst>
                </a:custGeom>
                <a:noFill/>
                <a:ln w="1270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329" name="Line 206">
                  <a:extLst>
                    <a:ext uri="{FF2B5EF4-FFF2-40B4-BE49-F238E27FC236}">
                      <a16:creationId xmlns:a16="http://schemas.microsoft.com/office/drawing/2014/main" id="{58B00E89-1CF8-4FA8-8F7A-632BAF6CBF5D}"/>
                    </a:ext>
                  </a:extLst>
                </p:cNvPr>
                <p:cNvSpPr>
                  <a:spLocks noChangeShapeType="1"/>
                </p:cNvSpPr>
                <p:nvPr/>
              </p:nvSpPr>
              <p:spPr bwMode="auto">
                <a:xfrm flipV="1">
                  <a:off x="4356100" y="6153150"/>
                  <a:ext cx="122238" cy="107950"/>
                </a:xfrm>
                <a:prstGeom prst="line">
                  <a:avLst/>
                </a:prstGeom>
                <a:noFill/>
                <a:ln w="12700" cap="flat">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330" name="Line 207">
                  <a:extLst>
                    <a:ext uri="{FF2B5EF4-FFF2-40B4-BE49-F238E27FC236}">
                      <a16:creationId xmlns:a16="http://schemas.microsoft.com/office/drawing/2014/main" id="{D963692E-993D-43DC-82B3-323959FE603F}"/>
                    </a:ext>
                  </a:extLst>
                </p:cNvPr>
                <p:cNvSpPr>
                  <a:spLocks noChangeShapeType="1"/>
                </p:cNvSpPr>
                <p:nvPr/>
              </p:nvSpPr>
              <p:spPr bwMode="auto">
                <a:xfrm>
                  <a:off x="4365625" y="6350000"/>
                  <a:ext cx="107950" cy="53975"/>
                </a:xfrm>
                <a:prstGeom prst="line">
                  <a:avLst/>
                </a:prstGeom>
                <a:noFill/>
                <a:ln w="12700" cap="flat">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331" name="Line 208">
                  <a:extLst>
                    <a:ext uri="{FF2B5EF4-FFF2-40B4-BE49-F238E27FC236}">
                      <a16:creationId xmlns:a16="http://schemas.microsoft.com/office/drawing/2014/main" id="{BFEFDA8A-BB6C-4949-9147-8E134AA2884A}"/>
                    </a:ext>
                  </a:extLst>
                </p:cNvPr>
                <p:cNvSpPr>
                  <a:spLocks noChangeShapeType="1"/>
                </p:cNvSpPr>
                <p:nvPr/>
              </p:nvSpPr>
              <p:spPr bwMode="auto">
                <a:xfrm>
                  <a:off x="4148138" y="6196013"/>
                  <a:ext cx="80962" cy="68262"/>
                </a:xfrm>
                <a:prstGeom prst="line">
                  <a:avLst/>
                </a:prstGeom>
                <a:noFill/>
                <a:ln w="12700" cap="flat">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332" name="Freeform 209">
                  <a:extLst>
                    <a:ext uri="{FF2B5EF4-FFF2-40B4-BE49-F238E27FC236}">
                      <a16:creationId xmlns:a16="http://schemas.microsoft.com/office/drawing/2014/main" id="{EDCC7EA1-7910-497E-AD71-CD2E4915BC12}"/>
                    </a:ext>
                  </a:extLst>
                </p:cNvPr>
                <p:cNvSpPr>
                  <a:spLocks noChangeArrowheads="1"/>
                </p:cNvSpPr>
                <p:nvPr/>
              </p:nvSpPr>
              <p:spPr bwMode="auto">
                <a:xfrm>
                  <a:off x="4460875" y="6054725"/>
                  <a:ext cx="114300" cy="117475"/>
                </a:xfrm>
                <a:custGeom>
                  <a:avLst/>
                  <a:gdLst>
                    <a:gd name="T0" fmla="*/ 0 w 316"/>
                    <a:gd name="T1" fmla="*/ 164 h 328"/>
                    <a:gd name="T2" fmla="*/ 0 w 316"/>
                    <a:gd name="T3" fmla="*/ 164 h 328"/>
                    <a:gd name="T4" fmla="*/ 164 w 316"/>
                    <a:gd name="T5" fmla="*/ 0 h 328"/>
                    <a:gd name="T6" fmla="*/ 315 w 316"/>
                    <a:gd name="T7" fmla="*/ 164 h 328"/>
                    <a:gd name="T8" fmla="*/ 164 w 316"/>
                    <a:gd name="T9" fmla="*/ 327 h 328"/>
                    <a:gd name="T10" fmla="*/ 0 w 316"/>
                    <a:gd name="T11" fmla="*/ 164 h 328"/>
                  </a:gdLst>
                  <a:ahLst/>
                  <a:cxnLst>
                    <a:cxn ang="0">
                      <a:pos x="T0" y="T1"/>
                    </a:cxn>
                    <a:cxn ang="0">
                      <a:pos x="T2" y="T3"/>
                    </a:cxn>
                    <a:cxn ang="0">
                      <a:pos x="T4" y="T5"/>
                    </a:cxn>
                    <a:cxn ang="0">
                      <a:pos x="T6" y="T7"/>
                    </a:cxn>
                    <a:cxn ang="0">
                      <a:pos x="T8" y="T9"/>
                    </a:cxn>
                    <a:cxn ang="0">
                      <a:pos x="T10" y="T11"/>
                    </a:cxn>
                  </a:cxnLst>
                  <a:rect l="0" t="0" r="r" b="b"/>
                  <a:pathLst>
                    <a:path w="316" h="328">
                      <a:moveTo>
                        <a:pt x="0" y="164"/>
                      </a:moveTo>
                      <a:lnTo>
                        <a:pt x="0" y="164"/>
                      </a:lnTo>
                      <a:cubicBezTo>
                        <a:pt x="0" y="76"/>
                        <a:pt x="75" y="0"/>
                        <a:pt x="164" y="0"/>
                      </a:cubicBezTo>
                      <a:cubicBezTo>
                        <a:pt x="251" y="0"/>
                        <a:pt x="315" y="76"/>
                        <a:pt x="315" y="164"/>
                      </a:cubicBezTo>
                      <a:cubicBezTo>
                        <a:pt x="315" y="252"/>
                        <a:pt x="251" y="327"/>
                        <a:pt x="164" y="327"/>
                      </a:cubicBezTo>
                      <a:cubicBezTo>
                        <a:pt x="75" y="327"/>
                        <a:pt x="0" y="252"/>
                        <a:pt x="0" y="164"/>
                      </a:cubicBezTo>
                    </a:path>
                  </a:pathLst>
                </a:custGeom>
                <a:noFill/>
                <a:ln w="12700" cap="flat">
                  <a:solidFill>
                    <a:srgbClr val="FFC627"/>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333" name="Freeform 210">
                  <a:extLst>
                    <a:ext uri="{FF2B5EF4-FFF2-40B4-BE49-F238E27FC236}">
                      <a16:creationId xmlns:a16="http://schemas.microsoft.com/office/drawing/2014/main" id="{92D806EB-95AB-423F-8A75-2C7BEA94E548}"/>
                    </a:ext>
                  </a:extLst>
                </p:cNvPr>
                <p:cNvSpPr>
                  <a:spLocks noChangeArrowheads="1"/>
                </p:cNvSpPr>
                <p:nvPr/>
              </p:nvSpPr>
              <p:spPr bwMode="auto">
                <a:xfrm>
                  <a:off x="4460875" y="6384925"/>
                  <a:ext cx="100013" cy="100013"/>
                </a:xfrm>
                <a:custGeom>
                  <a:avLst/>
                  <a:gdLst>
                    <a:gd name="T0" fmla="*/ 0 w 278"/>
                    <a:gd name="T1" fmla="*/ 138 h 278"/>
                    <a:gd name="T2" fmla="*/ 0 w 278"/>
                    <a:gd name="T3" fmla="*/ 138 h 278"/>
                    <a:gd name="T4" fmla="*/ 138 w 278"/>
                    <a:gd name="T5" fmla="*/ 0 h 278"/>
                    <a:gd name="T6" fmla="*/ 277 w 278"/>
                    <a:gd name="T7" fmla="*/ 138 h 278"/>
                    <a:gd name="T8" fmla="*/ 138 w 278"/>
                    <a:gd name="T9" fmla="*/ 277 h 278"/>
                    <a:gd name="T10" fmla="*/ 0 w 278"/>
                    <a:gd name="T11" fmla="*/ 138 h 278"/>
                  </a:gdLst>
                  <a:ahLst/>
                  <a:cxnLst>
                    <a:cxn ang="0">
                      <a:pos x="T0" y="T1"/>
                    </a:cxn>
                    <a:cxn ang="0">
                      <a:pos x="T2" y="T3"/>
                    </a:cxn>
                    <a:cxn ang="0">
                      <a:pos x="T4" y="T5"/>
                    </a:cxn>
                    <a:cxn ang="0">
                      <a:pos x="T6" y="T7"/>
                    </a:cxn>
                    <a:cxn ang="0">
                      <a:pos x="T8" y="T9"/>
                    </a:cxn>
                    <a:cxn ang="0">
                      <a:pos x="T10" y="T11"/>
                    </a:cxn>
                  </a:cxnLst>
                  <a:rect l="0" t="0" r="r" b="b"/>
                  <a:pathLst>
                    <a:path w="278" h="278">
                      <a:moveTo>
                        <a:pt x="0" y="138"/>
                      </a:moveTo>
                      <a:lnTo>
                        <a:pt x="0" y="138"/>
                      </a:lnTo>
                      <a:cubicBezTo>
                        <a:pt x="0" y="63"/>
                        <a:pt x="63" y="0"/>
                        <a:pt x="138" y="0"/>
                      </a:cubicBezTo>
                      <a:cubicBezTo>
                        <a:pt x="214" y="0"/>
                        <a:pt x="277" y="63"/>
                        <a:pt x="277" y="138"/>
                      </a:cubicBezTo>
                      <a:cubicBezTo>
                        <a:pt x="277" y="214"/>
                        <a:pt x="214" y="277"/>
                        <a:pt x="138" y="277"/>
                      </a:cubicBezTo>
                      <a:cubicBezTo>
                        <a:pt x="63" y="277"/>
                        <a:pt x="0" y="214"/>
                        <a:pt x="0" y="138"/>
                      </a:cubicBezTo>
                    </a:path>
                  </a:pathLst>
                </a:custGeom>
                <a:noFill/>
                <a:ln w="12700" cap="flat">
                  <a:solidFill>
                    <a:srgbClr val="FFC627"/>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334" name="Freeform 211">
                  <a:extLst>
                    <a:ext uri="{FF2B5EF4-FFF2-40B4-BE49-F238E27FC236}">
                      <a16:creationId xmlns:a16="http://schemas.microsoft.com/office/drawing/2014/main" id="{95B910AB-77D4-4725-ADB9-59BF8AA2A4EC}"/>
                    </a:ext>
                  </a:extLst>
                </p:cNvPr>
                <p:cNvSpPr>
                  <a:spLocks noChangeArrowheads="1"/>
                </p:cNvSpPr>
                <p:nvPr/>
              </p:nvSpPr>
              <p:spPr bwMode="auto">
                <a:xfrm>
                  <a:off x="4089400" y="6137275"/>
                  <a:ext cx="73025" cy="68263"/>
                </a:xfrm>
                <a:custGeom>
                  <a:avLst/>
                  <a:gdLst>
                    <a:gd name="T0" fmla="*/ 0 w 202"/>
                    <a:gd name="T1" fmla="*/ 100 h 190"/>
                    <a:gd name="T2" fmla="*/ 0 w 202"/>
                    <a:gd name="T3" fmla="*/ 100 h 190"/>
                    <a:gd name="T4" fmla="*/ 101 w 202"/>
                    <a:gd name="T5" fmla="*/ 0 h 190"/>
                    <a:gd name="T6" fmla="*/ 201 w 202"/>
                    <a:gd name="T7" fmla="*/ 100 h 190"/>
                    <a:gd name="T8" fmla="*/ 101 w 202"/>
                    <a:gd name="T9" fmla="*/ 189 h 190"/>
                    <a:gd name="T10" fmla="*/ 0 w 202"/>
                    <a:gd name="T11" fmla="*/ 100 h 190"/>
                  </a:gdLst>
                  <a:ahLst/>
                  <a:cxnLst>
                    <a:cxn ang="0">
                      <a:pos x="T0" y="T1"/>
                    </a:cxn>
                    <a:cxn ang="0">
                      <a:pos x="T2" y="T3"/>
                    </a:cxn>
                    <a:cxn ang="0">
                      <a:pos x="T4" y="T5"/>
                    </a:cxn>
                    <a:cxn ang="0">
                      <a:pos x="T6" y="T7"/>
                    </a:cxn>
                    <a:cxn ang="0">
                      <a:pos x="T8" y="T9"/>
                    </a:cxn>
                    <a:cxn ang="0">
                      <a:pos x="T10" y="T11"/>
                    </a:cxn>
                  </a:cxnLst>
                  <a:rect l="0" t="0" r="r" b="b"/>
                  <a:pathLst>
                    <a:path w="202" h="190">
                      <a:moveTo>
                        <a:pt x="0" y="100"/>
                      </a:moveTo>
                      <a:lnTo>
                        <a:pt x="0" y="100"/>
                      </a:lnTo>
                      <a:cubicBezTo>
                        <a:pt x="0" y="38"/>
                        <a:pt x="50" y="0"/>
                        <a:pt x="101" y="0"/>
                      </a:cubicBezTo>
                      <a:cubicBezTo>
                        <a:pt x="151" y="0"/>
                        <a:pt x="201" y="38"/>
                        <a:pt x="201" y="100"/>
                      </a:cubicBezTo>
                      <a:cubicBezTo>
                        <a:pt x="201" y="151"/>
                        <a:pt x="151" y="189"/>
                        <a:pt x="101" y="189"/>
                      </a:cubicBezTo>
                      <a:cubicBezTo>
                        <a:pt x="50" y="189"/>
                        <a:pt x="0" y="151"/>
                        <a:pt x="0" y="100"/>
                      </a:cubicBezTo>
                    </a:path>
                  </a:pathLst>
                </a:custGeom>
                <a:noFill/>
                <a:ln w="12700" cap="flat">
                  <a:solidFill>
                    <a:srgbClr val="FFC627"/>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grpSp>
        <p:grpSp>
          <p:nvGrpSpPr>
            <p:cNvPr id="268" name="Group 267">
              <a:extLst>
                <a:ext uri="{FF2B5EF4-FFF2-40B4-BE49-F238E27FC236}">
                  <a16:creationId xmlns:a16="http://schemas.microsoft.com/office/drawing/2014/main" id="{1AF16BAA-0D6F-405A-9CE2-F77236760B22}"/>
                </a:ext>
              </a:extLst>
            </p:cNvPr>
            <p:cNvGrpSpPr/>
            <p:nvPr/>
          </p:nvGrpSpPr>
          <p:grpSpPr>
            <a:xfrm>
              <a:off x="4199835" y="2442790"/>
              <a:ext cx="453273" cy="454254"/>
              <a:chOff x="4562942" y="2147775"/>
              <a:chExt cx="505482" cy="506576"/>
            </a:xfrm>
          </p:grpSpPr>
          <p:sp>
            <p:nvSpPr>
              <p:cNvPr id="274" name="Freeform 44">
                <a:extLst>
                  <a:ext uri="{FF2B5EF4-FFF2-40B4-BE49-F238E27FC236}">
                    <a16:creationId xmlns:a16="http://schemas.microsoft.com/office/drawing/2014/main" id="{5129095F-9E0D-47B5-A0C5-B0E0CF899AE9}"/>
                  </a:ext>
                </a:extLst>
              </p:cNvPr>
              <p:cNvSpPr>
                <a:spLocks noChangeArrowheads="1"/>
              </p:cNvSpPr>
              <p:nvPr/>
            </p:nvSpPr>
            <p:spPr bwMode="auto">
              <a:xfrm>
                <a:off x="4562942" y="2147775"/>
                <a:ext cx="505482" cy="506576"/>
              </a:xfrm>
              <a:custGeom>
                <a:avLst/>
                <a:gdLst>
                  <a:gd name="T0" fmla="*/ 2038 w 2039"/>
                  <a:gd name="T1" fmla="*/ 2039 h 2040"/>
                  <a:gd name="T2" fmla="*/ 0 w 2039"/>
                  <a:gd name="T3" fmla="*/ 2039 h 2040"/>
                  <a:gd name="T4" fmla="*/ 0 w 2039"/>
                  <a:gd name="T5" fmla="*/ 0 h 2040"/>
                  <a:gd name="T6" fmla="*/ 2038 w 2039"/>
                  <a:gd name="T7" fmla="*/ 0 h 2040"/>
                  <a:gd name="T8" fmla="*/ 2038 w 2039"/>
                  <a:gd name="T9" fmla="*/ 2039 h 2040"/>
                </a:gdLst>
                <a:ahLst/>
                <a:cxnLst>
                  <a:cxn ang="0">
                    <a:pos x="T0" y="T1"/>
                  </a:cxn>
                  <a:cxn ang="0">
                    <a:pos x="T2" y="T3"/>
                  </a:cxn>
                  <a:cxn ang="0">
                    <a:pos x="T4" y="T5"/>
                  </a:cxn>
                  <a:cxn ang="0">
                    <a:pos x="T6" y="T7"/>
                  </a:cxn>
                  <a:cxn ang="0">
                    <a:pos x="T8" y="T9"/>
                  </a:cxn>
                </a:cxnLst>
                <a:rect l="0" t="0" r="r" b="b"/>
                <a:pathLst>
                  <a:path w="2039" h="2040">
                    <a:moveTo>
                      <a:pt x="2038" y="2039"/>
                    </a:moveTo>
                    <a:lnTo>
                      <a:pt x="0" y="2039"/>
                    </a:lnTo>
                    <a:lnTo>
                      <a:pt x="0" y="0"/>
                    </a:lnTo>
                    <a:lnTo>
                      <a:pt x="2038" y="0"/>
                    </a:lnTo>
                    <a:lnTo>
                      <a:pt x="2038" y="2039"/>
                    </a:lnTo>
                  </a:path>
                </a:pathLst>
              </a:custGeom>
              <a:solidFill>
                <a:schemeClr val="accent2"/>
              </a:solid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280" name="Freeform 189">
                <a:extLst>
                  <a:ext uri="{FF2B5EF4-FFF2-40B4-BE49-F238E27FC236}">
                    <a16:creationId xmlns:a16="http://schemas.microsoft.com/office/drawing/2014/main" id="{5AFFFF50-0C93-42C3-8091-70816FE4BAEF}"/>
                  </a:ext>
                </a:extLst>
              </p:cNvPr>
              <p:cNvSpPr>
                <a:spLocks noChangeArrowheads="1"/>
              </p:cNvSpPr>
              <p:nvPr/>
            </p:nvSpPr>
            <p:spPr bwMode="auto">
              <a:xfrm>
                <a:off x="4626633" y="2236524"/>
                <a:ext cx="393799" cy="302402"/>
              </a:xfrm>
              <a:custGeom>
                <a:avLst/>
                <a:gdLst>
                  <a:gd name="T0" fmla="*/ 1536 w 1537"/>
                  <a:gd name="T1" fmla="*/ 75 h 1184"/>
                  <a:gd name="T2" fmla="*/ 1536 w 1537"/>
                  <a:gd name="T3" fmla="*/ 75 h 1184"/>
                  <a:gd name="T4" fmla="*/ 1536 w 1537"/>
                  <a:gd name="T5" fmla="*/ 1107 h 1184"/>
                  <a:gd name="T6" fmla="*/ 1472 w 1537"/>
                  <a:gd name="T7" fmla="*/ 1183 h 1184"/>
                  <a:gd name="T8" fmla="*/ 76 w 1537"/>
                  <a:gd name="T9" fmla="*/ 1183 h 1184"/>
                  <a:gd name="T10" fmla="*/ 0 w 1537"/>
                  <a:gd name="T11" fmla="*/ 1107 h 1184"/>
                  <a:gd name="T12" fmla="*/ 0 w 1537"/>
                  <a:gd name="T13" fmla="*/ 75 h 1184"/>
                  <a:gd name="T14" fmla="*/ 76 w 1537"/>
                  <a:gd name="T15" fmla="*/ 0 h 1184"/>
                  <a:gd name="T16" fmla="*/ 1460 w 1537"/>
                  <a:gd name="T17" fmla="*/ 0 h 1184"/>
                  <a:gd name="T18" fmla="*/ 1536 w 1537"/>
                  <a:gd name="T19" fmla="*/ 7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7" h="1184">
                    <a:moveTo>
                      <a:pt x="1536" y="75"/>
                    </a:moveTo>
                    <a:lnTo>
                      <a:pt x="1536" y="75"/>
                    </a:lnTo>
                    <a:cubicBezTo>
                      <a:pt x="1536" y="1107"/>
                      <a:pt x="1536" y="1107"/>
                      <a:pt x="1536" y="1107"/>
                    </a:cubicBezTo>
                    <a:cubicBezTo>
                      <a:pt x="1536" y="1158"/>
                      <a:pt x="1510" y="1183"/>
                      <a:pt x="1472" y="1183"/>
                    </a:cubicBezTo>
                    <a:cubicBezTo>
                      <a:pt x="76" y="1183"/>
                      <a:pt x="76" y="1183"/>
                      <a:pt x="76" y="1183"/>
                    </a:cubicBezTo>
                    <a:cubicBezTo>
                      <a:pt x="38" y="1183"/>
                      <a:pt x="0" y="1158"/>
                      <a:pt x="0" y="1107"/>
                    </a:cubicBezTo>
                    <a:cubicBezTo>
                      <a:pt x="0" y="75"/>
                      <a:pt x="0" y="75"/>
                      <a:pt x="0" y="75"/>
                    </a:cubicBezTo>
                    <a:cubicBezTo>
                      <a:pt x="0" y="25"/>
                      <a:pt x="38" y="0"/>
                      <a:pt x="76" y="0"/>
                    </a:cubicBezTo>
                    <a:cubicBezTo>
                      <a:pt x="1460" y="0"/>
                      <a:pt x="1460" y="0"/>
                      <a:pt x="1460" y="0"/>
                    </a:cubicBezTo>
                    <a:cubicBezTo>
                      <a:pt x="1510" y="0"/>
                      <a:pt x="1536" y="25"/>
                      <a:pt x="1536" y="75"/>
                    </a:cubicBezTo>
                  </a:path>
                </a:pathLst>
              </a:custGeom>
              <a:noFill/>
              <a:ln w="1270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286" name="Freeform 190">
                <a:extLst>
                  <a:ext uri="{FF2B5EF4-FFF2-40B4-BE49-F238E27FC236}">
                    <a16:creationId xmlns:a16="http://schemas.microsoft.com/office/drawing/2014/main" id="{CDFB12A3-2802-40DA-8BE0-3C61FD30BDB4}"/>
                  </a:ext>
                </a:extLst>
              </p:cNvPr>
              <p:cNvSpPr>
                <a:spLocks noChangeArrowheads="1"/>
              </p:cNvSpPr>
              <p:nvPr/>
            </p:nvSpPr>
            <p:spPr bwMode="auto">
              <a:xfrm>
                <a:off x="4659355" y="2265865"/>
                <a:ext cx="331474" cy="196081"/>
              </a:xfrm>
              <a:custGeom>
                <a:avLst/>
                <a:gdLst>
                  <a:gd name="T0" fmla="*/ 1296 w 1297"/>
                  <a:gd name="T1" fmla="*/ 768 h 769"/>
                  <a:gd name="T2" fmla="*/ 0 w 1297"/>
                  <a:gd name="T3" fmla="*/ 768 h 769"/>
                  <a:gd name="T4" fmla="*/ 0 w 1297"/>
                  <a:gd name="T5" fmla="*/ 0 h 769"/>
                  <a:gd name="T6" fmla="*/ 1296 w 1297"/>
                  <a:gd name="T7" fmla="*/ 0 h 769"/>
                  <a:gd name="T8" fmla="*/ 1296 w 1297"/>
                  <a:gd name="T9" fmla="*/ 768 h 769"/>
                  <a:gd name="connsiteX0" fmla="*/ 9992 w 9992"/>
                  <a:gd name="connsiteY0" fmla="*/ 9987 h 9987"/>
                  <a:gd name="connsiteX1" fmla="*/ 0 w 9992"/>
                  <a:gd name="connsiteY1" fmla="*/ 9987 h 9987"/>
                  <a:gd name="connsiteX2" fmla="*/ 0 w 9992"/>
                  <a:gd name="connsiteY2" fmla="*/ 0 h 9987"/>
                  <a:gd name="connsiteX3" fmla="*/ 9992 w 9992"/>
                  <a:gd name="connsiteY3" fmla="*/ 0 h 9987"/>
                  <a:gd name="connsiteX4" fmla="*/ 9992 w 9992"/>
                  <a:gd name="connsiteY4" fmla="*/ 9987 h 9987"/>
                  <a:gd name="connsiteX5" fmla="*/ 9992 w 9992"/>
                  <a:gd name="connsiteY5" fmla="*/ 9987 h 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2" h="9987">
                    <a:moveTo>
                      <a:pt x="9992" y="9987"/>
                    </a:moveTo>
                    <a:lnTo>
                      <a:pt x="0" y="9987"/>
                    </a:lnTo>
                    <a:lnTo>
                      <a:pt x="0" y="0"/>
                    </a:lnTo>
                    <a:lnTo>
                      <a:pt x="9992" y="0"/>
                    </a:lnTo>
                    <a:lnTo>
                      <a:pt x="9992" y="9987"/>
                    </a:lnTo>
                    <a:lnTo>
                      <a:pt x="9992" y="9987"/>
                    </a:lnTo>
                    <a:close/>
                  </a:path>
                </a:pathLst>
              </a:custGeom>
              <a:noFill/>
              <a:ln w="12700" cap="rnd">
                <a:solidFill>
                  <a:srgbClr val="FFFFFF"/>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289" name="Freeform 191">
                <a:extLst>
                  <a:ext uri="{FF2B5EF4-FFF2-40B4-BE49-F238E27FC236}">
                    <a16:creationId xmlns:a16="http://schemas.microsoft.com/office/drawing/2014/main" id="{9B0DC299-B2BC-43A9-B71C-00EF45F6A6AE}"/>
                  </a:ext>
                </a:extLst>
              </p:cNvPr>
              <p:cNvSpPr>
                <a:spLocks noChangeArrowheads="1"/>
              </p:cNvSpPr>
              <p:nvPr/>
            </p:nvSpPr>
            <p:spPr bwMode="auto">
              <a:xfrm>
                <a:off x="4787989" y="2317766"/>
                <a:ext cx="79858" cy="90016"/>
              </a:xfrm>
              <a:custGeom>
                <a:avLst/>
                <a:gdLst>
                  <a:gd name="T0" fmla="*/ 0 w 315"/>
                  <a:gd name="T1" fmla="*/ 353 h 354"/>
                  <a:gd name="T2" fmla="*/ 0 w 315"/>
                  <a:gd name="T3" fmla="*/ 0 h 354"/>
                  <a:gd name="T4" fmla="*/ 314 w 315"/>
                  <a:gd name="T5" fmla="*/ 176 h 354"/>
                  <a:gd name="T6" fmla="*/ 0 w 315"/>
                  <a:gd name="T7" fmla="*/ 353 h 354"/>
                  <a:gd name="connsiteX0" fmla="*/ 0 w 9968"/>
                  <a:gd name="connsiteY0" fmla="*/ 9972 h 9972"/>
                  <a:gd name="connsiteX1" fmla="*/ 0 w 9968"/>
                  <a:gd name="connsiteY1" fmla="*/ 0 h 9972"/>
                  <a:gd name="connsiteX2" fmla="*/ 9968 w 9968"/>
                  <a:gd name="connsiteY2" fmla="*/ 4972 h 9972"/>
                  <a:gd name="connsiteX3" fmla="*/ 0 w 9968"/>
                  <a:gd name="connsiteY3" fmla="*/ 9972 h 9972"/>
                  <a:gd name="connsiteX4" fmla="*/ 0 w 9968"/>
                  <a:gd name="connsiteY4" fmla="*/ 9972 h 9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8" h="9972">
                    <a:moveTo>
                      <a:pt x="0" y="9972"/>
                    </a:moveTo>
                    <a:lnTo>
                      <a:pt x="0" y="0"/>
                    </a:lnTo>
                    <a:lnTo>
                      <a:pt x="9968" y="4972"/>
                    </a:lnTo>
                    <a:lnTo>
                      <a:pt x="0" y="9972"/>
                    </a:lnTo>
                    <a:lnTo>
                      <a:pt x="0" y="9972"/>
                    </a:lnTo>
                    <a:close/>
                  </a:path>
                </a:pathLst>
              </a:custGeom>
              <a:noFill/>
              <a:ln w="12700" cap="rnd">
                <a:solidFill>
                  <a:srgbClr val="FFC627"/>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nvGrpSpPr>
              <p:cNvPr id="290" name="Group 289">
                <a:extLst>
                  <a:ext uri="{FF2B5EF4-FFF2-40B4-BE49-F238E27FC236}">
                    <a16:creationId xmlns:a16="http://schemas.microsoft.com/office/drawing/2014/main" id="{61C161E6-6555-498C-A9CA-0E2C7C47D386}"/>
                  </a:ext>
                </a:extLst>
              </p:cNvPr>
              <p:cNvGrpSpPr/>
              <p:nvPr/>
            </p:nvGrpSpPr>
            <p:grpSpPr>
              <a:xfrm>
                <a:off x="4664432" y="2493210"/>
                <a:ext cx="323698" cy="18288"/>
                <a:chOff x="4670782" y="2671194"/>
                <a:chExt cx="323698" cy="18288"/>
              </a:xfrm>
            </p:grpSpPr>
            <p:cxnSp>
              <p:nvCxnSpPr>
                <p:cNvPr id="293" name="Straight Connector 292">
                  <a:extLst>
                    <a:ext uri="{FF2B5EF4-FFF2-40B4-BE49-F238E27FC236}">
                      <a16:creationId xmlns:a16="http://schemas.microsoft.com/office/drawing/2014/main" id="{976AB03E-A2CE-422D-A1F9-9FE90B1A0403}"/>
                    </a:ext>
                  </a:extLst>
                </p:cNvPr>
                <p:cNvCxnSpPr/>
                <p:nvPr/>
              </p:nvCxnSpPr>
              <p:spPr>
                <a:xfrm>
                  <a:off x="4670782" y="2680338"/>
                  <a:ext cx="201168" cy="0"/>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5016B13C-381C-419C-8256-7BA026B26C4E}"/>
                    </a:ext>
                  </a:extLst>
                </p:cNvPr>
                <p:cNvCxnSpPr>
                  <a:cxnSpLocks/>
                </p:cNvCxnSpPr>
                <p:nvPr/>
              </p:nvCxnSpPr>
              <p:spPr>
                <a:xfrm>
                  <a:off x="4924782" y="2680338"/>
                  <a:ext cx="69698" cy="0"/>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CEC1CAE2-069B-433E-9A45-2DBD54ECAA24}"/>
                    </a:ext>
                  </a:extLst>
                </p:cNvPr>
                <p:cNvCxnSpPr>
                  <a:cxnSpLocks/>
                </p:cNvCxnSpPr>
                <p:nvPr/>
              </p:nvCxnSpPr>
              <p:spPr>
                <a:xfrm rot="5400000">
                  <a:off x="4889476" y="2680338"/>
                  <a:ext cx="18288" cy="0"/>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404" name="Group 403">
            <a:extLst>
              <a:ext uri="{FF2B5EF4-FFF2-40B4-BE49-F238E27FC236}">
                <a16:creationId xmlns:a16="http://schemas.microsoft.com/office/drawing/2014/main" id="{6B260322-035A-4387-9ED1-FA9C1BD85D46}"/>
              </a:ext>
            </a:extLst>
          </p:cNvPr>
          <p:cNvGrpSpPr/>
          <p:nvPr/>
        </p:nvGrpSpPr>
        <p:grpSpPr>
          <a:xfrm>
            <a:off x="3384557" y="1767836"/>
            <a:ext cx="453273" cy="968685"/>
            <a:chOff x="3671765" y="2172719"/>
            <a:chExt cx="453273" cy="968685"/>
          </a:xfrm>
        </p:grpSpPr>
        <p:grpSp>
          <p:nvGrpSpPr>
            <p:cNvPr id="405" name="Group 404">
              <a:extLst>
                <a:ext uri="{FF2B5EF4-FFF2-40B4-BE49-F238E27FC236}">
                  <a16:creationId xmlns:a16="http://schemas.microsoft.com/office/drawing/2014/main" id="{28E8F768-A46A-4E8F-89F9-0C7E4DF3A58A}"/>
                </a:ext>
              </a:extLst>
            </p:cNvPr>
            <p:cNvGrpSpPr/>
            <p:nvPr/>
          </p:nvGrpSpPr>
          <p:grpSpPr>
            <a:xfrm>
              <a:off x="3671765" y="2687150"/>
              <a:ext cx="453273" cy="454254"/>
              <a:chOff x="3971926" y="2981597"/>
              <a:chExt cx="505482" cy="506576"/>
            </a:xfrm>
          </p:grpSpPr>
          <p:sp>
            <p:nvSpPr>
              <p:cNvPr id="422" name="Freeform 44">
                <a:extLst>
                  <a:ext uri="{FF2B5EF4-FFF2-40B4-BE49-F238E27FC236}">
                    <a16:creationId xmlns:a16="http://schemas.microsoft.com/office/drawing/2014/main" id="{07CC7320-BD37-4B68-9F49-01BB6ACF9213}"/>
                  </a:ext>
                </a:extLst>
              </p:cNvPr>
              <p:cNvSpPr>
                <a:spLocks noChangeArrowheads="1"/>
              </p:cNvSpPr>
              <p:nvPr/>
            </p:nvSpPr>
            <p:spPr bwMode="auto">
              <a:xfrm>
                <a:off x="3971926" y="2981597"/>
                <a:ext cx="505482" cy="506576"/>
              </a:xfrm>
              <a:custGeom>
                <a:avLst/>
                <a:gdLst>
                  <a:gd name="T0" fmla="*/ 2038 w 2039"/>
                  <a:gd name="T1" fmla="*/ 2039 h 2040"/>
                  <a:gd name="T2" fmla="*/ 0 w 2039"/>
                  <a:gd name="T3" fmla="*/ 2039 h 2040"/>
                  <a:gd name="T4" fmla="*/ 0 w 2039"/>
                  <a:gd name="T5" fmla="*/ 0 h 2040"/>
                  <a:gd name="T6" fmla="*/ 2038 w 2039"/>
                  <a:gd name="T7" fmla="*/ 0 h 2040"/>
                  <a:gd name="T8" fmla="*/ 2038 w 2039"/>
                  <a:gd name="T9" fmla="*/ 2039 h 2040"/>
                </a:gdLst>
                <a:ahLst/>
                <a:cxnLst>
                  <a:cxn ang="0">
                    <a:pos x="T0" y="T1"/>
                  </a:cxn>
                  <a:cxn ang="0">
                    <a:pos x="T2" y="T3"/>
                  </a:cxn>
                  <a:cxn ang="0">
                    <a:pos x="T4" y="T5"/>
                  </a:cxn>
                  <a:cxn ang="0">
                    <a:pos x="T6" y="T7"/>
                  </a:cxn>
                  <a:cxn ang="0">
                    <a:pos x="T8" y="T9"/>
                  </a:cxn>
                </a:cxnLst>
                <a:rect l="0" t="0" r="r" b="b"/>
                <a:pathLst>
                  <a:path w="2039" h="2040">
                    <a:moveTo>
                      <a:pt x="2038" y="2039"/>
                    </a:moveTo>
                    <a:lnTo>
                      <a:pt x="0" y="2039"/>
                    </a:lnTo>
                    <a:lnTo>
                      <a:pt x="0" y="0"/>
                    </a:lnTo>
                    <a:lnTo>
                      <a:pt x="2038" y="0"/>
                    </a:lnTo>
                    <a:lnTo>
                      <a:pt x="2038" y="2039"/>
                    </a:lnTo>
                  </a:path>
                </a:pathLst>
              </a:custGeom>
              <a:solidFill>
                <a:schemeClr val="accent2"/>
              </a:solid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nvGrpSpPr>
              <p:cNvPr id="423" name="Group 422">
                <a:extLst>
                  <a:ext uri="{FF2B5EF4-FFF2-40B4-BE49-F238E27FC236}">
                    <a16:creationId xmlns:a16="http://schemas.microsoft.com/office/drawing/2014/main" id="{308B8E1D-5709-438D-AAB0-10C916442C38}"/>
                  </a:ext>
                </a:extLst>
              </p:cNvPr>
              <p:cNvGrpSpPr/>
              <p:nvPr/>
            </p:nvGrpSpPr>
            <p:grpSpPr>
              <a:xfrm>
                <a:off x="4054058" y="3068634"/>
                <a:ext cx="346960" cy="350500"/>
                <a:chOff x="3989821" y="3012738"/>
                <a:chExt cx="466725" cy="471487"/>
              </a:xfrm>
            </p:grpSpPr>
            <p:sp>
              <p:nvSpPr>
                <p:cNvPr id="424" name="Freeform 173">
                  <a:extLst>
                    <a:ext uri="{FF2B5EF4-FFF2-40B4-BE49-F238E27FC236}">
                      <a16:creationId xmlns:a16="http://schemas.microsoft.com/office/drawing/2014/main" id="{DE0E0152-C066-48F1-9D16-B48F5A7DDDE3}"/>
                    </a:ext>
                  </a:extLst>
                </p:cNvPr>
                <p:cNvSpPr>
                  <a:spLocks noChangeArrowheads="1"/>
                </p:cNvSpPr>
                <p:nvPr/>
              </p:nvSpPr>
              <p:spPr bwMode="auto">
                <a:xfrm>
                  <a:off x="4129521" y="3144500"/>
                  <a:ext cx="195263" cy="195263"/>
                </a:xfrm>
                <a:custGeom>
                  <a:avLst/>
                  <a:gdLst>
                    <a:gd name="T0" fmla="*/ 38 w 542"/>
                    <a:gd name="T1" fmla="*/ 0 h 541"/>
                    <a:gd name="T2" fmla="*/ 38 w 542"/>
                    <a:gd name="T3" fmla="*/ 0 h 541"/>
                    <a:gd name="T4" fmla="*/ 0 w 542"/>
                    <a:gd name="T5" fmla="*/ 38 h 541"/>
                    <a:gd name="T6" fmla="*/ 0 w 542"/>
                    <a:gd name="T7" fmla="*/ 38 h 541"/>
                    <a:gd name="T8" fmla="*/ 51 w 542"/>
                    <a:gd name="T9" fmla="*/ 151 h 541"/>
                    <a:gd name="T10" fmla="*/ 390 w 542"/>
                    <a:gd name="T11" fmla="*/ 490 h 541"/>
                    <a:gd name="T12" fmla="*/ 504 w 542"/>
                    <a:gd name="T13" fmla="*/ 540 h 541"/>
                    <a:gd name="T14" fmla="*/ 504 w 542"/>
                    <a:gd name="T15" fmla="*/ 540 h 541"/>
                    <a:gd name="T16" fmla="*/ 541 w 542"/>
                    <a:gd name="T17" fmla="*/ 502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2" h="541">
                      <a:moveTo>
                        <a:pt x="38" y="0"/>
                      </a:moveTo>
                      <a:lnTo>
                        <a:pt x="38" y="0"/>
                      </a:lnTo>
                      <a:cubicBezTo>
                        <a:pt x="0" y="38"/>
                        <a:pt x="0" y="38"/>
                        <a:pt x="0" y="38"/>
                      </a:cubicBezTo>
                      <a:lnTo>
                        <a:pt x="0" y="38"/>
                      </a:lnTo>
                      <a:cubicBezTo>
                        <a:pt x="0" y="88"/>
                        <a:pt x="25" y="126"/>
                        <a:pt x="51" y="151"/>
                      </a:cubicBezTo>
                      <a:cubicBezTo>
                        <a:pt x="390" y="490"/>
                        <a:pt x="390" y="490"/>
                        <a:pt x="390" y="490"/>
                      </a:cubicBezTo>
                      <a:cubicBezTo>
                        <a:pt x="428" y="528"/>
                        <a:pt x="466" y="540"/>
                        <a:pt x="504" y="540"/>
                      </a:cubicBezTo>
                      <a:lnTo>
                        <a:pt x="504" y="540"/>
                      </a:lnTo>
                      <a:cubicBezTo>
                        <a:pt x="541" y="502"/>
                        <a:pt x="541" y="502"/>
                        <a:pt x="541" y="502"/>
                      </a:cubicBezTo>
                    </a:path>
                  </a:pathLst>
                </a:custGeom>
                <a:noFill/>
                <a:ln w="1270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425" name="Freeform 174">
                  <a:extLst>
                    <a:ext uri="{FF2B5EF4-FFF2-40B4-BE49-F238E27FC236}">
                      <a16:creationId xmlns:a16="http://schemas.microsoft.com/office/drawing/2014/main" id="{CA4D7942-A7D1-4F85-9B80-7C3B50167557}"/>
                    </a:ext>
                  </a:extLst>
                </p:cNvPr>
                <p:cNvSpPr>
                  <a:spLocks noChangeArrowheads="1"/>
                </p:cNvSpPr>
                <p:nvPr/>
              </p:nvSpPr>
              <p:spPr bwMode="auto">
                <a:xfrm>
                  <a:off x="3989821" y="3039725"/>
                  <a:ext cx="444500" cy="444500"/>
                </a:xfrm>
                <a:custGeom>
                  <a:avLst/>
                  <a:gdLst>
                    <a:gd name="T0" fmla="*/ 1233 w 1234"/>
                    <a:gd name="T1" fmla="*/ 993 h 1233"/>
                    <a:gd name="T2" fmla="*/ 1233 w 1234"/>
                    <a:gd name="T3" fmla="*/ 993 h 1233"/>
                    <a:gd name="T4" fmla="*/ 1132 w 1234"/>
                    <a:gd name="T5" fmla="*/ 1093 h 1233"/>
                    <a:gd name="T6" fmla="*/ 466 w 1234"/>
                    <a:gd name="T7" fmla="*/ 766 h 1233"/>
                    <a:gd name="T8" fmla="*/ 126 w 1234"/>
                    <a:gd name="T9" fmla="*/ 88 h 1233"/>
                    <a:gd name="T10" fmla="*/ 226 w 1234"/>
                    <a:gd name="T11" fmla="*/ 0 h 1233"/>
                  </a:gdLst>
                  <a:ahLst/>
                  <a:cxnLst>
                    <a:cxn ang="0">
                      <a:pos x="T0" y="T1"/>
                    </a:cxn>
                    <a:cxn ang="0">
                      <a:pos x="T2" y="T3"/>
                    </a:cxn>
                    <a:cxn ang="0">
                      <a:pos x="T4" y="T5"/>
                    </a:cxn>
                    <a:cxn ang="0">
                      <a:pos x="T6" y="T7"/>
                    </a:cxn>
                    <a:cxn ang="0">
                      <a:pos x="T8" y="T9"/>
                    </a:cxn>
                    <a:cxn ang="0">
                      <a:pos x="T10" y="T11"/>
                    </a:cxn>
                  </a:cxnLst>
                  <a:rect l="0" t="0" r="r" b="b"/>
                  <a:pathLst>
                    <a:path w="1234" h="1233">
                      <a:moveTo>
                        <a:pt x="1233" y="993"/>
                      </a:moveTo>
                      <a:lnTo>
                        <a:pt x="1233" y="993"/>
                      </a:lnTo>
                      <a:cubicBezTo>
                        <a:pt x="1132" y="1093"/>
                        <a:pt x="1132" y="1093"/>
                        <a:pt x="1132" y="1093"/>
                      </a:cubicBezTo>
                      <a:cubicBezTo>
                        <a:pt x="1132" y="1093"/>
                        <a:pt x="931" y="1232"/>
                        <a:pt x="466" y="766"/>
                      </a:cubicBezTo>
                      <a:cubicBezTo>
                        <a:pt x="0" y="289"/>
                        <a:pt x="126" y="88"/>
                        <a:pt x="126" y="88"/>
                      </a:cubicBezTo>
                      <a:cubicBezTo>
                        <a:pt x="226" y="0"/>
                        <a:pt x="226" y="0"/>
                        <a:pt x="226" y="0"/>
                      </a:cubicBezTo>
                    </a:path>
                  </a:pathLst>
                </a:custGeom>
                <a:noFill/>
                <a:ln w="1270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426" name="Freeform 175">
                  <a:extLst>
                    <a:ext uri="{FF2B5EF4-FFF2-40B4-BE49-F238E27FC236}">
                      <a16:creationId xmlns:a16="http://schemas.microsoft.com/office/drawing/2014/main" id="{6A3F618B-73BD-4E97-838A-0E8F64552F90}"/>
                    </a:ext>
                  </a:extLst>
                </p:cNvPr>
                <p:cNvSpPr>
                  <a:spLocks noChangeArrowheads="1"/>
                </p:cNvSpPr>
                <p:nvPr/>
              </p:nvSpPr>
              <p:spPr bwMode="auto">
                <a:xfrm>
                  <a:off x="4070784" y="3012738"/>
                  <a:ext cx="109537" cy="131762"/>
                </a:xfrm>
                <a:custGeom>
                  <a:avLst/>
                  <a:gdLst>
                    <a:gd name="T0" fmla="*/ 302 w 303"/>
                    <a:gd name="T1" fmla="*/ 302 h 366"/>
                    <a:gd name="T2" fmla="*/ 202 w 303"/>
                    <a:gd name="T3" fmla="*/ 365 h 366"/>
                    <a:gd name="T4" fmla="*/ 0 w 303"/>
                    <a:gd name="T5" fmla="*/ 76 h 366"/>
                    <a:gd name="T6" fmla="*/ 139 w 303"/>
                    <a:gd name="T7" fmla="*/ 0 h 366"/>
                    <a:gd name="T8" fmla="*/ 302 w 303"/>
                    <a:gd name="T9" fmla="*/ 302 h 366"/>
                  </a:gdLst>
                  <a:ahLst/>
                  <a:cxnLst>
                    <a:cxn ang="0">
                      <a:pos x="T0" y="T1"/>
                    </a:cxn>
                    <a:cxn ang="0">
                      <a:pos x="T2" y="T3"/>
                    </a:cxn>
                    <a:cxn ang="0">
                      <a:pos x="T4" y="T5"/>
                    </a:cxn>
                    <a:cxn ang="0">
                      <a:pos x="T6" y="T7"/>
                    </a:cxn>
                    <a:cxn ang="0">
                      <a:pos x="T8" y="T9"/>
                    </a:cxn>
                  </a:cxnLst>
                  <a:rect l="0" t="0" r="r" b="b"/>
                  <a:pathLst>
                    <a:path w="303" h="366">
                      <a:moveTo>
                        <a:pt x="302" y="302"/>
                      </a:moveTo>
                      <a:lnTo>
                        <a:pt x="202" y="365"/>
                      </a:lnTo>
                      <a:lnTo>
                        <a:pt x="0" y="76"/>
                      </a:lnTo>
                      <a:lnTo>
                        <a:pt x="139" y="0"/>
                      </a:lnTo>
                      <a:lnTo>
                        <a:pt x="302" y="302"/>
                      </a:lnTo>
                    </a:path>
                  </a:pathLst>
                </a:custGeom>
                <a:noFill/>
                <a:ln w="12700" cap="rnd">
                  <a:solidFill>
                    <a:srgbClr val="FFFFFF"/>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427" name="Freeform 176">
                  <a:extLst>
                    <a:ext uri="{FF2B5EF4-FFF2-40B4-BE49-F238E27FC236}">
                      <a16:creationId xmlns:a16="http://schemas.microsoft.com/office/drawing/2014/main" id="{81353C18-96D0-47DB-BFAF-073F56C3BAC5}"/>
                    </a:ext>
                  </a:extLst>
                </p:cNvPr>
                <p:cNvSpPr>
                  <a:spLocks noChangeArrowheads="1"/>
                </p:cNvSpPr>
                <p:nvPr/>
              </p:nvSpPr>
              <p:spPr bwMode="auto">
                <a:xfrm>
                  <a:off x="4324784" y="3288963"/>
                  <a:ext cx="131762" cy="109537"/>
                </a:xfrm>
                <a:custGeom>
                  <a:avLst/>
                  <a:gdLst>
                    <a:gd name="T0" fmla="*/ 365 w 366"/>
                    <a:gd name="T1" fmla="*/ 176 h 303"/>
                    <a:gd name="T2" fmla="*/ 302 w 366"/>
                    <a:gd name="T3" fmla="*/ 302 h 303"/>
                    <a:gd name="T4" fmla="*/ 0 w 366"/>
                    <a:gd name="T5" fmla="*/ 100 h 303"/>
                    <a:gd name="T6" fmla="*/ 63 w 366"/>
                    <a:gd name="T7" fmla="*/ 0 h 303"/>
                    <a:gd name="T8" fmla="*/ 365 w 366"/>
                    <a:gd name="T9" fmla="*/ 176 h 303"/>
                  </a:gdLst>
                  <a:ahLst/>
                  <a:cxnLst>
                    <a:cxn ang="0">
                      <a:pos x="T0" y="T1"/>
                    </a:cxn>
                    <a:cxn ang="0">
                      <a:pos x="T2" y="T3"/>
                    </a:cxn>
                    <a:cxn ang="0">
                      <a:pos x="T4" y="T5"/>
                    </a:cxn>
                    <a:cxn ang="0">
                      <a:pos x="T6" y="T7"/>
                    </a:cxn>
                    <a:cxn ang="0">
                      <a:pos x="T8" y="T9"/>
                    </a:cxn>
                  </a:cxnLst>
                  <a:rect l="0" t="0" r="r" b="b"/>
                  <a:pathLst>
                    <a:path w="366" h="303">
                      <a:moveTo>
                        <a:pt x="365" y="176"/>
                      </a:moveTo>
                      <a:lnTo>
                        <a:pt x="302" y="302"/>
                      </a:lnTo>
                      <a:lnTo>
                        <a:pt x="0" y="100"/>
                      </a:lnTo>
                      <a:lnTo>
                        <a:pt x="63" y="0"/>
                      </a:lnTo>
                      <a:lnTo>
                        <a:pt x="365" y="176"/>
                      </a:lnTo>
                    </a:path>
                  </a:pathLst>
                </a:custGeom>
                <a:noFill/>
                <a:ln w="12700" cap="rnd">
                  <a:solidFill>
                    <a:srgbClr val="FFFFFF"/>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grpSp>
        <p:grpSp>
          <p:nvGrpSpPr>
            <p:cNvPr id="406" name="Group 405">
              <a:extLst>
                <a:ext uri="{FF2B5EF4-FFF2-40B4-BE49-F238E27FC236}">
                  <a16:creationId xmlns:a16="http://schemas.microsoft.com/office/drawing/2014/main" id="{5E195A7F-73DE-4D54-BEDF-DDC924CAD5E6}"/>
                </a:ext>
              </a:extLst>
            </p:cNvPr>
            <p:cNvGrpSpPr/>
            <p:nvPr/>
          </p:nvGrpSpPr>
          <p:grpSpPr>
            <a:xfrm>
              <a:off x="3671765" y="2172719"/>
              <a:ext cx="453273" cy="454254"/>
              <a:chOff x="4562942" y="1579062"/>
              <a:chExt cx="505482" cy="506576"/>
            </a:xfrm>
          </p:grpSpPr>
          <p:sp>
            <p:nvSpPr>
              <p:cNvPr id="407" name="Freeform 44">
                <a:extLst>
                  <a:ext uri="{FF2B5EF4-FFF2-40B4-BE49-F238E27FC236}">
                    <a16:creationId xmlns:a16="http://schemas.microsoft.com/office/drawing/2014/main" id="{EB2102FD-4D50-4825-99EA-BFC545B6DFBF}"/>
                  </a:ext>
                </a:extLst>
              </p:cNvPr>
              <p:cNvSpPr>
                <a:spLocks noChangeArrowheads="1"/>
              </p:cNvSpPr>
              <p:nvPr/>
            </p:nvSpPr>
            <p:spPr bwMode="auto">
              <a:xfrm>
                <a:off x="4562942" y="1579062"/>
                <a:ext cx="505482" cy="506576"/>
              </a:xfrm>
              <a:custGeom>
                <a:avLst/>
                <a:gdLst>
                  <a:gd name="T0" fmla="*/ 2038 w 2039"/>
                  <a:gd name="T1" fmla="*/ 2039 h 2040"/>
                  <a:gd name="T2" fmla="*/ 0 w 2039"/>
                  <a:gd name="T3" fmla="*/ 2039 h 2040"/>
                  <a:gd name="T4" fmla="*/ 0 w 2039"/>
                  <a:gd name="T5" fmla="*/ 0 h 2040"/>
                  <a:gd name="T6" fmla="*/ 2038 w 2039"/>
                  <a:gd name="T7" fmla="*/ 0 h 2040"/>
                  <a:gd name="T8" fmla="*/ 2038 w 2039"/>
                  <a:gd name="T9" fmla="*/ 2039 h 2040"/>
                </a:gdLst>
                <a:ahLst/>
                <a:cxnLst>
                  <a:cxn ang="0">
                    <a:pos x="T0" y="T1"/>
                  </a:cxn>
                  <a:cxn ang="0">
                    <a:pos x="T2" y="T3"/>
                  </a:cxn>
                  <a:cxn ang="0">
                    <a:pos x="T4" y="T5"/>
                  </a:cxn>
                  <a:cxn ang="0">
                    <a:pos x="T6" y="T7"/>
                  </a:cxn>
                  <a:cxn ang="0">
                    <a:pos x="T8" y="T9"/>
                  </a:cxn>
                </a:cxnLst>
                <a:rect l="0" t="0" r="r" b="b"/>
                <a:pathLst>
                  <a:path w="2039" h="2040">
                    <a:moveTo>
                      <a:pt x="2038" y="2039"/>
                    </a:moveTo>
                    <a:lnTo>
                      <a:pt x="0" y="2039"/>
                    </a:lnTo>
                    <a:lnTo>
                      <a:pt x="0" y="0"/>
                    </a:lnTo>
                    <a:lnTo>
                      <a:pt x="2038" y="0"/>
                    </a:lnTo>
                    <a:lnTo>
                      <a:pt x="2038" y="2039"/>
                    </a:lnTo>
                  </a:path>
                </a:pathLst>
              </a:custGeom>
              <a:solidFill>
                <a:schemeClr val="accent2"/>
              </a:solid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nvGrpSpPr>
              <p:cNvPr id="408" name="Group 407">
                <a:extLst>
                  <a:ext uri="{FF2B5EF4-FFF2-40B4-BE49-F238E27FC236}">
                    <a16:creationId xmlns:a16="http://schemas.microsoft.com/office/drawing/2014/main" id="{E5FCC59F-203B-4E47-ACFE-ADF1191868B1}"/>
                  </a:ext>
                </a:extLst>
              </p:cNvPr>
              <p:cNvGrpSpPr/>
              <p:nvPr/>
            </p:nvGrpSpPr>
            <p:grpSpPr>
              <a:xfrm>
                <a:off x="4642226" y="1649284"/>
                <a:ext cx="341968" cy="352449"/>
                <a:chOff x="4604682" y="1633130"/>
                <a:chExt cx="414338" cy="427037"/>
              </a:xfrm>
            </p:grpSpPr>
            <p:grpSp>
              <p:nvGrpSpPr>
                <p:cNvPr id="409" name="Group 408">
                  <a:extLst>
                    <a:ext uri="{FF2B5EF4-FFF2-40B4-BE49-F238E27FC236}">
                      <a16:creationId xmlns:a16="http://schemas.microsoft.com/office/drawing/2014/main" id="{51C1B64F-5C34-4CEA-9D29-349FF25B158C}"/>
                    </a:ext>
                  </a:extLst>
                </p:cNvPr>
                <p:cNvGrpSpPr/>
                <p:nvPr/>
              </p:nvGrpSpPr>
              <p:grpSpPr>
                <a:xfrm>
                  <a:off x="4604682" y="1633130"/>
                  <a:ext cx="414338" cy="427037"/>
                  <a:chOff x="4604682" y="1633130"/>
                  <a:chExt cx="414338" cy="427037"/>
                </a:xfrm>
              </p:grpSpPr>
              <p:sp>
                <p:nvSpPr>
                  <p:cNvPr id="418" name="Freeform 177">
                    <a:extLst>
                      <a:ext uri="{FF2B5EF4-FFF2-40B4-BE49-F238E27FC236}">
                        <a16:creationId xmlns:a16="http://schemas.microsoft.com/office/drawing/2014/main" id="{CD7D090E-B493-48F7-9E42-56CEDB2A1120}"/>
                      </a:ext>
                    </a:extLst>
                  </p:cNvPr>
                  <p:cNvSpPr>
                    <a:spLocks noChangeArrowheads="1"/>
                  </p:cNvSpPr>
                  <p:nvPr/>
                </p:nvSpPr>
                <p:spPr bwMode="auto">
                  <a:xfrm>
                    <a:off x="4604682" y="1791880"/>
                    <a:ext cx="412750" cy="268287"/>
                  </a:xfrm>
                  <a:custGeom>
                    <a:avLst/>
                    <a:gdLst>
                      <a:gd name="T0" fmla="*/ 1145 w 1146"/>
                      <a:gd name="T1" fmla="*/ 0 h 744"/>
                      <a:gd name="T2" fmla="*/ 1145 w 1146"/>
                      <a:gd name="T3" fmla="*/ 0 h 744"/>
                      <a:gd name="T4" fmla="*/ 1145 w 1146"/>
                      <a:gd name="T5" fmla="*/ 743 h 744"/>
                      <a:gd name="T6" fmla="*/ 0 w 1146"/>
                      <a:gd name="T7" fmla="*/ 743 h 744"/>
                      <a:gd name="T8" fmla="*/ 0 w 1146"/>
                      <a:gd name="T9" fmla="*/ 0 h 744"/>
                      <a:gd name="T10" fmla="*/ 453 w 1146"/>
                      <a:gd name="T11" fmla="*/ 466 h 744"/>
                      <a:gd name="T12" fmla="*/ 692 w 1146"/>
                      <a:gd name="T13" fmla="*/ 466 h 744"/>
                      <a:gd name="T14" fmla="*/ 1145 w 1146"/>
                      <a:gd name="T15" fmla="*/ 0 h 7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6" h="744">
                        <a:moveTo>
                          <a:pt x="1145" y="0"/>
                        </a:moveTo>
                        <a:lnTo>
                          <a:pt x="1145" y="0"/>
                        </a:lnTo>
                        <a:cubicBezTo>
                          <a:pt x="1145" y="743"/>
                          <a:pt x="1145" y="743"/>
                          <a:pt x="1145" y="743"/>
                        </a:cubicBezTo>
                        <a:cubicBezTo>
                          <a:pt x="0" y="743"/>
                          <a:pt x="0" y="743"/>
                          <a:pt x="0" y="743"/>
                        </a:cubicBezTo>
                        <a:cubicBezTo>
                          <a:pt x="0" y="0"/>
                          <a:pt x="0" y="0"/>
                          <a:pt x="0" y="0"/>
                        </a:cubicBezTo>
                        <a:cubicBezTo>
                          <a:pt x="453" y="466"/>
                          <a:pt x="453" y="466"/>
                          <a:pt x="453" y="466"/>
                        </a:cubicBezTo>
                        <a:cubicBezTo>
                          <a:pt x="516" y="529"/>
                          <a:pt x="629" y="529"/>
                          <a:pt x="692" y="466"/>
                        </a:cubicBezTo>
                        <a:cubicBezTo>
                          <a:pt x="1145" y="0"/>
                          <a:pt x="1145" y="0"/>
                          <a:pt x="1145" y="0"/>
                        </a:cubicBezTo>
                      </a:path>
                    </a:pathLst>
                  </a:custGeom>
                  <a:noFill/>
                  <a:ln w="1270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419" name="Line 178">
                    <a:extLst>
                      <a:ext uri="{FF2B5EF4-FFF2-40B4-BE49-F238E27FC236}">
                        <a16:creationId xmlns:a16="http://schemas.microsoft.com/office/drawing/2014/main" id="{015F9F12-43C5-4CC4-B188-0A90FFF5618A}"/>
                      </a:ext>
                    </a:extLst>
                  </p:cNvPr>
                  <p:cNvSpPr>
                    <a:spLocks noChangeShapeType="1"/>
                  </p:cNvSpPr>
                  <p:nvPr/>
                </p:nvSpPr>
                <p:spPr bwMode="auto">
                  <a:xfrm flipH="1">
                    <a:off x="4604682" y="1945867"/>
                    <a:ext cx="152400" cy="112713"/>
                  </a:xfrm>
                  <a:prstGeom prst="line">
                    <a:avLst/>
                  </a:prstGeom>
                  <a:noFill/>
                  <a:ln w="12700" cap="flat">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420" name="Line 179">
                    <a:extLst>
                      <a:ext uri="{FF2B5EF4-FFF2-40B4-BE49-F238E27FC236}">
                        <a16:creationId xmlns:a16="http://schemas.microsoft.com/office/drawing/2014/main" id="{94C5CC3B-770A-41B1-BBCF-F372D8D489AB}"/>
                      </a:ext>
                    </a:extLst>
                  </p:cNvPr>
                  <p:cNvSpPr>
                    <a:spLocks noChangeShapeType="1"/>
                  </p:cNvSpPr>
                  <p:nvPr/>
                </p:nvSpPr>
                <p:spPr bwMode="auto">
                  <a:xfrm flipH="1" flipV="1">
                    <a:off x="4866620" y="1944280"/>
                    <a:ext cx="152400" cy="115887"/>
                  </a:xfrm>
                  <a:prstGeom prst="line">
                    <a:avLst/>
                  </a:prstGeom>
                  <a:noFill/>
                  <a:ln w="12700" cap="flat">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421" name="Freeform 180">
                    <a:extLst>
                      <a:ext uri="{FF2B5EF4-FFF2-40B4-BE49-F238E27FC236}">
                        <a16:creationId xmlns:a16="http://schemas.microsoft.com/office/drawing/2014/main" id="{11A572D8-F6C8-4343-B566-F47FD12F9899}"/>
                      </a:ext>
                    </a:extLst>
                  </p:cNvPr>
                  <p:cNvSpPr>
                    <a:spLocks noChangeArrowheads="1"/>
                  </p:cNvSpPr>
                  <p:nvPr/>
                </p:nvSpPr>
                <p:spPr bwMode="auto">
                  <a:xfrm>
                    <a:off x="4604682" y="1633130"/>
                    <a:ext cx="412750" cy="168275"/>
                  </a:xfrm>
                  <a:custGeom>
                    <a:avLst/>
                    <a:gdLst>
                      <a:gd name="T0" fmla="*/ 0 w 1146"/>
                      <a:gd name="T1" fmla="*/ 440 h 467"/>
                      <a:gd name="T2" fmla="*/ 566 w 1146"/>
                      <a:gd name="T3" fmla="*/ 0 h 467"/>
                      <a:gd name="T4" fmla="*/ 1145 w 1146"/>
                      <a:gd name="T5" fmla="*/ 440 h 467"/>
                      <a:gd name="T6" fmla="*/ 1145 w 1146"/>
                      <a:gd name="T7" fmla="*/ 466 h 467"/>
                    </a:gdLst>
                    <a:ahLst/>
                    <a:cxnLst>
                      <a:cxn ang="0">
                        <a:pos x="T0" y="T1"/>
                      </a:cxn>
                      <a:cxn ang="0">
                        <a:pos x="T2" y="T3"/>
                      </a:cxn>
                      <a:cxn ang="0">
                        <a:pos x="T4" y="T5"/>
                      </a:cxn>
                      <a:cxn ang="0">
                        <a:pos x="T6" y="T7"/>
                      </a:cxn>
                    </a:cxnLst>
                    <a:rect l="0" t="0" r="r" b="b"/>
                    <a:pathLst>
                      <a:path w="1146" h="467">
                        <a:moveTo>
                          <a:pt x="0" y="440"/>
                        </a:moveTo>
                        <a:lnTo>
                          <a:pt x="566" y="0"/>
                        </a:lnTo>
                        <a:lnTo>
                          <a:pt x="1145" y="440"/>
                        </a:lnTo>
                        <a:lnTo>
                          <a:pt x="1145" y="466"/>
                        </a:lnTo>
                      </a:path>
                    </a:pathLst>
                  </a:custGeom>
                  <a:noFill/>
                  <a:ln w="1270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grpSp>
              <p:nvGrpSpPr>
                <p:cNvPr id="410" name="Group 409">
                  <a:extLst>
                    <a:ext uri="{FF2B5EF4-FFF2-40B4-BE49-F238E27FC236}">
                      <a16:creationId xmlns:a16="http://schemas.microsoft.com/office/drawing/2014/main" id="{1A1449B4-30B8-42F2-85DE-A4AE46026AC4}"/>
                    </a:ext>
                  </a:extLst>
                </p:cNvPr>
                <p:cNvGrpSpPr/>
                <p:nvPr/>
              </p:nvGrpSpPr>
              <p:grpSpPr>
                <a:xfrm>
                  <a:off x="4731682" y="1728380"/>
                  <a:ext cx="160338" cy="158750"/>
                  <a:chOff x="4731682" y="1728380"/>
                  <a:chExt cx="160338" cy="158750"/>
                </a:xfrm>
              </p:grpSpPr>
              <p:sp>
                <p:nvSpPr>
                  <p:cNvPr id="411" name="Freeform 183">
                    <a:extLst>
                      <a:ext uri="{FF2B5EF4-FFF2-40B4-BE49-F238E27FC236}">
                        <a16:creationId xmlns:a16="http://schemas.microsoft.com/office/drawing/2014/main" id="{93FFCF0E-6664-48BC-8C08-11E178B2D55E}"/>
                      </a:ext>
                    </a:extLst>
                  </p:cNvPr>
                  <p:cNvSpPr>
                    <a:spLocks noChangeArrowheads="1"/>
                  </p:cNvSpPr>
                  <p:nvPr/>
                </p:nvSpPr>
                <p:spPr bwMode="auto">
                  <a:xfrm>
                    <a:off x="4845982" y="1823630"/>
                    <a:ext cx="46038" cy="19050"/>
                  </a:xfrm>
                  <a:custGeom>
                    <a:avLst/>
                    <a:gdLst>
                      <a:gd name="T0" fmla="*/ 126 w 127"/>
                      <a:gd name="T1" fmla="*/ 0 h 52"/>
                      <a:gd name="T2" fmla="*/ 126 w 127"/>
                      <a:gd name="T3" fmla="*/ 0 h 52"/>
                      <a:gd name="T4" fmla="*/ 63 w 127"/>
                      <a:gd name="T5" fmla="*/ 51 h 52"/>
                      <a:gd name="T6" fmla="*/ 0 w 127"/>
                      <a:gd name="T7" fmla="*/ 0 h 52"/>
                    </a:gdLst>
                    <a:ahLst/>
                    <a:cxnLst>
                      <a:cxn ang="0">
                        <a:pos x="T0" y="T1"/>
                      </a:cxn>
                      <a:cxn ang="0">
                        <a:pos x="T2" y="T3"/>
                      </a:cxn>
                      <a:cxn ang="0">
                        <a:pos x="T4" y="T5"/>
                      </a:cxn>
                      <a:cxn ang="0">
                        <a:pos x="T6" y="T7"/>
                      </a:cxn>
                    </a:cxnLst>
                    <a:rect l="0" t="0" r="r" b="b"/>
                    <a:pathLst>
                      <a:path w="127" h="52">
                        <a:moveTo>
                          <a:pt x="126" y="0"/>
                        </a:moveTo>
                        <a:lnTo>
                          <a:pt x="126" y="0"/>
                        </a:lnTo>
                        <a:cubicBezTo>
                          <a:pt x="126" y="26"/>
                          <a:pt x="101" y="51"/>
                          <a:pt x="63" y="51"/>
                        </a:cubicBezTo>
                        <a:cubicBezTo>
                          <a:pt x="25" y="51"/>
                          <a:pt x="0" y="26"/>
                          <a:pt x="0" y="0"/>
                        </a:cubicBezTo>
                      </a:path>
                    </a:pathLst>
                  </a:custGeom>
                  <a:noFill/>
                  <a:ln w="12700" cap="rnd">
                    <a:solidFill>
                      <a:srgbClr val="FFC627"/>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nvGrpSpPr>
                  <p:cNvPr id="412" name="Group 411">
                    <a:extLst>
                      <a:ext uri="{FF2B5EF4-FFF2-40B4-BE49-F238E27FC236}">
                        <a16:creationId xmlns:a16="http://schemas.microsoft.com/office/drawing/2014/main" id="{B9CFDB12-7922-4D1D-83A7-47E554A222F8}"/>
                      </a:ext>
                    </a:extLst>
                  </p:cNvPr>
                  <p:cNvGrpSpPr/>
                  <p:nvPr/>
                </p:nvGrpSpPr>
                <p:grpSpPr>
                  <a:xfrm>
                    <a:off x="4731682" y="1728380"/>
                    <a:ext cx="160338" cy="158750"/>
                    <a:chOff x="4731682" y="1728380"/>
                    <a:chExt cx="160338" cy="158750"/>
                  </a:xfrm>
                </p:grpSpPr>
                <p:sp>
                  <p:nvSpPr>
                    <p:cNvPr id="413" name="Freeform 181">
                      <a:extLst>
                        <a:ext uri="{FF2B5EF4-FFF2-40B4-BE49-F238E27FC236}">
                          <a16:creationId xmlns:a16="http://schemas.microsoft.com/office/drawing/2014/main" id="{E91136FF-EF46-490B-AB48-9C4A0940E120}"/>
                        </a:ext>
                      </a:extLst>
                    </p:cNvPr>
                    <p:cNvSpPr>
                      <a:spLocks noChangeArrowheads="1"/>
                    </p:cNvSpPr>
                    <p:nvPr/>
                  </p:nvSpPr>
                  <p:spPr bwMode="auto">
                    <a:xfrm>
                      <a:off x="4731682" y="1728380"/>
                      <a:ext cx="158750" cy="158750"/>
                    </a:xfrm>
                    <a:custGeom>
                      <a:avLst/>
                      <a:gdLst>
                        <a:gd name="T0" fmla="*/ 214 w 442"/>
                        <a:gd name="T1" fmla="*/ 441 h 442"/>
                        <a:gd name="T2" fmla="*/ 214 w 442"/>
                        <a:gd name="T3" fmla="*/ 441 h 442"/>
                        <a:gd name="T4" fmla="*/ 0 w 442"/>
                        <a:gd name="T5" fmla="*/ 227 h 442"/>
                        <a:gd name="T6" fmla="*/ 214 w 442"/>
                        <a:gd name="T7" fmla="*/ 0 h 442"/>
                        <a:gd name="T8" fmla="*/ 441 w 442"/>
                        <a:gd name="T9" fmla="*/ 227 h 442"/>
                      </a:gdLst>
                      <a:ahLst/>
                      <a:cxnLst>
                        <a:cxn ang="0">
                          <a:pos x="T0" y="T1"/>
                        </a:cxn>
                        <a:cxn ang="0">
                          <a:pos x="T2" y="T3"/>
                        </a:cxn>
                        <a:cxn ang="0">
                          <a:pos x="T4" y="T5"/>
                        </a:cxn>
                        <a:cxn ang="0">
                          <a:pos x="T6" y="T7"/>
                        </a:cxn>
                        <a:cxn ang="0">
                          <a:pos x="T8" y="T9"/>
                        </a:cxn>
                      </a:cxnLst>
                      <a:rect l="0" t="0" r="r" b="b"/>
                      <a:pathLst>
                        <a:path w="442" h="442">
                          <a:moveTo>
                            <a:pt x="214" y="441"/>
                          </a:moveTo>
                          <a:lnTo>
                            <a:pt x="214" y="441"/>
                          </a:lnTo>
                          <a:cubicBezTo>
                            <a:pt x="101" y="441"/>
                            <a:pt x="0" y="340"/>
                            <a:pt x="0" y="227"/>
                          </a:cubicBezTo>
                          <a:cubicBezTo>
                            <a:pt x="0" y="101"/>
                            <a:pt x="101" y="0"/>
                            <a:pt x="214" y="0"/>
                          </a:cubicBezTo>
                          <a:cubicBezTo>
                            <a:pt x="340" y="0"/>
                            <a:pt x="441" y="101"/>
                            <a:pt x="441" y="227"/>
                          </a:cubicBezTo>
                        </a:path>
                      </a:pathLst>
                    </a:custGeom>
                    <a:noFill/>
                    <a:ln w="12700" cap="rnd">
                      <a:solidFill>
                        <a:srgbClr val="FFC627"/>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414" name="Freeform 182">
                      <a:extLst>
                        <a:ext uri="{FF2B5EF4-FFF2-40B4-BE49-F238E27FC236}">
                          <a16:creationId xmlns:a16="http://schemas.microsoft.com/office/drawing/2014/main" id="{A5D4B5CC-FB33-4981-89DD-32C6B9AFE9B6}"/>
                        </a:ext>
                      </a:extLst>
                    </p:cNvPr>
                    <p:cNvSpPr>
                      <a:spLocks noChangeArrowheads="1"/>
                    </p:cNvSpPr>
                    <p:nvPr/>
                  </p:nvSpPr>
                  <p:spPr bwMode="auto">
                    <a:xfrm>
                      <a:off x="4772957" y="1772830"/>
                      <a:ext cx="73025" cy="68262"/>
                    </a:xfrm>
                    <a:custGeom>
                      <a:avLst/>
                      <a:gdLst>
                        <a:gd name="T0" fmla="*/ 201 w 202"/>
                        <a:gd name="T1" fmla="*/ 101 h 190"/>
                        <a:gd name="T2" fmla="*/ 201 w 202"/>
                        <a:gd name="T3" fmla="*/ 101 h 190"/>
                        <a:gd name="T4" fmla="*/ 100 w 202"/>
                        <a:gd name="T5" fmla="*/ 189 h 190"/>
                        <a:gd name="T6" fmla="*/ 0 w 202"/>
                        <a:gd name="T7" fmla="*/ 101 h 190"/>
                        <a:gd name="T8" fmla="*/ 100 w 202"/>
                        <a:gd name="T9" fmla="*/ 0 h 190"/>
                        <a:gd name="T10" fmla="*/ 201 w 202"/>
                        <a:gd name="T11" fmla="*/ 101 h 190"/>
                      </a:gdLst>
                      <a:ahLst/>
                      <a:cxnLst>
                        <a:cxn ang="0">
                          <a:pos x="T0" y="T1"/>
                        </a:cxn>
                        <a:cxn ang="0">
                          <a:pos x="T2" y="T3"/>
                        </a:cxn>
                        <a:cxn ang="0">
                          <a:pos x="T4" y="T5"/>
                        </a:cxn>
                        <a:cxn ang="0">
                          <a:pos x="T6" y="T7"/>
                        </a:cxn>
                        <a:cxn ang="0">
                          <a:pos x="T8" y="T9"/>
                        </a:cxn>
                        <a:cxn ang="0">
                          <a:pos x="T10" y="T11"/>
                        </a:cxn>
                      </a:cxnLst>
                      <a:rect l="0" t="0" r="r" b="b"/>
                      <a:pathLst>
                        <a:path w="202" h="190">
                          <a:moveTo>
                            <a:pt x="201" y="101"/>
                          </a:moveTo>
                          <a:lnTo>
                            <a:pt x="201" y="101"/>
                          </a:lnTo>
                          <a:cubicBezTo>
                            <a:pt x="201" y="151"/>
                            <a:pt x="163" y="189"/>
                            <a:pt x="100" y="189"/>
                          </a:cubicBezTo>
                          <a:cubicBezTo>
                            <a:pt x="50" y="189"/>
                            <a:pt x="0" y="151"/>
                            <a:pt x="0" y="101"/>
                          </a:cubicBezTo>
                          <a:cubicBezTo>
                            <a:pt x="0" y="38"/>
                            <a:pt x="50" y="0"/>
                            <a:pt x="100" y="0"/>
                          </a:cubicBezTo>
                          <a:cubicBezTo>
                            <a:pt x="163" y="0"/>
                            <a:pt x="201" y="38"/>
                            <a:pt x="201" y="101"/>
                          </a:cubicBezTo>
                        </a:path>
                      </a:pathLst>
                    </a:custGeom>
                    <a:noFill/>
                    <a:ln w="12700" cap="flat">
                      <a:solidFill>
                        <a:srgbClr val="FFC627"/>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415" name="Line 184">
                      <a:extLst>
                        <a:ext uri="{FF2B5EF4-FFF2-40B4-BE49-F238E27FC236}">
                          <a16:creationId xmlns:a16="http://schemas.microsoft.com/office/drawing/2014/main" id="{41FF3910-03E5-4BB4-9995-3CC1C1C42FD6}"/>
                        </a:ext>
                      </a:extLst>
                    </p:cNvPr>
                    <p:cNvSpPr>
                      <a:spLocks noChangeShapeType="1"/>
                    </p:cNvSpPr>
                    <p:nvPr/>
                  </p:nvSpPr>
                  <p:spPr bwMode="auto">
                    <a:xfrm flipV="1">
                      <a:off x="4845982" y="1763305"/>
                      <a:ext cx="1588" cy="66675"/>
                    </a:xfrm>
                    <a:prstGeom prst="line">
                      <a:avLst/>
                    </a:prstGeom>
                    <a:noFill/>
                    <a:ln w="12700" cap="flat">
                      <a:solidFill>
                        <a:srgbClr val="FFC62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416" name="Line 185">
                      <a:extLst>
                        <a:ext uri="{FF2B5EF4-FFF2-40B4-BE49-F238E27FC236}">
                          <a16:creationId xmlns:a16="http://schemas.microsoft.com/office/drawing/2014/main" id="{37CC9949-69B5-444C-9265-065BFFF07CFE}"/>
                        </a:ext>
                      </a:extLst>
                    </p:cNvPr>
                    <p:cNvSpPr>
                      <a:spLocks noChangeShapeType="1"/>
                    </p:cNvSpPr>
                    <p:nvPr/>
                  </p:nvSpPr>
                  <p:spPr bwMode="auto">
                    <a:xfrm>
                      <a:off x="4890432" y="1809342"/>
                      <a:ext cx="1588" cy="17463"/>
                    </a:xfrm>
                    <a:prstGeom prst="line">
                      <a:avLst/>
                    </a:prstGeom>
                    <a:noFill/>
                    <a:ln w="12700" cap="flat">
                      <a:solidFill>
                        <a:srgbClr val="FFC62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417" name="Freeform 186">
                      <a:extLst>
                        <a:ext uri="{FF2B5EF4-FFF2-40B4-BE49-F238E27FC236}">
                          <a16:creationId xmlns:a16="http://schemas.microsoft.com/office/drawing/2014/main" id="{4B14F574-F137-420B-A4D5-D45A1BACA124}"/>
                        </a:ext>
                      </a:extLst>
                    </p:cNvPr>
                    <p:cNvSpPr>
                      <a:spLocks noChangeArrowheads="1"/>
                    </p:cNvSpPr>
                    <p:nvPr/>
                  </p:nvSpPr>
                  <p:spPr bwMode="auto">
                    <a:xfrm>
                      <a:off x="4809470" y="1868080"/>
                      <a:ext cx="53975" cy="19050"/>
                    </a:xfrm>
                    <a:custGeom>
                      <a:avLst/>
                      <a:gdLst>
                        <a:gd name="T0" fmla="*/ 151 w 152"/>
                        <a:gd name="T1" fmla="*/ 0 h 52"/>
                        <a:gd name="T2" fmla="*/ 151 w 152"/>
                        <a:gd name="T3" fmla="*/ 0 h 52"/>
                        <a:gd name="T4" fmla="*/ 0 w 152"/>
                        <a:gd name="T5" fmla="*/ 51 h 52"/>
                      </a:gdLst>
                      <a:ahLst/>
                      <a:cxnLst>
                        <a:cxn ang="0">
                          <a:pos x="T0" y="T1"/>
                        </a:cxn>
                        <a:cxn ang="0">
                          <a:pos x="T2" y="T3"/>
                        </a:cxn>
                        <a:cxn ang="0">
                          <a:pos x="T4" y="T5"/>
                        </a:cxn>
                      </a:cxnLst>
                      <a:rect l="0" t="0" r="r" b="b"/>
                      <a:pathLst>
                        <a:path w="152" h="52">
                          <a:moveTo>
                            <a:pt x="151" y="0"/>
                          </a:moveTo>
                          <a:lnTo>
                            <a:pt x="151" y="0"/>
                          </a:lnTo>
                          <a:cubicBezTo>
                            <a:pt x="113" y="38"/>
                            <a:pt x="63" y="51"/>
                            <a:pt x="0" y="51"/>
                          </a:cubicBezTo>
                        </a:path>
                      </a:pathLst>
                    </a:custGeom>
                    <a:noFill/>
                    <a:ln w="12700" cap="flat">
                      <a:solidFill>
                        <a:srgbClr val="FFC627"/>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grpSp>
          </p:grpSp>
        </p:grpSp>
      </p:grpSp>
      <p:pic>
        <p:nvPicPr>
          <p:cNvPr id="432" name="Picture 431">
            <a:extLst>
              <a:ext uri="{FF2B5EF4-FFF2-40B4-BE49-F238E27FC236}">
                <a16:creationId xmlns:a16="http://schemas.microsoft.com/office/drawing/2014/main" id="{476BC08E-CDDD-425C-BCC3-45988FEA609F}"/>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17462" y="2124414"/>
            <a:ext cx="624231" cy="596107"/>
          </a:xfrm>
          <a:prstGeom prst="rect">
            <a:avLst/>
          </a:prstGeom>
        </p:spPr>
      </p:pic>
      <p:pic>
        <p:nvPicPr>
          <p:cNvPr id="433" name="Picture 432">
            <a:extLst>
              <a:ext uri="{FF2B5EF4-FFF2-40B4-BE49-F238E27FC236}">
                <a16:creationId xmlns:a16="http://schemas.microsoft.com/office/drawing/2014/main" id="{2828B207-A150-4B89-A2AB-B080123399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258" y="1525712"/>
            <a:ext cx="205934" cy="205934"/>
          </a:xfrm>
          <a:prstGeom prst="rect">
            <a:avLst/>
          </a:prstGeom>
        </p:spPr>
      </p:pic>
      <p:pic>
        <p:nvPicPr>
          <p:cNvPr id="434" name="Picture 433">
            <a:extLst>
              <a:ext uri="{FF2B5EF4-FFF2-40B4-BE49-F238E27FC236}">
                <a16:creationId xmlns:a16="http://schemas.microsoft.com/office/drawing/2014/main" id="{C8A921A8-76C8-48E8-8E23-510CEE7877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757" y="2807072"/>
            <a:ext cx="205934" cy="205934"/>
          </a:xfrm>
          <a:prstGeom prst="rect">
            <a:avLst/>
          </a:prstGeom>
        </p:spPr>
      </p:pic>
      <p:sp>
        <p:nvSpPr>
          <p:cNvPr id="435" name="Freeform 165">
            <a:extLst>
              <a:ext uri="{FF2B5EF4-FFF2-40B4-BE49-F238E27FC236}">
                <a16:creationId xmlns:a16="http://schemas.microsoft.com/office/drawing/2014/main" id="{AC3FF08A-89F5-4051-94E7-BFB3AD7342C3}"/>
              </a:ext>
            </a:extLst>
          </p:cNvPr>
          <p:cNvSpPr>
            <a:spLocks noChangeArrowheads="1"/>
          </p:cNvSpPr>
          <p:nvPr/>
        </p:nvSpPr>
        <p:spPr bwMode="auto">
          <a:xfrm>
            <a:off x="4678770" y="1304588"/>
            <a:ext cx="2481896" cy="1780953"/>
          </a:xfrm>
          <a:custGeom>
            <a:avLst/>
            <a:gdLst>
              <a:gd name="T0" fmla="*/ 19155 w 20406"/>
              <a:gd name="T1" fmla="*/ 6406 h 14125"/>
              <a:gd name="T2" fmla="*/ 19155 w 20406"/>
              <a:gd name="T3" fmla="*/ 6406 h 14125"/>
              <a:gd name="T4" fmla="*/ 19217 w 20406"/>
              <a:gd name="T5" fmla="*/ 5844 h 14125"/>
              <a:gd name="T6" fmla="*/ 17030 w 20406"/>
              <a:gd name="T7" fmla="*/ 3656 h 14125"/>
              <a:gd name="T8" fmla="*/ 16967 w 20406"/>
              <a:gd name="T9" fmla="*/ 3687 h 14125"/>
              <a:gd name="T10" fmla="*/ 14061 w 20406"/>
              <a:gd name="T11" fmla="*/ 1500 h 14125"/>
              <a:gd name="T12" fmla="*/ 13905 w 20406"/>
              <a:gd name="T13" fmla="*/ 1500 h 14125"/>
              <a:gd name="T14" fmla="*/ 10592 w 20406"/>
              <a:gd name="T15" fmla="*/ 0 h 14125"/>
              <a:gd name="T16" fmla="*/ 6812 w 20406"/>
              <a:gd name="T17" fmla="*/ 2062 h 14125"/>
              <a:gd name="T18" fmla="*/ 6062 w 20406"/>
              <a:gd name="T19" fmla="*/ 1969 h 14125"/>
              <a:gd name="T20" fmla="*/ 2625 w 20406"/>
              <a:gd name="T21" fmla="*/ 5125 h 14125"/>
              <a:gd name="T22" fmla="*/ 2343 w 20406"/>
              <a:gd name="T23" fmla="*/ 5125 h 14125"/>
              <a:gd name="T24" fmla="*/ 0 w 20406"/>
              <a:gd name="T25" fmla="*/ 7436 h 14125"/>
              <a:gd name="T26" fmla="*/ 2156 w 20406"/>
              <a:gd name="T27" fmla="*/ 9780 h 14125"/>
              <a:gd name="T28" fmla="*/ 6000 w 20406"/>
              <a:gd name="T29" fmla="*/ 12843 h 14125"/>
              <a:gd name="T30" fmla="*/ 6937 w 20406"/>
              <a:gd name="T31" fmla="*/ 12749 h 14125"/>
              <a:gd name="T32" fmla="*/ 9937 w 20406"/>
              <a:gd name="T33" fmla="*/ 14124 h 14125"/>
              <a:gd name="T34" fmla="*/ 13155 w 20406"/>
              <a:gd name="T35" fmla="*/ 12499 h 14125"/>
              <a:gd name="T36" fmla="*/ 13905 w 20406"/>
              <a:gd name="T37" fmla="*/ 12561 h 14125"/>
              <a:gd name="T38" fmla="*/ 17280 w 20406"/>
              <a:gd name="T39" fmla="*/ 10686 h 14125"/>
              <a:gd name="T40" fmla="*/ 18092 w 20406"/>
              <a:gd name="T41" fmla="*/ 10811 h 14125"/>
              <a:gd name="T42" fmla="*/ 20405 w 20406"/>
              <a:gd name="T43" fmla="*/ 8468 h 14125"/>
              <a:gd name="T44" fmla="*/ 19155 w 20406"/>
              <a:gd name="T45" fmla="*/ 6406 h 14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406" h="14125">
                <a:moveTo>
                  <a:pt x="19155" y="6406"/>
                </a:moveTo>
                <a:lnTo>
                  <a:pt x="19155" y="6406"/>
                </a:lnTo>
                <a:cubicBezTo>
                  <a:pt x="19186" y="6219"/>
                  <a:pt x="19217" y="6031"/>
                  <a:pt x="19217" y="5844"/>
                </a:cubicBezTo>
                <a:cubicBezTo>
                  <a:pt x="19217" y="4656"/>
                  <a:pt x="18249" y="3656"/>
                  <a:pt x="17030" y="3656"/>
                </a:cubicBezTo>
                <a:cubicBezTo>
                  <a:pt x="17030" y="3656"/>
                  <a:pt x="16999" y="3687"/>
                  <a:pt x="16967" y="3687"/>
                </a:cubicBezTo>
                <a:cubicBezTo>
                  <a:pt x="16623" y="2406"/>
                  <a:pt x="15436" y="1500"/>
                  <a:pt x="14061" y="1500"/>
                </a:cubicBezTo>
                <a:cubicBezTo>
                  <a:pt x="14030" y="1500"/>
                  <a:pt x="13967" y="1500"/>
                  <a:pt x="13905" y="1500"/>
                </a:cubicBezTo>
                <a:cubicBezTo>
                  <a:pt x="13092" y="594"/>
                  <a:pt x="11905" y="0"/>
                  <a:pt x="10592" y="0"/>
                </a:cubicBezTo>
                <a:cubicBezTo>
                  <a:pt x="9000" y="0"/>
                  <a:pt x="7625" y="812"/>
                  <a:pt x="6812" y="2062"/>
                </a:cubicBezTo>
                <a:cubicBezTo>
                  <a:pt x="6562" y="2000"/>
                  <a:pt x="6312" y="1969"/>
                  <a:pt x="6062" y="1969"/>
                </a:cubicBezTo>
                <a:cubicBezTo>
                  <a:pt x="4250" y="1969"/>
                  <a:pt x="2781" y="3375"/>
                  <a:pt x="2625" y="5125"/>
                </a:cubicBezTo>
                <a:cubicBezTo>
                  <a:pt x="2531" y="5125"/>
                  <a:pt x="2437" y="5125"/>
                  <a:pt x="2343" y="5125"/>
                </a:cubicBezTo>
                <a:cubicBezTo>
                  <a:pt x="1062" y="5125"/>
                  <a:pt x="0" y="6156"/>
                  <a:pt x="0" y="7436"/>
                </a:cubicBezTo>
                <a:cubicBezTo>
                  <a:pt x="0" y="8686"/>
                  <a:pt x="968" y="9686"/>
                  <a:pt x="2156" y="9780"/>
                </a:cubicBezTo>
                <a:cubicBezTo>
                  <a:pt x="2562" y="11530"/>
                  <a:pt x="4125" y="12843"/>
                  <a:pt x="6000" y="12843"/>
                </a:cubicBezTo>
                <a:cubicBezTo>
                  <a:pt x="6343" y="12843"/>
                  <a:pt x="6656" y="12811"/>
                  <a:pt x="6937" y="12749"/>
                </a:cubicBezTo>
                <a:cubicBezTo>
                  <a:pt x="7656" y="13593"/>
                  <a:pt x="8750" y="14124"/>
                  <a:pt x="9937" y="14124"/>
                </a:cubicBezTo>
                <a:cubicBezTo>
                  <a:pt x="11249" y="14124"/>
                  <a:pt x="12436" y="13499"/>
                  <a:pt x="13155" y="12499"/>
                </a:cubicBezTo>
                <a:cubicBezTo>
                  <a:pt x="13374" y="12561"/>
                  <a:pt x="13624" y="12561"/>
                  <a:pt x="13905" y="12561"/>
                </a:cubicBezTo>
                <a:cubicBezTo>
                  <a:pt x="15342" y="12561"/>
                  <a:pt x="16592" y="11811"/>
                  <a:pt x="17280" y="10686"/>
                </a:cubicBezTo>
                <a:cubicBezTo>
                  <a:pt x="17530" y="10780"/>
                  <a:pt x="17811" y="10811"/>
                  <a:pt x="18092" y="10811"/>
                </a:cubicBezTo>
                <a:cubicBezTo>
                  <a:pt x="19374" y="10811"/>
                  <a:pt x="20405" y="9780"/>
                  <a:pt x="20405" y="8468"/>
                </a:cubicBezTo>
                <a:cubicBezTo>
                  <a:pt x="20405" y="7561"/>
                  <a:pt x="19905" y="6781"/>
                  <a:pt x="19155" y="6406"/>
                </a:cubicBezTo>
              </a:path>
            </a:pathLst>
          </a:custGeom>
          <a:solidFill>
            <a:schemeClr val="accent1"/>
          </a:solidFill>
          <a:ln>
            <a:noFill/>
          </a:ln>
          <a:effectLs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latin typeface="Arial"/>
              <a:ea typeface="+mn-ea"/>
              <a:cs typeface="+mn-cs"/>
            </a:endParaRPr>
          </a:p>
        </p:txBody>
      </p:sp>
      <p:cxnSp>
        <p:nvCxnSpPr>
          <p:cNvPr id="436" name="Straight Connector 435">
            <a:extLst>
              <a:ext uri="{FF2B5EF4-FFF2-40B4-BE49-F238E27FC236}">
                <a16:creationId xmlns:a16="http://schemas.microsoft.com/office/drawing/2014/main" id="{E6531E12-C333-4D99-8929-03B7F9B0A6B5}"/>
              </a:ext>
            </a:extLst>
          </p:cNvPr>
          <p:cNvCxnSpPr>
            <a:cxnSpLocks/>
          </p:cNvCxnSpPr>
          <p:nvPr/>
        </p:nvCxnSpPr>
        <p:spPr>
          <a:xfrm flipH="1">
            <a:off x="6288701" y="1870469"/>
            <a:ext cx="53464" cy="125924"/>
          </a:xfrm>
          <a:prstGeom prst="line">
            <a:avLst/>
          </a:prstGeom>
          <a:ln w="317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46" name="Group 445">
            <a:extLst>
              <a:ext uri="{FF2B5EF4-FFF2-40B4-BE49-F238E27FC236}">
                <a16:creationId xmlns:a16="http://schemas.microsoft.com/office/drawing/2014/main" id="{ED074268-EC7C-403F-B72B-5538A3265D28}"/>
              </a:ext>
            </a:extLst>
          </p:cNvPr>
          <p:cNvGrpSpPr/>
          <p:nvPr/>
        </p:nvGrpSpPr>
        <p:grpSpPr>
          <a:xfrm>
            <a:off x="5889523" y="1932286"/>
            <a:ext cx="390746" cy="468883"/>
            <a:chOff x="6066748" y="2077215"/>
            <a:chExt cx="621328" cy="621328"/>
          </a:xfrm>
        </p:grpSpPr>
        <p:grpSp>
          <p:nvGrpSpPr>
            <p:cNvPr id="447" name="Group 446">
              <a:extLst>
                <a:ext uri="{FF2B5EF4-FFF2-40B4-BE49-F238E27FC236}">
                  <a16:creationId xmlns:a16="http://schemas.microsoft.com/office/drawing/2014/main" id="{86572D49-3474-44F4-93EB-3D60319398E4}"/>
                </a:ext>
              </a:extLst>
            </p:cNvPr>
            <p:cNvGrpSpPr/>
            <p:nvPr/>
          </p:nvGrpSpPr>
          <p:grpSpPr>
            <a:xfrm>
              <a:off x="6170655" y="2231963"/>
              <a:ext cx="414396" cy="354143"/>
              <a:chOff x="6988175" y="3228975"/>
              <a:chExt cx="534988" cy="457200"/>
            </a:xfrm>
          </p:grpSpPr>
          <p:sp>
            <p:nvSpPr>
              <p:cNvPr id="449" name="Freeform 138">
                <a:extLst>
                  <a:ext uri="{FF2B5EF4-FFF2-40B4-BE49-F238E27FC236}">
                    <a16:creationId xmlns:a16="http://schemas.microsoft.com/office/drawing/2014/main" id="{0DF8D275-C4A7-4855-884D-00928482661B}"/>
                  </a:ext>
                </a:extLst>
              </p:cNvPr>
              <p:cNvSpPr>
                <a:spLocks noChangeArrowheads="1"/>
              </p:cNvSpPr>
              <p:nvPr/>
            </p:nvSpPr>
            <p:spPr bwMode="auto">
              <a:xfrm>
                <a:off x="6988175" y="3228975"/>
                <a:ext cx="534988" cy="403225"/>
              </a:xfrm>
              <a:custGeom>
                <a:avLst/>
                <a:gdLst>
                  <a:gd name="T0" fmla="*/ 1145 w 1486"/>
                  <a:gd name="T1" fmla="*/ 805 h 1121"/>
                  <a:gd name="T2" fmla="*/ 1145 w 1486"/>
                  <a:gd name="T3" fmla="*/ 805 h 1121"/>
                  <a:gd name="T4" fmla="*/ 1145 w 1486"/>
                  <a:gd name="T5" fmla="*/ 805 h 1121"/>
                  <a:gd name="T6" fmla="*/ 1485 w 1486"/>
                  <a:gd name="T7" fmla="*/ 554 h 1121"/>
                  <a:gd name="T8" fmla="*/ 1409 w 1486"/>
                  <a:gd name="T9" fmla="*/ 390 h 1121"/>
                  <a:gd name="T10" fmla="*/ 1422 w 1486"/>
                  <a:gd name="T11" fmla="*/ 352 h 1121"/>
                  <a:gd name="T12" fmla="*/ 1233 w 1486"/>
                  <a:gd name="T13" fmla="*/ 164 h 1121"/>
                  <a:gd name="T14" fmla="*/ 1208 w 1486"/>
                  <a:gd name="T15" fmla="*/ 164 h 1121"/>
                  <a:gd name="T16" fmla="*/ 1069 w 1486"/>
                  <a:gd name="T17" fmla="*/ 88 h 1121"/>
                  <a:gd name="T18" fmla="*/ 1019 w 1486"/>
                  <a:gd name="T19" fmla="*/ 88 h 1121"/>
                  <a:gd name="T20" fmla="*/ 856 w 1486"/>
                  <a:gd name="T21" fmla="*/ 13 h 1121"/>
                  <a:gd name="T22" fmla="*/ 755 w 1486"/>
                  <a:gd name="T23" fmla="*/ 38 h 1121"/>
                  <a:gd name="T24" fmla="*/ 642 w 1486"/>
                  <a:gd name="T25" fmla="*/ 0 h 1121"/>
                  <a:gd name="T26" fmla="*/ 541 w 1486"/>
                  <a:gd name="T27" fmla="*/ 38 h 1121"/>
                  <a:gd name="T28" fmla="*/ 465 w 1486"/>
                  <a:gd name="T29" fmla="*/ 25 h 1121"/>
                  <a:gd name="T30" fmla="*/ 314 w 1486"/>
                  <a:gd name="T31" fmla="*/ 126 h 1121"/>
                  <a:gd name="T32" fmla="*/ 302 w 1486"/>
                  <a:gd name="T33" fmla="*/ 126 h 1121"/>
                  <a:gd name="T34" fmla="*/ 113 w 1486"/>
                  <a:gd name="T35" fmla="*/ 327 h 1121"/>
                  <a:gd name="T36" fmla="*/ 113 w 1486"/>
                  <a:gd name="T37" fmla="*/ 340 h 1121"/>
                  <a:gd name="T38" fmla="*/ 0 w 1486"/>
                  <a:gd name="T39" fmla="*/ 491 h 1121"/>
                  <a:gd name="T40" fmla="*/ 25 w 1486"/>
                  <a:gd name="T41" fmla="*/ 579 h 1121"/>
                  <a:gd name="T42" fmla="*/ 0 w 1486"/>
                  <a:gd name="T43" fmla="*/ 667 h 1121"/>
                  <a:gd name="T44" fmla="*/ 138 w 1486"/>
                  <a:gd name="T45" fmla="*/ 818 h 1121"/>
                  <a:gd name="T46" fmla="*/ 138 w 1486"/>
                  <a:gd name="T47" fmla="*/ 831 h 1121"/>
                  <a:gd name="T48" fmla="*/ 415 w 1486"/>
                  <a:gd name="T49" fmla="*/ 112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86" h="1121">
                    <a:moveTo>
                      <a:pt x="1145" y="805"/>
                    </a:moveTo>
                    <a:lnTo>
                      <a:pt x="1145" y="805"/>
                    </a:lnTo>
                    <a:lnTo>
                      <a:pt x="1145" y="805"/>
                    </a:lnTo>
                    <a:cubicBezTo>
                      <a:pt x="1334" y="805"/>
                      <a:pt x="1485" y="692"/>
                      <a:pt x="1485" y="554"/>
                    </a:cubicBezTo>
                    <a:cubicBezTo>
                      <a:pt x="1485" y="491"/>
                      <a:pt x="1460" y="428"/>
                      <a:pt x="1409" y="390"/>
                    </a:cubicBezTo>
                    <a:cubicBezTo>
                      <a:pt x="1422" y="378"/>
                      <a:pt x="1422" y="365"/>
                      <a:pt x="1422" y="352"/>
                    </a:cubicBezTo>
                    <a:cubicBezTo>
                      <a:pt x="1422" y="252"/>
                      <a:pt x="1334" y="164"/>
                      <a:pt x="1233" y="164"/>
                    </a:cubicBezTo>
                    <a:cubicBezTo>
                      <a:pt x="1220" y="164"/>
                      <a:pt x="1220" y="164"/>
                      <a:pt x="1208" y="164"/>
                    </a:cubicBezTo>
                    <a:cubicBezTo>
                      <a:pt x="1183" y="113"/>
                      <a:pt x="1132" y="88"/>
                      <a:pt x="1069" y="88"/>
                    </a:cubicBezTo>
                    <a:cubicBezTo>
                      <a:pt x="1057" y="88"/>
                      <a:pt x="1032" y="88"/>
                      <a:pt x="1019" y="88"/>
                    </a:cubicBezTo>
                    <a:cubicBezTo>
                      <a:pt x="981" y="38"/>
                      <a:pt x="931" y="13"/>
                      <a:pt x="856" y="13"/>
                    </a:cubicBezTo>
                    <a:cubicBezTo>
                      <a:pt x="818" y="13"/>
                      <a:pt x="780" y="25"/>
                      <a:pt x="755" y="38"/>
                    </a:cubicBezTo>
                    <a:cubicBezTo>
                      <a:pt x="730" y="13"/>
                      <a:pt x="692" y="0"/>
                      <a:pt x="642" y="0"/>
                    </a:cubicBezTo>
                    <a:cubicBezTo>
                      <a:pt x="604" y="0"/>
                      <a:pt x="566" y="13"/>
                      <a:pt x="541" y="38"/>
                    </a:cubicBezTo>
                    <a:cubicBezTo>
                      <a:pt x="516" y="25"/>
                      <a:pt x="491" y="25"/>
                      <a:pt x="465" y="25"/>
                    </a:cubicBezTo>
                    <a:cubicBezTo>
                      <a:pt x="390" y="25"/>
                      <a:pt x="340" y="63"/>
                      <a:pt x="314" y="126"/>
                    </a:cubicBezTo>
                    <a:lnTo>
                      <a:pt x="302" y="126"/>
                    </a:lnTo>
                    <a:cubicBezTo>
                      <a:pt x="201" y="126"/>
                      <a:pt x="113" y="214"/>
                      <a:pt x="113" y="327"/>
                    </a:cubicBezTo>
                    <a:cubicBezTo>
                      <a:pt x="113" y="327"/>
                      <a:pt x="113" y="327"/>
                      <a:pt x="113" y="340"/>
                    </a:cubicBezTo>
                    <a:cubicBezTo>
                      <a:pt x="50" y="352"/>
                      <a:pt x="0" y="415"/>
                      <a:pt x="0" y="491"/>
                    </a:cubicBezTo>
                    <a:cubicBezTo>
                      <a:pt x="0" y="516"/>
                      <a:pt x="12" y="554"/>
                      <a:pt x="25" y="579"/>
                    </a:cubicBezTo>
                    <a:cubicBezTo>
                      <a:pt x="12" y="604"/>
                      <a:pt x="0" y="629"/>
                      <a:pt x="0" y="667"/>
                    </a:cubicBezTo>
                    <a:cubicBezTo>
                      <a:pt x="0" y="742"/>
                      <a:pt x="63" y="805"/>
                      <a:pt x="138" y="818"/>
                    </a:cubicBezTo>
                    <a:cubicBezTo>
                      <a:pt x="138" y="831"/>
                      <a:pt x="138" y="831"/>
                      <a:pt x="138" y="831"/>
                    </a:cubicBezTo>
                    <a:cubicBezTo>
                      <a:pt x="138" y="994"/>
                      <a:pt x="264" y="1120"/>
                      <a:pt x="415" y="1120"/>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450" name="Freeform 139">
                <a:extLst>
                  <a:ext uri="{FF2B5EF4-FFF2-40B4-BE49-F238E27FC236}">
                    <a16:creationId xmlns:a16="http://schemas.microsoft.com/office/drawing/2014/main" id="{8D305FF2-5D24-472C-AC0C-E567086DABD9}"/>
                  </a:ext>
                </a:extLst>
              </p:cNvPr>
              <p:cNvSpPr>
                <a:spLocks noChangeArrowheads="1"/>
              </p:cNvSpPr>
              <p:nvPr/>
            </p:nvSpPr>
            <p:spPr bwMode="auto">
              <a:xfrm>
                <a:off x="6988175" y="3346450"/>
                <a:ext cx="58738" cy="100013"/>
              </a:xfrm>
              <a:custGeom>
                <a:avLst/>
                <a:gdLst>
                  <a:gd name="T0" fmla="*/ 50 w 164"/>
                  <a:gd name="T1" fmla="*/ 277 h 278"/>
                  <a:gd name="T2" fmla="*/ 50 w 164"/>
                  <a:gd name="T3" fmla="*/ 277 h 278"/>
                  <a:gd name="T4" fmla="*/ 0 w 164"/>
                  <a:gd name="T5" fmla="*/ 164 h 278"/>
                  <a:gd name="T6" fmla="*/ 163 w 164"/>
                  <a:gd name="T7" fmla="*/ 0 h 278"/>
                </a:gdLst>
                <a:ahLst/>
                <a:cxnLst>
                  <a:cxn ang="0">
                    <a:pos x="T0" y="T1"/>
                  </a:cxn>
                  <a:cxn ang="0">
                    <a:pos x="T2" y="T3"/>
                  </a:cxn>
                  <a:cxn ang="0">
                    <a:pos x="T4" y="T5"/>
                  </a:cxn>
                  <a:cxn ang="0">
                    <a:pos x="T6" y="T7"/>
                  </a:cxn>
                </a:cxnLst>
                <a:rect l="0" t="0" r="r" b="b"/>
                <a:pathLst>
                  <a:path w="164" h="278">
                    <a:moveTo>
                      <a:pt x="50" y="277"/>
                    </a:moveTo>
                    <a:lnTo>
                      <a:pt x="50" y="277"/>
                    </a:lnTo>
                    <a:cubicBezTo>
                      <a:pt x="25" y="252"/>
                      <a:pt x="0" y="202"/>
                      <a:pt x="0" y="164"/>
                    </a:cubicBezTo>
                    <a:cubicBezTo>
                      <a:pt x="0" y="76"/>
                      <a:pt x="75" y="0"/>
                      <a:pt x="163" y="0"/>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451" name="Freeform 140">
                <a:extLst>
                  <a:ext uri="{FF2B5EF4-FFF2-40B4-BE49-F238E27FC236}">
                    <a16:creationId xmlns:a16="http://schemas.microsoft.com/office/drawing/2014/main" id="{7F0F7E85-3145-48BF-BB87-E493A16E56E3}"/>
                  </a:ext>
                </a:extLst>
              </p:cNvPr>
              <p:cNvSpPr>
                <a:spLocks noChangeArrowheads="1"/>
              </p:cNvSpPr>
              <p:nvPr/>
            </p:nvSpPr>
            <p:spPr bwMode="auto">
              <a:xfrm>
                <a:off x="7097713" y="3236913"/>
                <a:ext cx="117475" cy="58737"/>
              </a:xfrm>
              <a:custGeom>
                <a:avLst/>
                <a:gdLst>
                  <a:gd name="T0" fmla="*/ 0 w 328"/>
                  <a:gd name="T1" fmla="*/ 164 h 165"/>
                  <a:gd name="T2" fmla="*/ 0 w 328"/>
                  <a:gd name="T3" fmla="*/ 164 h 165"/>
                  <a:gd name="T4" fmla="*/ 163 w 328"/>
                  <a:gd name="T5" fmla="*/ 0 h 165"/>
                  <a:gd name="T6" fmla="*/ 264 w 328"/>
                  <a:gd name="T7" fmla="*/ 38 h 165"/>
                  <a:gd name="T8" fmla="*/ 327 w 328"/>
                  <a:gd name="T9" fmla="*/ 164 h 165"/>
                </a:gdLst>
                <a:ahLst/>
                <a:cxnLst>
                  <a:cxn ang="0">
                    <a:pos x="T0" y="T1"/>
                  </a:cxn>
                  <a:cxn ang="0">
                    <a:pos x="T2" y="T3"/>
                  </a:cxn>
                  <a:cxn ang="0">
                    <a:pos x="T4" y="T5"/>
                  </a:cxn>
                  <a:cxn ang="0">
                    <a:pos x="T6" y="T7"/>
                  </a:cxn>
                  <a:cxn ang="0">
                    <a:pos x="T8" y="T9"/>
                  </a:cxn>
                </a:cxnLst>
                <a:rect l="0" t="0" r="r" b="b"/>
                <a:pathLst>
                  <a:path w="328" h="165">
                    <a:moveTo>
                      <a:pt x="0" y="164"/>
                    </a:moveTo>
                    <a:lnTo>
                      <a:pt x="0" y="164"/>
                    </a:lnTo>
                    <a:cubicBezTo>
                      <a:pt x="0" y="76"/>
                      <a:pt x="75" y="0"/>
                      <a:pt x="163" y="0"/>
                    </a:cubicBezTo>
                    <a:cubicBezTo>
                      <a:pt x="201" y="0"/>
                      <a:pt x="239" y="13"/>
                      <a:pt x="264" y="38"/>
                    </a:cubicBezTo>
                    <a:cubicBezTo>
                      <a:pt x="302" y="63"/>
                      <a:pt x="327" y="113"/>
                      <a:pt x="327" y="164"/>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452" name="Freeform 141">
                <a:extLst>
                  <a:ext uri="{FF2B5EF4-FFF2-40B4-BE49-F238E27FC236}">
                    <a16:creationId xmlns:a16="http://schemas.microsoft.com/office/drawing/2014/main" id="{62B40306-63BB-4B33-B013-C8238EA270F0}"/>
                  </a:ext>
                </a:extLst>
              </p:cNvPr>
              <p:cNvSpPr>
                <a:spLocks noChangeArrowheads="1"/>
              </p:cNvSpPr>
              <p:nvPr/>
            </p:nvSpPr>
            <p:spPr bwMode="auto">
              <a:xfrm>
                <a:off x="7354888" y="3260725"/>
                <a:ext cx="77787" cy="58738"/>
              </a:xfrm>
              <a:custGeom>
                <a:avLst/>
                <a:gdLst>
                  <a:gd name="T0" fmla="*/ 0 w 215"/>
                  <a:gd name="T1" fmla="*/ 0 h 165"/>
                  <a:gd name="T2" fmla="*/ 0 w 215"/>
                  <a:gd name="T3" fmla="*/ 0 h 165"/>
                  <a:gd name="T4" fmla="*/ 50 w 215"/>
                  <a:gd name="T5" fmla="*/ 0 h 165"/>
                  <a:gd name="T6" fmla="*/ 214 w 215"/>
                  <a:gd name="T7" fmla="*/ 164 h 165"/>
                </a:gdLst>
                <a:ahLst/>
                <a:cxnLst>
                  <a:cxn ang="0">
                    <a:pos x="T0" y="T1"/>
                  </a:cxn>
                  <a:cxn ang="0">
                    <a:pos x="T2" y="T3"/>
                  </a:cxn>
                  <a:cxn ang="0">
                    <a:pos x="T4" y="T5"/>
                  </a:cxn>
                  <a:cxn ang="0">
                    <a:pos x="T6" y="T7"/>
                  </a:cxn>
                </a:cxnLst>
                <a:rect l="0" t="0" r="r" b="b"/>
                <a:pathLst>
                  <a:path w="215" h="165">
                    <a:moveTo>
                      <a:pt x="0" y="0"/>
                    </a:moveTo>
                    <a:lnTo>
                      <a:pt x="0" y="0"/>
                    </a:lnTo>
                    <a:cubicBezTo>
                      <a:pt x="13" y="0"/>
                      <a:pt x="38" y="0"/>
                      <a:pt x="50" y="0"/>
                    </a:cubicBezTo>
                    <a:cubicBezTo>
                      <a:pt x="139" y="0"/>
                      <a:pt x="214" y="76"/>
                      <a:pt x="214" y="164"/>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453" name="Freeform 142">
                <a:extLst>
                  <a:ext uri="{FF2B5EF4-FFF2-40B4-BE49-F238E27FC236}">
                    <a16:creationId xmlns:a16="http://schemas.microsoft.com/office/drawing/2014/main" id="{73539943-4FBE-4B7C-BEB7-70783DECF2D5}"/>
                  </a:ext>
                </a:extLst>
              </p:cNvPr>
              <p:cNvSpPr>
                <a:spLocks noChangeArrowheads="1"/>
              </p:cNvSpPr>
              <p:nvPr/>
            </p:nvSpPr>
            <p:spPr bwMode="auto">
              <a:xfrm>
                <a:off x="7423150" y="3287713"/>
                <a:ext cx="77788" cy="80962"/>
              </a:xfrm>
              <a:custGeom>
                <a:avLst/>
                <a:gdLst>
                  <a:gd name="T0" fmla="*/ 0 w 215"/>
                  <a:gd name="T1" fmla="*/ 0 h 227"/>
                  <a:gd name="T2" fmla="*/ 0 w 215"/>
                  <a:gd name="T3" fmla="*/ 0 h 227"/>
                  <a:gd name="T4" fmla="*/ 25 w 215"/>
                  <a:gd name="T5" fmla="*/ 0 h 227"/>
                  <a:gd name="T6" fmla="*/ 214 w 215"/>
                  <a:gd name="T7" fmla="*/ 188 h 227"/>
                  <a:gd name="T8" fmla="*/ 201 w 215"/>
                  <a:gd name="T9" fmla="*/ 226 h 227"/>
                </a:gdLst>
                <a:ahLst/>
                <a:cxnLst>
                  <a:cxn ang="0">
                    <a:pos x="T0" y="T1"/>
                  </a:cxn>
                  <a:cxn ang="0">
                    <a:pos x="T2" y="T3"/>
                  </a:cxn>
                  <a:cxn ang="0">
                    <a:pos x="T4" y="T5"/>
                  </a:cxn>
                  <a:cxn ang="0">
                    <a:pos x="T6" y="T7"/>
                  </a:cxn>
                  <a:cxn ang="0">
                    <a:pos x="T8" y="T9"/>
                  </a:cxn>
                </a:cxnLst>
                <a:rect l="0" t="0" r="r" b="b"/>
                <a:pathLst>
                  <a:path w="215" h="227">
                    <a:moveTo>
                      <a:pt x="0" y="0"/>
                    </a:moveTo>
                    <a:lnTo>
                      <a:pt x="0" y="0"/>
                    </a:lnTo>
                    <a:cubicBezTo>
                      <a:pt x="12" y="0"/>
                      <a:pt x="12" y="0"/>
                      <a:pt x="25" y="0"/>
                    </a:cubicBezTo>
                    <a:cubicBezTo>
                      <a:pt x="126" y="0"/>
                      <a:pt x="214" y="88"/>
                      <a:pt x="214" y="188"/>
                    </a:cubicBezTo>
                    <a:cubicBezTo>
                      <a:pt x="214" y="201"/>
                      <a:pt x="214" y="214"/>
                      <a:pt x="201" y="226"/>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454" name="Freeform 143">
                <a:extLst>
                  <a:ext uri="{FF2B5EF4-FFF2-40B4-BE49-F238E27FC236}">
                    <a16:creationId xmlns:a16="http://schemas.microsoft.com/office/drawing/2014/main" id="{AA94FBB4-2F52-4BF2-85EC-7ABB6AC27D4A}"/>
                  </a:ext>
                </a:extLst>
              </p:cNvPr>
              <p:cNvSpPr>
                <a:spLocks noChangeArrowheads="1"/>
              </p:cNvSpPr>
              <p:nvPr/>
            </p:nvSpPr>
            <p:spPr bwMode="auto">
              <a:xfrm>
                <a:off x="7400925" y="3355975"/>
                <a:ext cx="122238" cy="163513"/>
              </a:xfrm>
              <a:custGeom>
                <a:avLst/>
                <a:gdLst>
                  <a:gd name="T0" fmla="*/ 0 w 341"/>
                  <a:gd name="T1" fmla="*/ 453 h 454"/>
                  <a:gd name="T2" fmla="*/ 0 w 341"/>
                  <a:gd name="T3" fmla="*/ 453 h 454"/>
                  <a:gd name="T4" fmla="*/ 0 w 341"/>
                  <a:gd name="T5" fmla="*/ 453 h 454"/>
                  <a:gd name="T6" fmla="*/ 340 w 341"/>
                  <a:gd name="T7" fmla="*/ 202 h 454"/>
                  <a:gd name="T8" fmla="*/ 264 w 341"/>
                  <a:gd name="T9" fmla="*/ 26 h 454"/>
                  <a:gd name="T10" fmla="*/ 226 w 341"/>
                  <a:gd name="T11" fmla="*/ 0 h 454"/>
                </a:gdLst>
                <a:ahLst/>
                <a:cxnLst>
                  <a:cxn ang="0">
                    <a:pos x="T0" y="T1"/>
                  </a:cxn>
                  <a:cxn ang="0">
                    <a:pos x="T2" y="T3"/>
                  </a:cxn>
                  <a:cxn ang="0">
                    <a:pos x="T4" y="T5"/>
                  </a:cxn>
                  <a:cxn ang="0">
                    <a:pos x="T6" y="T7"/>
                  </a:cxn>
                  <a:cxn ang="0">
                    <a:pos x="T8" y="T9"/>
                  </a:cxn>
                  <a:cxn ang="0">
                    <a:pos x="T10" y="T11"/>
                  </a:cxn>
                </a:cxnLst>
                <a:rect l="0" t="0" r="r" b="b"/>
                <a:pathLst>
                  <a:path w="341" h="454">
                    <a:moveTo>
                      <a:pt x="0" y="453"/>
                    </a:moveTo>
                    <a:lnTo>
                      <a:pt x="0" y="453"/>
                    </a:lnTo>
                    <a:lnTo>
                      <a:pt x="0" y="453"/>
                    </a:lnTo>
                    <a:cubicBezTo>
                      <a:pt x="189" y="453"/>
                      <a:pt x="340" y="340"/>
                      <a:pt x="340" y="202"/>
                    </a:cubicBezTo>
                    <a:cubicBezTo>
                      <a:pt x="340" y="139"/>
                      <a:pt x="315" y="76"/>
                      <a:pt x="264" y="26"/>
                    </a:cubicBezTo>
                    <a:cubicBezTo>
                      <a:pt x="226" y="0"/>
                      <a:pt x="226" y="0"/>
                      <a:pt x="226" y="0"/>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455" name="Freeform 144">
                <a:extLst>
                  <a:ext uri="{FF2B5EF4-FFF2-40B4-BE49-F238E27FC236}">
                    <a16:creationId xmlns:a16="http://schemas.microsoft.com/office/drawing/2014/main" id="{A0517BC9-1650-4455-A978-FA32A3CE8DED}"/>
                  </a:ext>
                </a:extLst>
              </p:cNvPr>
              <p:cNvSpPr>
                <a:spLocks noChangeArrowheads="1"/>
              </p:cNvSpPr>
              <p:nvPr/>
            </p:nvSpPr>
            <p:spPr bwMode="auto">
              <a:xfrm>
                <a:off x="7251700" y="3233738"/>
                <a:ext cx="112713" cy="41275"/>
              </a:xfrm>
              <a:custGeom>
                <a:avLst/>
                <a:gdLst>
                  <a:gd name="T0" fmla="*/ 0 w 315"/>
                  <a:gd name="T1" fmla="*/ 37 h 114"/>
                  <a:gd name="T2" fmla="*/ 0 w 315"/>
                  <a:gd name="T3" fmla="*/ 37 h 114"/>
                  <a:gd name="T4" fmla="*/ 126 w 315"/>
                  <a:gd name="T5" fmla="*/ 0 h 114"/>
                  <a:gd name="T6" fmla="*/ 314 w 315"/>
                  <a:gd name="T7" fmla="*/ 113 h 114"/>
                </a:gdLst>
                <a:ahLst/>
                <a:cxnLst>
                  <a:cxn ang="0">
                    <a:pos x="T0" y="T1"/>
                  </a:cxn>
                  <a:cxn ang="0">
                    <a:pos x="T2" y="T3"/>
                  </a:cxn>
                  <a:cxn ang="0">
                    <a:pos x="T4" y="T5"/>
                  </a:cxn>
                  <a:cxn ang="0">
                    <a:pos x="T6" y="T7"/>
                  </a:cxn>
                </a:cxnLst>
                <a:rect l="0" t="0" r="r" b="b"/>
                <a:pathLst>
                  <a:path w="315" h="114">
                    <a:moveTo>
                      <a:pt x="0" y="37"/>
                    </a:moveTo>
                    <a:lnTo>
                      <a:pt x="0" y="37"/>
                    </a:lnTo>
                    <a:cubicBezTo>
                      <a:pt x="37" y="12"/>
                      <a:pt x="75" y="0"/>
                      <a:pt x="126" y="0"/>
                    </a:cubicBezTo>
                    <a:cubicBezTo>
                      <a:pt x="214" y="0"/>
                      <a:pt x="277" y="37"/>
                      <a:pt x="314" y="113"/>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456" name="Freeform 145">
                <a:extLst>
                  <a:ext uri="{FF2B5EF4-FFF2-40B4-BE49-F238E27FC236}">
                    <a16:creationId xmlns:a16="http://schemas.microsoft.com/office/drawing/2014/main" id="{202CF39C-C285-4D31-810A-1CBE728D9942}"/>
                  </a:ext>
                </a:extLst>
              </p:cNvPr>
              <p:cNvSpPr>
                <a:spLocks noChangeArrowheads="1"/>
              </p:cNvSpPr>
              <p:nvPr/>
            </p:nvSpPr>
            <p:spPr bwMode="auto">
              <a:xfrm>
                <a:off x="7183438" y="3228975"/>
                <a:ext cx="77787" cy="14288"/>
              </a:xfrm>
              <a:custGeom>
                <a:avLst/>
                <a:gdLst>
                  <a:gd name="T0" fmla="*/ 0 w 215"/>
                  <a:gd name="T1" fmla="*/ 38 h 39"/>
                  <a:gd name="T2" fmla="*/ 0 w 215"/>
                  <a:gd name="T3" fmla="*/ 38 h 39"/>
                  <a:gd name="T4" fmla="*/ 101 w 215"/>
                  <a:gd name="T5" fmla="*/ 0 h 39"/>
                  <a:gd name="T6" fmla="*/ 214 w 215"/>
                  <a:gd name="T7" fmla="*/ 38 h 39"/>
                </a:gdLst>
                <a:ahLst/>
                <a:cxnLst>
                  <a:cxn ang="0">
                    <a:pos x="T0" y="T1"/>
                  </a:cxn>
                  <a:cxn ang="0">
                    <a:pos x="T2" y="T3"/>
                  </a:cxn>
                  <a:cxn ang="0">
                    <a:pos x="T4" y="T5"/>
                  </a:cxn>
                  <a:cxn ang="0">
                    <a:pos x="T6" y="T7"/>
                  </a:cxn>
                </a:cxnLst>
                <a:rect l="0" t="0" r="r" b="b"/>
                <a:pathLst>
                  <a:path w="215" h="39">
                    <a:moveTo>
                      <a:pt x="0" y="38"/>
                    </a:moveTo>
                    <a:lnTo>
                      <a:pt x="0" y="38"/>
                    </a:lnTo>
                    <a:cubicBezTo>
                      <a:pt x="25" y="13"/>
                      <a:pt x="63" y="0"/>
                      <a:pt x="101" y="0"/>
                    </a:cubicBezTo>
                    <a:cubicBezTo>
                      <a:pt x="151" y="0"/>
                      <a:pt x="189" y="13"/>
                      <a:pt x="214" y="38"/>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457" name="Freeform 146">
                <a:extLst>
                  <a:ext uri="{FF2B5EF4-FFF2-40B4-BE49-F238E27FC236}">
                    <a16:creationId xmlns:a16="http://schemas.microsoft.com/office/drawing/2014/main" id="{50B891AF-23C6-4123-8984-2167AFC52198}"/>
                  </a:ext>
                </a:extLst>
              </p:cNvPr>
              <p:cNvSpPr>
                <a:spLocks noChangeArrowheads="1"/>
              </p:cNvSpPr>
              <p:nvPr/>
            </p:nvSpPr>
            <p:spPr bwMode="auto">
              <a:xfrm>
                <a:off x="7029450" y="3273425"/>
                <a:ext cx="73025" cy="77788"/>
              </a:xfrm>
              <a:custGeom>
                <a:avLst/>
                <a:gdLst>
                  <a:gd name="T0" fmla="*/ 0 w 202"/>
                  <a:gd name="T1" fmla="*/ 214 h 215"/>
                  <a:gd name="T2" fmla="*/ 0 w 202"/>
                  <a:gd name="T3" fmla="*/ 214 h 215"/>
                  <a:gd name="T4" fmla="*/ 0 w 202"/>
                  <a:gd name="T5" fmla="*/ 201 h 215"/>
                  <a:gd name="T6" fmla="*/ 189 w 202"/>
                  <a:gd name="T7" fmla="*/ 0 h 215"/>
                  <a:gd name="T8" fmla="*/ 201 w 202"/>
                  <a:gd name="T9" fmla="*/ 0 h 215"/>
                </a:gdLst>
                <a:ahLst/>
                <a:cxnLst>
                  <a:cxn ang="0">
                    <a:pos x="T0" y="T1"/>
                  </a:cxn>
                  <a:cxn ang="0">
                    <a:pos x="T2" y="T3"/>
                  </a:cxn>
                  <a:cxn ang="0">
                    <a:pos x="T4" y="T5"/>
                  </a:cxn>
                  <a:cxn ang="0">
                    <a:pos x="T6" y="T7"/>
                  </a:cxn>
                  <a:cxn ang="0">
                    <a:pos x="T8" y="T9"/>
                  </a:cxn>
                </a:cxnLst>
                <a:rect l="0" t="0" r="r" b="b"/>
                <a:pathLst>
                  <a:path w="202" h="215">
                    <a:moveTo>
                      <a:pt x="0" y="214"/>
                    </a:moveTo>
                    <a:lnTo>
                      <a:pt x="0" y="214"/>
                    </a:lnTo>
                    <a:cubicBezTo>
                      <a:pt x="0" y="201"/>
                      <a:pt x="0" y="201"/>
                      <a:pt x="0" y="201"/>
                    </a:cubicBezTo>
                    <a:cubicBezTo>
                      <a:pt x="0" y="88"/>
                      <a:pt x="88" y="0"/>
                      <a:pt x="189" y="0"/>
                    </a:cubicBezTo>
                    <a:lnTo>
                      <a:pt x="201" y="0"/>
                    </a:ln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458" name="Freeform 147">
                <a:extLst>
                  <a:ext uri="{FF2B5EF4-FFF2-40B4-BE49-F238E27FC236}">
                    <a16:creationId xmlns:a16="http://schemas.microsoft.com/office/drawing/2014/main" id="{0E191A26-F853-46D4-B78A-4F6AC7E2930E}"/>
                  </a:ext>
                </a:extLst>
              </p:cNvPr>
              <p:cNvSpPr>
                <a:spLocks noChangeArrowheads="1"/>
              </p:cNvSpPr>
              <p:nvPr/>
            </p:nvSpPr>
            <p:spPr bwMode="auto">
              <a:xfrm>
                <a:off x="7037388" y="3422650"/>
                <a:ext cx="131762" cy="209550"/>
              </a:xfrm>
              <a:custGeom>
                <a:avLst/>
                <a:gdLst>
                  <a:gd name="T0" fmla="*/ 365 w 366"/>
                  <a:gd name="T1" fmla="*/ 566 h 580"/>
                  <a:gd name="T2" fmla="*/ 365 w 366"/>
                  <a:gd name="T3" fmla="*/ 566 h 580"/>
                  <a:gd name="T4" fmla="*/ 277 w 366"/>
                  <a:gd name="T5" fmla="*/ 579 h 580"/>
                  <a:gd name="T6" fmla="*/ 0 w 366"/>
                  <a:gd name="T7" fmla="*/ 290 h 580"/>
                  <a:gd name="T8" fmla="*/ 277 w 366"/>
                  <a:gd name="T9" fmla="*/ 0 h 580"/>
                </a:gdLst>
                <a:ahLst/>
                <a:cxnLst>
                  <a:cxn ang="0">
                    <a:pos x="T0" y="T1"/>
                  </a:cxn>
                  <a:cxn ang="0">
                    <a:pos x="T2" y="T3"/>
                  </a:cxn>
                  <a:cxn ang="0">
                    <a:pos x="T4" y="T5"/>
                  </a:cxn>
                  <a:cxn ang="0">
                    <a:pos x="T6" y="T7"/>
                  </a:cxn>
                  <a:cxn ang="0">
                    <a:pos x="T8" y="T9"/>
                  </a:cxn>
                </a:cxnLst>
                <a:rect l="0" t="0" r="r" b="b"/>
                <a:pathLst>
                  <a:path w="366" h="580">
                    <a:moveTo>
                      <a:pt x="365" y="566"/>
                    </a:moveTo>
                    <a:lnTo>
                      <a:pt x="365" y="566"/>
                    </a:lnTo>
                    <a:cubicBezTo>
                      <a:pt x="340" y="579"/>
                      <a:pt x="315" y="579"/>
                      <a:pt x="277" y="579"/>
                    </a:cubicBezTo>
                    <a:cubicBezTo>
                      <a:pt x="126" y="579"/>
                      <a:pt x="0" y="453"/>
                      <a:pt x="0" y="290"/>
                    </a:cubicBezTo>
                    <a:cubicBezTo>
                      <a:pt x="0" y="139"/>
                      <a:pt x="114" y="13"/>
                      <a:pt x="277" y="0"/>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459" name="Freeform 148">
                <a:extLst>
                  <a:ext uri="{FF2B5EF4-FFF2-40B4-BE49-F238E27FC236}">
                    <a16:creationId xmlns:a16="http://schemas.microsoft.com/office/drawing/2014/main" id="{50719517-050E-4D29-80E5-D023D65EEE5A}"/>
                  </a:ext>
                </a:extLst>
              </p:cNvPr>
              <p:cNvSpPr>
                <a:spLocks noChangeArrowheads="1"/>
              </p:cNvSpPr>
              <p:nvPr/>
            </p:nvSpPr>
            <p:spPr bwMode="auto">
              <a:xfrm>
                <a:off x="7237413" y="3454400"/>
                <a:ext cx="180975" cy="131763"/>
              </a:xfrm>
              <a:custGeom>
                <a:avLst/>
                <a:gdLst>
                  <a:gd name="T0" fmla="*/ 503 w 504"/>
                  <a:gd name="T1" fmla="*/ 0 h 366"/>
                  <a:gd name="T2" fmla="*/ 503 w 504"/>
                  <a:gd name="T3" fmla="*/ 0 h 366"/>
                  <a:gd name="T4" fmla="*/ 239 w 504"/>
                  <a:gd name="T5" fmla="*/ 340 h 366"/>
                  <a:gd name="T6" fmla="*/ 0 w 504"/>
                  <a:gd name="T7" fmla="*/ 340 h 366"/>
                </a:gdLst>
                <a:ahLst/>
                <a:cxnLst>
                  <a:cxn ang="0">
                    <a:pos x="T0" y="T1"/>
                  </a:cxn>
                  <a:cxn ang="0">
                    <a:pos x="T2" y="T3"/>
                  </a:cxn>
                  <a:cxn ang="0">
                    <a:pos x="T4" y="T5"/>
                  </a:cxn>
                  <a:cxn ang="0">
                    <a:pos x="T6" y="T7"/>
                  </a:cxn>
                </a:cxnLst>
                <a:rect l="0" t="0" r="r" b="b"/>
                <a:pathLst>
                  <a:path w="504" h="366">
                    <a:moveTo>
                      <a:pt x="503" y="0"/>
                    </a:moveTo>
                    <a:lnTo>
                      <a:pt x="503" y="0"/>
                    </a:lnTo>
                    <a:cubicBezTo>
                      <a:pt x="491" y="151"/>
                      <a:pt x="390" y="302"/>
                      <a:pt x="239" y="340"/>
                    </a:cubicBezTo>
                    <a:cubicBezTo>
                      <a:pt x="164" y="365"/>
                      <a:pt x="75" y="365"/>
                      <a:pt x="0" y="340"/>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460" name="Freeform 149">
                <a:extLst>
                  <a:ext uri="{FF2B5EF4-FFF2-40B4-BE49-F238E27FC236}">
                    <a16:creationId xmlns:a16="http://schemas.microsoft.com/office/drawing/2014/main" id="{775B3BA4-A3D5-4638-BADD-941EC73782C7}"/>
                  </a:ext>
                </a:extLst>
              </p:cNvPr>
              <p:cNvSpPr>
                <a:spLocks noChangeArrowheads="1"/>
              </p:cNvSpPr>
              <p:nvPr/>
            </p:nvSpPr>
            <p:spPr bwMode="auto">
              <a:xfrm>
                <a:off x="7142163" y="3586163"/>
                <a:ext cx="136525" cy="100012"/>
              </a:xfrm>
              <a:custGeom>
                <a:avLst/>
                <a:gdLst>
                  <a:gd name="T0" fmla="*/ 12 w 378"/>
                  <a:gd name="T1" fmla="*/ 126 h 278"/>
                  <a:gd name="T2" fmla="*/ 12 w 378"/>
                  <a:gd name="T3" fmla="*/ 126 h 278"/>
                  <a:gd name="T4" fmla="*/ 0 w 378"/>
                  <a:gd name="T5" fmla="*/ 277 h 278"/>
                  <a:gd name="T6" fmla="*/ 151 w 378"/>
                  <a:gd name="T7" fmla="*/ 277 h 278"/>
                  <a:gd name="T8" fmla="*/ 377 w 378"/>
                  <a:gd name="T9" fmla="*/ 0 h 278"/>
                </a:gdLst>
                <a:ahLst/>
                <a:cxnLst>
                  <a:cxn ang="0">
                    <a:pos x="T0" y="T1"/>
                  </a:cxn>
                  <a:cxn ang="0">
                    <a:pos x="T2" y="T3"/>
                  </a:cxn>
                  <a:cxn ang="0">
                    <a:pos x="T4" y="T5"/>
                  </a:cxn>
                  <a:cxn ang="0">
                    <a:pos x="T6" y="T7"/>
                  </a:cxn>
                  <a:cxn ang="0">
                    <a:pos x="T8" y="T9"/>
                  </a:cxn>
                </a:cxnLst>
                <a:rect l="0" t="0" r="r" b="b"/>
                <a:pathLst>
                  <a:path w="378" h="278">
                    <a:moveTo>
                      <a:pt x="12" y="126"/>
                    </a:moveTo>
                    <a:lnTo>
                      <a:pt x="12" y="126"/>
                    </a:lnTo>
                    <a:cubicBezTo>
                      <a:pt x="0" y="277"/>
                      <a:pt x="0" y="277"/>
                      <a:pt x="0" y="277"/>
                    </a:cubicBezTo>
                    <a:cubicBezTo>
                      <a:pt x="151" y="277"/>
                      <a:pt x="151" y="277"/>
                      <a:pt x="151" y="277"/>
                    </a:cubicBezTo>
                    <a:cubicBezTo>
                      <a:pt x="151" y="277"/>
                      <a:pt x="176" y="25"/>
                      <a:pt x="377" y="0"/>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461" name="Freeform 150">
                <a:extLst>
                  <a:ext uri="{FF2B5EF4-FFF2-40B4-BE49-F238E27FC236}">
                    <a16:creationId xmlns:a16="http://schemas.microsoft.com/office/drawing/2014/main" id="{6814D4C5-643B-477F-B965-7842D290EF2B}"/>
                  </a:ext>
                </a:extLst>
              </p:cNvPr>
              <p:cNvSpPr>
                <a:spLocks noChangeArrowheads="1"/>
              </p:cNvSpPr>
              <p:nvPr/>
            </p:nvSpPr>
            <p:spPr bwMode="auto">
              <a:xfrm>
                <a:off x="7078663" y="3332163"/>
                <a:ext cx="68262" cy="73025"/>
              </a:xfrm>
              <a:custGeom>
                <a:avLst/>
                <a:gdLst>
                  <a:gd name="T0" fmla="*/ 0 w 189"/>
                  <a:gd name="T1" fmla="*/ 202 h 203"/>
                  <a:gd name="T2" fmla="*/ 0 w 189"/>
                  <a:gd name="T3" fmla="*/ 202 h 203"/>
                  <a:gd name="T4" fmla="*/ 188 w 189"/>
                  <a:gd name="T5" fmla="*/ 13 h 203"/>
                </a:gdLst>
                <a:ahLst/>
                <a:cxnLst>
                  <a:cxn ang="0">
                    <a:pos x="T0" y="T1"/>
                  </a:cxn>
                  <a:cxn ang="0">
                    <a:pos x="T2" y="T3"/>
                  </a:cxn>
                  <a:cxn ang="0">
                    <a:pos x="T4" y="T5"/>
                  </a:cxn>
                </a:cxnLst>
                <a:rect l="0" t="0" r="r" b="b"/>
                <a:pathLst>
                  <a:path w="189" h="203">
                    <a:moveTo>
                      <a:pt x="0" y="202"/>
                    </a:moveTo>
                    <a:lnTo>
                      <a:pt x="0" y="202"/>
                    </a:lnTo>
                    <a:cubicBezTo>
                      <a:pt x="0" y="63"/>
                      <a:pt x="125" y="0"/>
                      <a:pt x="188" y="13"/>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462" name="Freeform 152">
                <a:extLst>
                  <a:ext uri="{FF2B5EF4-FFF2-40B4-BE49-F238E27FC236}">
                    <a16:creationId xmlns:a16="http://schemas.microsoft.com/office/drawing/2014/main" id="{7B5CDA0F-8AF2-4269-9FE0-FD4E2B32E696}"/>
                  </a:ext>
                </a:extLst>
              </p:cNvPr>
              <p:cNvSpPr>
                <a:spLocks noChangeArrowheads="1"/>
              </p:cNvSpPr>
              <p:nvPr/>
            </p:nvSpPr>
            <p:spPr bwMode="auto">
              <a:xfrm>
                <a:off x="7183438" y="3446463"/>
                <a:ext cx="26987" cy="36512"/>
              </a:xfrm>
              <a:custGeom>
                <a:avLst/>
                <a:gdLst>
                  <a:gd name="T0" fmla="*/ 13 w 76"/>
                  <a:gd name="T1" fmla="*/ 101 h 102"/>
                  <a:gd name="T2" fmla="*/ 13 w 76"/>
                  <a:gd name="T3" fmla="*/ 101 h 102"/>
                  <a:gd name="T4" fmla="*/ 75 w 76"/>
                  <a:gd name="T5" fmla="*/ 0 h 102"/>
                </a:gdLst>
                <a:ahLst/>
                <a:cxnLst>
                  <a:cxn ang="0">
                    <a:pos x="T0" y="T1"/>
                  </a:cxn>
                  <a:cxn ang="0">
                    <a:pos x="T2" y="T3"/>
                  </a:cxn>
                  <a:cxn ang="0">
                    <a:pos x="T4" y="T5"/>
                  </a:cxn>
                </a:cxnLst>
                <a:rect l="0" t="0" r="r" b="b"/>
                <a:pathLst>
                  <a:path w="76" h="102">
                    <a:moveTo>
                      <a:pt x="13" y="101"/>
                    </a:moveTo>
                    <a:lnTo>
                      <a:pt x="13" y="101"/>
                    </a:lnTo>
                    <a:cubicBezTo>
                      <a:pt x="13" y="101"/>
                      <a:pt x="0" y="25"/>
                      <a:pt x="75" y="0"/>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463" name="Freeform 153">
                <a:extLst>
                  <a:ext uri="{FF2B5EF4-FFF2-40B4-BE49-F238E27FC236}">
                    <a16:creationId xmlns:a16="http://schemas.microsoft.com/office/drawing/2014/main" id="{F04A650D-C3F3-4A72-BF09-83E4F3E9310E}"/>
                  </a:ext>
                </a:extLst>
              </p:cNvPr>
              <p:cNvSpPr>
                <a:spLocks noChangeArrowheads="1"/>
              </p:cNvSpPr>
              <p:nvPr/>
            </p:nvSpPr>
            <p:spPr bwMode="auto">
              <a:xfrm>
                <a:off x="7100888" y="3527425"/>
                <a:ext cx="87312" cy="41275"/>
              </a:xfrm>
              <a:custGeom>
                <a:avLst/>
                <a:gdLst>
                  <a:gd name="T0" fmla="*/ 0 w 241"/>
                  <a:gd name="T1" fmla="*/ 0 h 114"/>
                  <a:gd name="T2" fmla="*/ 0 w 241"/>
                  <a:gd name="T3" fmla="*/ 0 h 114"/>
                  <a:gd name="T4" fmla="*/ 240 w 241"/>
                  <a:gd name="T5" fmla="*/ 37 h 114"/>
                </a:gdLst>
                <a:ahLst/>
                <a:cxnLst>
                  <a:cxn ang="0">
                    <a:pos x="T0" y="T1"/>
                  </a:cxn>
                  <a:cxn ang="0">
                    <a:pos x="T2" y="T3"/>
                  </a:cxn>
                  <a:cxn ang="0">
                    <a:pos x="T4" y="T5"/>
                  </a:cxn>
                </a:cxnLst>
                <a:rect l="0" t="0" r="r" b="b"/>
                <a:pathLst>
                  <a:path w="241" h="114">
                    <a:moveTo>
                      <a:pt x="0" y="0"/>
                    </a:moveTo>
                    <a:lnTo>
                      <a:pt x="0" y="0"/>
                    </a:lnTo>
                    <a:cubicBezTo>
                      <a:pt x="13" y="88"/>
                      <a:pt x="189" y="113"/>
                      <a:pt x="240" y="37"/>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464" name="Freeform 154">
                <a:extLst>
                  <a:ext uri="{FF2B5EF4-FFF2-40B4-BE49-F238E27FC236}">
                    <a16:creationId xmlns:a16="http://schemas.microsoft.com/office/drawing/2014/main" id="{0D8CF092-451A-4B78-AAB3-A120F71453E3}"/>
                  </a:ext>
                </a:extLst>
              </p:cNvPr>
              <p:cNvSpPr>
                <a:spLocks noChangeArrowheads="1"/>
              </p:cNvSpPr>
              <p:nvPr/>
            </p:nvSpPr>
            <p:spPr bwMode="auto">
              <a:xfrm>
                <a:off x="7381875" y="3414713"/>
                <a:ext cx="46038" cy="31750"/>
              </a:xfrm>
              <a:custGeom>
                <a:avLst/>
                <a:gdLst>
                  <a:gd name="T0" fmla="*/ 125 w 126"/>
                  <a:gd name="T1" fmla="*/ 38 h 89"/>
                  <a:gd name="T2" fmla="*/ 125 w 126"/>
                  <a:gd name="T3" fmla="*/ 38 h 89"/>
                  <a:gd name="T4" fmla="*/ 0 w 126"/>
                  <a:gd name="T5" fmla="*/ 88 h 89"/>
                </a:gdLst>
                <a:ahLst/>
                <a:cxnLst>
                  <a:cxn ang="0">
                    <a:pos x="T0" y="T1"/>
                  </a:cxn>
                  <a:cxn ang="0">
                    <a:pos x="T2" y="T3"/>
                  </a:cxn>
                  <a:cxn ang="0">
                    <a:pos x="T4" y="T5"/>
                  </a:cxn>
                </a:cxnLst>
                <a:rect l="0" t="0" r="r" b="b"/>
                <a:pathLst>
                  <a:path w="126" h="89">
                    <a:moveTo>
                      <a:pt x="125" y="38"/>
                    </a:moveTo>
                    <a:lnTo>
                      <a:pt x="125" y="38"/>
                    </a:lnTo>
                    <a:cubicBezTo>
                      <a:pt x="125" y="38"/>
                      <a:pt x="37" y="0"/>
                      <a:pt x="0" y="88"/>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465" name="Freeform 155">
                <a:extLst>
                  <a:ext uri="{FF2B5EF4-FFF2-40B4-BE49-F238E27FC236}">
                    <a16:creationId xmlns:a16="http://schemas.microsoft.com/office/drawing/2014/main" id="{B73E93DF-628D-4136-9A4C-0CAB27F86EDA}"/>
                  </a:ext>
                </a:extLst>
              </p:cNvPr>
              <p:cNvSpPr>
                <a:spLocks noChangeArrowheads="1"/>
              </p:cNvSpPr>
              <p:nvPr/>
            </p:nvSpPr>
            <p:spPr bwMode="auto">
              <a:xfrm>
                <a:off x="7342188" y="3305175"/>
                <a:ext cx="82550" cy="63500"/>
              </a:xfrm>
              <a:custGeom>
                <a:avLst/>
                <a:gdLst>
                  <a:gd name="T0" fmla="*/ 227 w 228"/>
                  <a:gd name="T1" fmla="*/ 176 h 177"/>
                  <a:gd name="T2" fmla="*/ 227 w 228"/>
                  <a:gd name="T3" fmla="*/ 176 h 177"/>
                  <a:gd name="T4" fmla="*/ 38 w 228"/>
                  <a:gd name="T5" fmla="*/ 151 h 177"/>
                  <a:gd name="T6" fmla="*/ 0 w 228"/>
                  <a:gd name="T7" fmla="*/ 0 h 177"/>
                </a:gdLst>
                <a:ahLst/>
                <a:cxnLst>
                  <a:cxn ang="0">
                    <a:pos x="T0" y="T1"/>
                  </a:cxn>
                  <a:cxn ang="0">
                    <a:pos x="T2" y="T3"/>
                  </a:cxn>
                  <a:cxn ang="0">
                    <a:pos x="T4" y="T5"/>
                  </a:cxn>
                  <a:cxn ang="0">
                    <a:pos x="T6" y="T7"/>
                  </a:cxn>
                </a:cxnLst>
                <a:rect l="0" t="0" r="r" b="b"/>
                <a:pathLst>
                  <a:path w="228" h="177">
                    <a:moveTo>
                      <a:pt x="227" y="176"/>
                    </a:moveTo>
                    <a:lnTo>
                      <a:pt x="227" y="176"/>
                    </a:lnTo>
                    <a:cubicBezTo>
                      <a:pt x="151" y="101"/>
                      <a:pt x="38" y="151"/>
                      <a:pt x="38" y="151"/>
                    </a:cubicBezTo>
                    <a:cubicBezTo>
                      <a:pt x="38" y="151"/>
                      <a:pt x="63" y="63"/>
                      <a:pt x="0" y="0"/>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pic>
          <p:nvPicPr>
            <p:cNvPr id="448" name="Picture 8" descr="Image result for gear transparent">
              <a:extLst>
                <a:ext uri="{FF2B5EF4-FFF2-40B4-BE49-F238E27FC236}">
                  <a16:creationId xmlns:a16="http://schemas.microsoft.com/office/drawing/2014/main" id="{608E174A-E4D5-4F29-8678-CEA57F3DBA0C}"/>
                </a:ext>
              </a:extLst>
            </p:cNvPr>
            <p:cNvPicPr>
              <a:picLocks noChangeAspect="1" noChangeArrowheads="1"/>
            </p:cNvPicPr>
            <p:nvPr/>
          </p:nvPicPr>
          <p:blipFill>
            <a:blip r:embed="rId7"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6066748" y="2077215"/>
              <a:ext cx="621328" cy="62132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grpSp>
        <p:nvGrpSpPr>
          <p:cNvPr id="466" name="组合 6">
            <a:extLst>
              <a:ext uri="{FF2B5EF4-FFF2-40B4-BE49-F238E27FC236}">
                <a16:creationId xmlns:a16="http://schemas.microsoft.com/office/drawing/2014/main" id="{8EBAF479-224B-4F45-BAF0-D77CB586AD45}"/>
              </a:ext>
            </a:extLst>
          </p:cNvPr>
          <p:cNvGrpSpPr/>
          <p:nvPr/>
        </p:nvGrpSpPr>
        <p:grpSpPr>
          <a:xfrm>
            <a:off x="6280269" y="1691224"/>
            <a:ext cx="170771" cy="161646"/>
            <a:chOff x="571472" y="1914525"/>
            <a:chExt cx="5019675" cy="3448050"/>
          </a:xfrm>
          <a:noFill/>
        </p:grpSpPr>
        <p:sp>
          <p:nvSpPr>
            <p:cNvPr id="467" name="Freeform 7">
              <a:extLst>
                <a:ext uri="{FF2B5EF4-FFF2-40B4-BE49-F238E27FC236}">
                  <a16:creationId xmlns:a16="http://schemas.microsoft.com/office/drawing/2014/main" id="{6639B6FE-A1D8-4E88-8420-610485C40CFF}"/>
                </a:ext>
              </a:extLst>
            </p:cNvPr>
            <p:cNvSpPr>
              <a:spLocks noEditPoints="1"/>
            </p:cNvSpPr>
            <p:nvPr/>
          </p:nvSpPr>
          <p:spPr bwMode="auto">
            <a:xfrm>
              <a:off x="571472" y="2333625"/>
              <a:ext cx="4514850" cy="3028950"/>
            </a:xfrm>
            <a:custGeom>
              <a:avLst/>
              <a:gdLst/>
              <a:ahLst/>
              <a:cxnLst>
                <a:cxn ang="0">
                  <a:pos x="0" y="1776"/>
                </a:cxn>
                <a:cxn ang="0">
                  <a:pos x="2718" y="1776"/>
                </a:cxn>
                <a:cxn ang="0">
                  <a:pos x="2718" y="1908"/>
                </a:cxn>
                <a:cxn ang="0">
                  <a:pos x="0" y="1908"/>
                </a:cxn>
                <a:cxn ang="0">
                  <a:pos x="0" y="1776"/>
                </a:cxn>
                <a:cxn ang="0">
                  <a:pos x="0" y="1182"/>
                </a:cxn>
                <a:cxn ang="0">
                  <a:pos x="1578" y="1182"/>
                </a:cxn>
                <a:cxn ang="0">
                  <a:pos x="1578" y="1314"/>
                </a:cxn>
                <a:cxn ang="0">
                  <a:pos x="0" y="1314"/>
                </a:cxn>
                <a:cxn ang="0">
                  <a:pos x="0" y="1182"/>
                </a:cxn>
                <a:cxn ang="0">
                  <a:pos x="0" y="594"/>
                </a:cxn>
                <a:cxn ang="0">
                  <a:pos x="2214" y="594"/>
                </a:cxn>
                <a:cxn ang="0">
                  <a:pos x="2214" y="726"/>
                </a:cxn>
                <a:cxn ang="0">
                  <a:pos x="0" y="726"/>
                </a:cxn>
                <a:cxn ang="0">
                  <a:pos x="0" y="594"/>
                </a:cxn>
                <a:cxn ang="0">
                  <a:pos x="0" y="0"/>
                </a:cxn>
                <a:cxn ang="0">
                  <a:pos x="2844" y="0"/>
                </a:cxn>
                <a:cxn ang="0">
                  <a:pos x="2844" y="132"/>
                </a:cxn>
                <a:cxn ang="0">
                  <a:pos x="0" y="132"/>
                </a:cxn>
                <a:cxn ang="0">
                  <a:pos x="0" y="0"/>
                </a:cxn>
              </a:cxnLst>
              <a:rect l="0" t="0" r="r" b="b"/>
              <a:pathLst>
                <a:path w="2844" h="1908">
                  <a:moveTo>
                    <a:pt x="0" y="1776"/>
                  </a:moveTo>
                  <a:lnTo>
                    <a:pt x="2718" y="1776"/>
                  </a:lnTo>
                  <a:lnTo>
                    <a:pt x="2718" y="1908"/>
                  </a:lnTo>
                  <a:lnTo>
                    <a:pt x="0" y="1908"/>
                  </a:lnTo>
                  <a:lnTo>
                    <a:pt x="0" y="1776"/>
                  </a:lnTo>
                  <a:close/>
                  <a:moveTo>
                    <a:pt x="0" y="1182"/>
                  </a:moveTo>
                  <a:lnTo>
                    <a:pt x="1578" y="1182"/>
                  </a:lnTo>
                  <a:lnTo>
                    <a:pt x="1578" y="1314"/>
                  </a:lnTo>
                  <a:lnTo>
                    <a:pt x="0" y="1314"/>
                  </a:lnTo>
                  <a:lnTo>
                    <a:pt x="0" y="1182"/>
                  </a:lnTo>
                  <a:close/>
                  <a:moveTo>
                    <a:pt x="0" y="594"/>
                  </a:moveTo>
                  <a:lnTo>
                    <a:pt x="2214" y="594"/>
                  </a:lnTo>
                  <a:lnTo>
                    <a:pt x="2214" y="726"/>
                  </a:lnTo>
                  <a:lnTo>
                    <a:pt x="0" y="726"/>
                  </a:lnTo>
                  <a:lnTo>
                    <a:pt x="0" y="594"/>
                  </a:lnTo>
                  <a:close/>
                  <a:moveTo>
                    <a:pt x="0" y="0"/>
                  </a:moveTo>
                  <a:lnTo>
                    <a:pt x="2844" y="0"/>
                  </a:lnTo>
                  <a:lnTo>
                    <a:pt x="2844" y="132"/>
                  </a:lnTo>
                  <a:lnTo>
                    <a:pt x="0" y="132"/>
                  </a:lnTo>
                  <a:lnTo>
                    <a:pt x="0"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8" name="Freeform 8">
              <a:extLst>
                <a:ext uri="{FF2B5EF4-FFF2-40B4-BE49-F238E27FC236}">
                  <a16:creationId xmlns:a16="http://schemas.microsoft.com/office/drawing/2014/main" id="{BBFC6909-48EC-4FDD-BC37-5DB4AD0A6E97}"/>
                </a:ext>
              </a:extLst>
            </p:cNvPr>
            <p:cNvSpPr>
              <a:spLocks noEditPoints="1"/>
            </p:cNvSpPr>
            <p:nvPr/>
          </p:nvSpPr>
          <p:spPr bwMode="auto">
            <a:xfrm>
              <a:off x="571472" y="2124075"/>
              <a:ext cx="4410075" cy="3028950"/>
            </a:xfrm>
            <a:custGeom>
              <a:avLst/>
              <a:gdLst/>
              <a:ahLst/>
              <a:cxnLst>
                <a:cxn ang="0">
                  <a:pos x="0" y="1776"/>
                </a:cxn>
                <a:cxn ang="0">
                  <a:pos x="1518" y="1776"/>
                </a:cxn>
                <a:cxn ang="0">
                  <a:pos x="1518" y="1908"/>
                </a:cxn>
                <a:cxn ang="0">
                  <a:pos x="0" y="1908"/>
                </a:cxn>
                <a:cxn ang="0">
                  <a:pos x="0" y="1776"/>
                </a:cxn>
                <a:cxn ang="0">
                  <a:pos x="0" y="1182"/>
                </a:cxn>
                <a:cxn ang="0">
                  <a:pos x="2778" y="1182"/>
                </a:cxn>
                <a:cxn ang="0">
                  <a:pos x="2778" y="1314"/>
                </a:cxn>
                <a:cxn ang="0">
                  <a:pos x="0" y="1314"/>
                </a:cxn>
                <a:cxn ang="0">
                  <a:pos x="0" y="1182"/>
                </a:cxn>
                <a:cxn ang="0">
                  <a:pos x="0" y="594"/>
                </a:cxn>
                <a:cxn ang="0">
                  <a:pos x="1140" y="594"/>
                </a:cxn>
                <a:cxn ang="0">
                  <a:pos x="1140" y="726"/>
                </a:cxn>
                <a:cxn ang="0">
                  <a:pos x="0" y="726"/>
                </a:cxn>
                <a:cxn ang="0">
                  <a:pos x="0" y="594"/>
                </a:cxn>
                <a:cxn ang="0">
                  <a:pos x="0" y="0"/>
                </a:cxn>
                <a:cxn ang="0">
                  <a:pos x="1770" y="0"/>
                </a:cxn>
                <a:cxn ang="0">
                  <a:pos x="1770" y="132"/>
                </a:cxn>
                <a:cxn ang="0">
                  <a:pos x="0" y="132"/>
                </a:cxn>
                <a:cxn ang="0">
                  <a:pos x="0" y="0"/>
                </a:cxn>
              </a:cxnLst>
              <a:rect l="0" t="0" r="r" b="b"/>
              <a:pathLst>
                <a:path w="2778" h="1908">
                  <a:moveTo>
                    <a:pt x="0" y="1776"/>
                  </a:moveTo>
                  <a:lnTo>
                    <a:pt x="1518" y="1776"/>
                  </a:lnTo>
                  <a:lnTo>
                    <a:pt x="1518" y="1908"/>
                  </a:lnTo>
                  <a:lnTo>
                    <a:pt x="0" y="1908"/>
                  </a:lnTo>
                  <a:lnTo>
                    <a:pt x="0" y="1776"/>
                  </a:lnTo>
                  <a:close/>
                  <a:moveTo>
                    <a:pt x="0" y="1182"/>
                  </a:moveTo>
                  <a:lnTo>
                    <a:pt x="2778" y="1182"/>
                  </a:lnTo>
                  <a:lnTo>
                    <a:pt x="2778" y="1314"/>
                  </a:lnTo>
                  <a:lnTo>
                    <a:pt x="0" y="1314"/>
                  </a:lnTo>
                  <a:lnTo>
                    <a:pt x="0" y="1182"/>
                  </a:lnTo>
                  <a:close/>
                  <a:moveTo>
                    <a:pt x="0" y="594"/>
                  </a:moveTo>
                  <a:lnTo>
                    <a:pt x="1140" y="594"/>
                  </a:lnTo>
                  <a:lnTo>
                    <a:pt x="1140" y="726"/>
                  </a:lnTo>
                  <a:lnTo>
                    <a:pt x="0" y="726"/>
                  </a:lnTo>
                  <a:lnTo>
                    <a:pt x="0" y="594"/>
                  </a:lnTo>
                  <a:close/>
                  <a:moveTo>
                    <a:pt x="0" y="0"/>
                  </a:moveTo>
                  <a:lnTo>
                    <a:pt x="1770" y="0"/>
                  </a:lnTo>
                  <a:lnTo>
                    <a:pt x="1770" y="132"/>
                  </a:lnTo>
                  <a:lnTo>
                    <a:pt x="0" y="132"/>
                  </a:lnTo>
                  <a:lnTo>
                    <a:pt x="0"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9" name="Freeform 9">
              <a:extLst>
                <a:ext uri="{FF2B5EF4-FFF2-40B4-BE49-F238E27FC236}">
                  <a16:creationId xmlns:a16="http://schemas.microsoft.com/office/drawing/2014/main" id="{AEE5814E-E0E9-415F-9706-DA3E466D4FB7}"/>
                </a:ext>
              </a:extLst>
            </p:cNvPr>
            <p:cNvSpPr>
              <a:spLocks noEditPoints="1"/>
            </p:cNvSpPr>
            <p:nvPr/>
          </p:nvSpPr>
          <p:spPr bwMode="auto">
            <a:xfrm>
              <a:off x="571472" y="1914525"/>
              <a:ext cx="5019675" cy="3028950"/>
            </a:xfrm>
            <a:custGeom>
              <a:avLst/>
              <a:gdLst/>
              <a:ahLst/>
              <a:cxnLst>
                <a:cxn ang="0">
                  <a:pos x="0" y="1776"/>
                </a:cxn>
                <a:cxn ang="0">
                  <a:pos x="1266" y="1776"/>
                </a:cxn>
                <a:cxn ang="0">
                  <a:pos x="1266" y="1908"/>
                </a:cxn>
                <a:cxn ang="0">
                  <a:pos x="0" y="1908"/>
                </a:cxn>
                <a:cxn ang="0">
                  <a:pos x="0" y="1776"/>
                </a:cxn>
                <a:cxn ang="0">
                  <a:pos x="0" y="1182"/>
                </a:cxn>
                <a:cxn ang="0">
                  <a:pos x="1266" y="1182"/>
                </a:cxn>
                <a:cxn ang="0">
                  <a:pos x="1266" y="1314"/>
                </a:cxn>
                <a:cxn ang="0">
                  <a:pos x="0" y="1314"/>
                </a:cxn>
                <a:cxn ang="0">
                  <a:pos x="0" y="1182"/>
                </a:cxn>
                <a:cxn ang="0">
                  <a:pos x="0" y="594"/>
                </a:cxn>
                <a:cxn ang="0">
                  <a:pos x="1896" y="594"/>
                </a:cxn>
                <a:cxn ang="0">
                  <a:pos x="1896" y="726"/>
                </a:cxn>
                <a:cxn ang="0">
                  <a:pos x="0" y="726"/>
                </a:cxn>
                <a:cxn ang="0">
                  <a:pos x="0" y="594"/>
                </a:cxn>
                <a:cxn ang="0">
                  <a:pos x="0" y="0"/>
                </a:cxn>
                <a:cxn ang="0">
                  <a:pos x="3162" y="0"/>
                </a:cxn>
                <a:cxn ang="0">
                  <a:pos x="3162" y="132"/>
                </a:cxn>
                <a:cxn ang="0">
                  <a:pos x="0" y="132"/>
                </a:cxn>
                <a:cxn ang="0">
                  <a:pos x="0" y="0"/>
                </a:cxn>
              </a:cxnLst>
              <a:rect l="0" t="0" r="r" b="b"/>
              <a:pathLst>
                <a:path w="3162" h="1908">
                  <a:moveTo>
                    <a:pt x="0" y="1776"/>
                  </a:moveTo>
                  <a:lnTo>
                    <a:pt x="1266" y="1776"/>
                  </a:lnTo>
                  <a:lnTo>
                    <a:pt x="1266" y="1908"/>
                  </a:lnTo>
                  <a:lnTo>
                    <a:pt x="0" y="1908"/>
                  </a:lnTo>
                  <a:lnTo>
                    <a:pt x="0" y="1776"/>
                  </a:lnTo>
                  <a:close/>
                  <a:moveTo>
                    <a:pt x="0" y="1182"/>
                  </a:moveTo>
                  <a:lnTo>
                    <a:pt x="1266" y="1182"/>
                  </a:lnTo>
                  <a:lnTo>
                    <a:pt x="1266" y="1314"/>
                  </a:lnTo>
                  <a:lnTo>
                    <a:pt x="0" y="1314"/>
                  </a:lnTo>
                  <a:lnTo>
                    <a:pt x="0" y="1182"/>
                  </a:lnTo>
                  <a:close/>
                  <a:moveTo>
                    <a:pt x="0" y="594"/>
                  </a:moveTo>
                  <a:lnTo>
                    <a:pt x="1896" y="594"/>
                  </a:lnTo>
                  <a:lnTo>
                    <a:pt x="1896" y="726"/>
                  </a:lnTo>
                  <a:lnTo>
                    <a:pt x="0" y="726"/>
                  </a:lnTo>
                  <a:lnTo>
                    <a:pt x="0" y="594"/>
                  </a:lnTo>
                  <a:close/>
                  <a:moveTo>
                    <a:pt x="0" y="0"/>
                  </a:moveTo>
                  <a:lnTo>
                    <a:pt x="3162" y="0"/>
                  </a:lnTo>
                  <a:lnTo>
                    <a:pt x="3162" y="132"/>
                  </a:lnTo>
                  <a:lnTo>
                    <a:pt x="0" y="132"/>
                  </a:lnTo>
                  <a:lnTo>
                    <a:pt x="0"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70" name="组合 7">
            <a:extLst>
              <a:ext uri="{FF2B5EF4-FFF2-40B4-BE49-F238E27FC236}">
                <a16:creationId xmlns:a16="http://schemas.microsoft.com/office/drawing/2014/main" id="{3FEB3704-2532-428E-A814-C52D10E67336}"/>
              </a:ext>
            </a:extLst>
          </p:cNvPr>
          <p:cNvGrpSpPr>
            <a:grpSpLocks noChangeAspect="1"/>
          </p:cNvGrpSpPr>
          <p:nvPr/>
        </p:nvGrpSpPr>
        <p:grpSpPr>
          <a:xfrm>
            <a:off x="6500236" y="1996069"/>
            <a:ext cx="251306" cy="238405"/>
            <a:chOff x="2065338" y="2009776"/>
            <a:chExt cx="3741738" cy="3549650"/>
          </a:xfrm>
          <a:noFill/>
        </p:grpSpPr>
        <p:sp>
          <p:nvSpPr>
            <p:cNvPr id="471" name="Freeform 6">
              <a:extLst>
                <a:ext uri="{FF2B5EF4-FFF2-40B4-BE49-F238E27FC236}">
                  <a16:creationId xmlns:a16="http://schemas.microsoft.com/office/drawing/2014/main" id="{3DAD250B-458B-4F00-A823-625B2AD70B90}"/>
                </a:ext>
              </a:extLst>
            </p:cNvPr>
            <p:cNvSpPr>
              <a:spLocks/>
            </p:cNvSpPr>
            <p:nvPr/>
          </p:nvSpPr>
          <p:spPr bwMode="auto">
            <a:xfrm>
              <a:off x="3065463" y="2009776"/>
              <a:ext cx="2741613" cy="3549650"/>
            </a:xfrm>
            <a:custGeom>
              <a:avLst/>
              <a:gdLst/>
              <a:ahLst/>
              <a:cxnLst>
                <a:cxn ang="0">
                  <a:pos x="0" y="5174"/>
                </a:cxn>
                <a:cxn ang="0">
                  <a:pos x="3817" y="4212"/>
                </a:cxn>
                <a:cxn ang="0">
                  <a:pos x="2855" y="395"/>
                </a:cxn>
                <a:cxn ang="0">
                  <a:pos x="1427" y="0"/>
                </a:cxn>
                <a:cxn ang="0">
                  <a:pos x="1427" y="2784"/>
                </a:cxn>
                <a:cxn ang="0">
                  <a:pos x="0" y="5174"/>
                </a:cxn>
              </a:cxnLst>
              <a:rect l="0" t="0" r="r" b="b"/>
              <a:pathLst>
                <a:path w="4606" h="5963">
                  <a:moveTo>
                    <a:pt x="0" y="5174"/>
                  </a:moveTo>
                  <a:cubicBezTo>
                    <a:pt x="1319" y="5963"/>
                    <a:pt x="3029" y="5532"/>
                    <a:pt x="3817" y="4212"/>
                  </a:cubicBezTo>
                  <a:cubicBezTo>
                    <a:pt x="4606" y="2892"/>
                    <a:pt x="4175" y="1183"/>
                    <a:pt x="2855" y="395"/>
                  </a:cubicBezTo>
                  <a:cubicBezTo>
                    <a:pt x="2424" y="137"/>
                    <a:pt x="1930" y="0"/>
                    <a:pt x="1427" y="0"/>
                  </a:cubicBezTo>
                  <a:lnTo>
                    <a:pt x="1427" y="2784"/>
                  </a:lnTo>
                  <a:lnTo>
                    <a:pt x="0" y="5174"/>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2" name="Freeform 7">
              <a:extLst>
                <a:ext uri="{FF2B5EF4-FFF2-40B4-BE49-F238E27FC236}">
                  <a16:creationId xmlns:a16="http://schemas.microsoft.com/office/drawing/2014/main" id="{A6A31A45-C07A-4B0A-97BE-25EB0A274D91}"/>
                </a:ext>
              </a:extLst>
            </p:cNvPr>
            <p:cNvSpPr>
              <a:spLocks/>
            </p:cNvSpPr>
            <p:nvPr/>
          </p:nvSpPr>
          <p:spPr bwMode="auto">
            <a:xfrm>
              <a:off x="2065338" y="3016251"/>
              <a:ext cx="1849438" cy="2073275"/>
            </a:xfrm>
            <a:custGeom>
              <a:avLst/>
              <a:gdLst/>
              <a:ahLst/>
              <a:cxnLst>
                <a:cxn ang="0">
                  <a:pos x="548" y="0"/>
                </a:cxn>
                <a:cxn ang="0">
                  <a:pos x="1680" y="3484"/>
                </a:cxn>
                <a:cxn ang="0">
                  <a:pos x="3107" y="1094"/>
                </a:cxn>
                <a:cxn ang="0">
                  <a:pos x="548" y="0"/>
                </a:cxn>
              </a:cxnLst>
              <a:rect l="0" t="0" r="r" b="b"/>
              <a:pathLst>
                <a:path w="3107" h="3484">
                  <a:moveTo>
                    <a:pt x="548" y="0"/>
                  </a:moveTo>
                  <a:cubicBezTo>
                    <a:pt x="0" y="1281"/>
                    <a:pt x="484" y="2770"/>
                    <a:pt x="1680" y="3484"/>
                  </a:cubicBezTo>
                  <a:lnTo>
                    <a:pt x="3107" y="1094"/>
                  </a:lnTo>
                  <a:lnTo>
                    <a:pt x="548"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3" name="Freeform 8">
              <a:extLst>
                <a:ext uri="{FF2B5EF4-FFF2-40B4-BE49-F238E27FC236}">
                  <a16:creationId xmlns:a16="http://schemas.microsoft.com/office/drawing/2014/main" id="{D633FDED-FC14-443D-83E2-1654C10755EB}"/>
                </a:ext>
              </a:extLst>
            </p:cNvPr>
            <p:cNvSpPr>
              <a:spLocks/>
            </p:cNvSpPr>
            <p:nvPr/>
          </p:nvSpPr>
          <p:spPr bwMode="auto">
            <a:xfrm>
              <a:off x="2390776" y="2244726"/>
              <a:ext cx="1524000" cy="1422400"/>
            </a:xfrm>
            <a:custGeom>
              <a:avLst/>
              <a:gdLst/>
              <a:ahLst/>
              <a:cxnLst>
                <a:cxn ang="0">
                  <a:pos x="1132" y="0"/>
                </a:cxn>
                <a:cxn ang="0">
                  <a:pos x="0" y="1295"/>
                </a:cxn>
                <a:cxn ang="0">
                  <a:pos x="2559" y="2389"/>
                </a:cxn>
                <a:cxn ang="0">
                  <a:pos x="1132" y="0"/>
                </a:cxn>
              </a:cxnLst>
              <a:rect l="0" t="0" r="r" b="b"/>
              <a:pathLst>
                <a:path w="2559" h="2389">
                  <a:moveTo>
                    <a:pt x="1132" y="0"/>
                  </a:moveTo>
                  <a:cubicBezTo>
                    <a:pt x="627" y="301"/>
                    <a:pt x="231" y="755"/>
                    <a:pt x="0" y="1295"/>
                  </a:cubicBezTo>
                  <a:lnTo>
                    <a:pt x="2559" y="2389"/>
                  </a:lnTo>
                  <a:lnTo>
                    <a:pt x="1132"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4" name="Freeform 9">
              <a:extLst>
                <a:ext uri="{FF2B5EF4-FFF2-40B4-BE49-F238E27FC236}">
                  <a16:creationId xmlns:a16="http://schemas.microsoft.com/office/drawing/2014/main" id="{EA734C35-EE4E-44A6-84E2-637557120C0F}"/>
                </a:ext>
              </a:extLst>
            </p:cNvPr>
            <p:cNvSpPr>
              <a:spLocks/>
            </p:cNvSpPr>
            <p:nvPr/>
          </p:nvSpPr>
          <p:spPr bwMode="auto">
            <a:xfrm>
              <a:off x="3065463" y="2009776"/>
              <a:ext cx="849313" cy="1657350"/>
            </a:xfrm>
            <a:custGeom>
              <a:avLst/>
              <a:gdLst/>
              <a:ahLst/>
              <a:cxnLst>
                <a:cxn ang="0">
                  <a:pos x="1427" y="0"/>
                </a:cxn>
                <a:cxn ang="0">
                  <a:pos x="0" y="395"/>
                </a:cxn>
                <a:cxn ang="0">
                  <a:pos x="1427" y="2784"/>
                </a:cxn>
                <a:cxn ang="0">
                  <a:pos x="1427" y="0"/>
                </a:cxn>
              </a:cxnLst>
              <a:rect l="0" t="0" r="r" b="b"/>
              <a:pathLst>
                <a:path w="1427" h="2784">
                  <a:moveTo>
                    <a:pt x="1427" y="0"/>
                  </a:moveTo>
                  <a:cubicBezTo>
                    <a:pt x="925" y="0"/>
                    <a:pt x="431" y="137"/>
                    <a:pt x="0" y="395"/>
                  </a:cubicBezTo>
                  <a:lnTo>
                    <a:pt x="1427" y="2784"/>
                  </a:lnTo>
                  <a:lnTo>
                    <a:pt x="1427"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75" name="组合 19">
            <a:extLst>
              <a:ext uri="{FF2B5EF4-FFF2-40B4-BE49-F238E27FC236}">
                <a16:creationId xmlns:a16="http://schemas.microsoft.com/office/drawing/2014/main" id="{89453D33-24D9-4DA3-A684-4BD930D7E4DE}"/>
              </a:ext>
            </a:extLst>
          </p:cNvPr>
          <p:cNvGrpSpPr>
            <a:grpSpLocks noChangeAspect="1"/>
          </p:cNvGrpSpPr>
          <p:nvPr/>
        </p:nvGrpSpPr>
        <p:grpSpPr>
          <a:xfrm>
            <a:off x="6444227" y="2386066"/>
            <a:ext cx="307509" cy="125732"/>
            <a:chOff x="9199563" y="1965325"/>
            <a:chExt cx="4938713" cy="2019300"/>
          </a:xfrm>
          <a:solidFill>
            <a:srgbClr val="C3B996"/>
          </a:solidFill>
        </p:grpSpPr>
        <p:sp>
          <p:nvSpPr>
            <p:cNvPr id="476" name="Freeform 28">
              <a:extLst>
                <a:ext uri="{FF2B5EF4-FFF2-40B4-BE49-F238E27FC236}">
                  <a16:creationId xmlns:a16="http://schemas.microsoft.com/office/drawing/2014/main" id="{04F17297-514F-44CC-8469-6C3481552409}"/>
                </a:ext>
              </a:extLst>
            </p:cNvPr>
            <p:cNvSpPr>
              <a:spLocks/>
            </p:cNvSpPr>
            <p:nvPr/>
          </p:nvSpPr>
          <p:spPr bwMode="auto">
            <a:xfrm>
              <a:off x="9199563" y="2270125"/>
              <a:ext cx="4938713" cy="1262063"/>
            </a:xfrm>
            <a:custGeom>
              <a:avLst/>
              <a:gdLst/>
              <a:ahLst/>
              <a:cxnLst>
                <a:cxn ang="0">
                  <a:pos x="41" y="214"/>
                </a:cxn>
                <a:cxn ang="0">
                  <a:pos x="213" y="335"/>
                </a:cxn>
                <a:cxn ang="0">
                  <a:pos x="385" y="465"/>
                </a:cxn>
                <a:cxn ang="0">
                  <a:pos x="557" y="603"/>
                </a:cxn>
                <a:cxn ang="0">
                  <a:pos x="730" y="745"/>
                </a:cxn>
                <a:cxn ang="0">
                  <a:pos x="1073" y="1035"/>
                </a:cxn>
                <a:cxn ang="0">
                  <a:pos x="1417" y="1319"/>
                </a:cxn>
                <a:cxn ang="0">
                  <a:pos x="1588" y="1454"/>
                </a:cxn>
                <a:cxn ang="0">
                  <a:pos x="1759" y="1580"/>
                </a:cxn>
                <a:cxn ang="0">
                  <a:pos x="1930" y="1698"/>
                </a:cxn>
                <a:cxn ang="0">
                  <a:pos x="2101" y="1802"/>
                </a:cxn>
                <a:cxn ang="0">
                  <a:pos x="2271" y="1892"/>
                </a:cxn>
                <a:cxn ang="0">
                  <a:pos x="2441" y="1966"/>
                </a:cxn>
                <a:cxn ang="0">
                  <a:pos x="2610" y="2023"/>
                </a:cxn>
                <a:cxn ang="0">
                  <a:pos x="2780" y="2059"/>
                </a:cxn>
                <a:cxn ang="0">
                  <a:pos x="2949" y="2074"/>
                </a:cxn>
                <a:cxn ang="0">
                  <a:pos x="3117" y="2067"/>
                </a:cxn>
                <a:cxn ang="0">
                  <a:pos x="3286" y="2044"/>
                </a:cxn>
                <a:cxn ang="0">
                  <a:pos x="3456" y="2004"/>
                </a:cxn>
                <a:cxn ang="0">
                  <a:pos x="3626" y="1951"/>
                </a:cxn>
                <a:cxn ang="0">
                  <a:pos x="3796" y="1885"/>
                </a:cxn>
                <a:cxn ang="0">
                  <a:pos x="3967" y="1810"/>
                </a:cxn>
                <a:cxn ang="0">
                  <a:pos x="4137" y="1727"/>
                </a:cxn>
                <a:cxn ang="0">
                  <a:pos x="4480" y="1545"/>
                </a:cxn>
                <a:cxn ang="0">
                  <a:pos x="4823" y="1358"/>
                </a:cxn>
                <a:cxn ang="0">
                  <a:pos x="4995" y="1268"/>
                </a:cxn>
                <a:cxn ang="0">
                  <a:pos x="5168" y="1182"/>
                </a:cxn>
                <a:cxn ang="0">
                  <a:pos x="5339" y="1103"/>
                </a:cxn>
                <a:cxn ang="0">
                  <a:pos x="5513" y="1033"/>
                </a:cxn>
                <a:cxn ang="0">
                  <a:pos x="8259" y="5"/>
                </a:cxn>
                <a:cxn ang="0">
                  <a:pos x="8290" y="19"/>
                </a:cxn>
                <a:cxn ang="0">
                  <a:pos x="8276" y="50"/>
                </a:cxn>
                <a:cxn ang="0">
                  <a:pos x="5530" y="1078"/>
                </a:cxn>
                <a:cxn ang="0">
                  <a:pos x="5360" y="1146"/>
                </a:cxn>
                <a:cxn ang="0">
                  <a:pos x="5189" y="1225"/>
                </a:cxn>
                <a:cxn ang="0">
                  <a:pos x="5018" y="1311"/>
                </a:cxn>
                <a:cxn ang="0">
                  <a:pos x="4846" y="1401"/>
                </a:cxn>
                <a:cxn ang="0">
                  <a:pos x="4503" y="1588"/>
                </a:cxn>
                <a:cxn ang="0">
                  <a:pos x="4158" y="1770"/>
                </a:cxn>
                <a:cxn ang="0">
                  <a:pos x="3986" y="1854"/>
                </a:cxn>
                <a:cxn ang="0">
                  <a:pos x="3813" y="1930"/>
                </a:cxn>
                <a:cxn ang="0">
                  <a:pos x="3641" y="1996"/>
                </a:cxn>
                <a:cxn ang="0">
                  <a:pos x="3467" y="2051"/>
                </a:cxn>
                <a:cxn ang="0">
                  <a:pos x="3293" y="2091"/>
                </a:cxn>
                <a:cxn ang="0">
                  <a:pos x="3118" y="2115"/>
                </a:cxn>
                <a:cxn ang="0">
                  <a:pos x="2944" y="2121"/>
                </a:cxn>
                <a:cxn ang="0">
                  <a:pos x="2769" y="2106"/>
                </a:cxn>
                <a:cxn ang="0">
                  <a:pos x="2595" y="2068"/>
                </a:cxn>
                <a:cxn ang="0">
                  <a:pos x="2422" y="2010"/>
                </a:cxn>
                <a:cxn ang="0">
                  <a:pos x="2248" y="1935"/>
                </a:cxn>
                <a:cxn ang="0">
                  <a:pos x="2076" y="1843"/>
                </a:cxn>
                <a:cxn ang="0">
                  <a:pos x="1903" y="1737"/>
                </a:cxn>
                <a:cxn ang="0">
                  <a:pos x="1730" y="1619"/>
                </a:cxn>
                <a:cxn ang="0">
                  <a:pos x="1559" y="1491"/>
                </a:cxn>
                <a:cxn ang="0">
                  <a:pos x="1386" y="1356"/>
                </a:cxn>
                <a:cxn ang="0">
                  <a:pos x="1042" y="1072"/>
                </a:cxn>
                <a:cxn ang="0">
                  <a:pos x="699" y="782"/>
                </a:cxn>
                <a:cxn ang="0">
                  <a:pos x="528" y="640"/>
                </a:cxn>
                <a:cxn ang="0">
                  <a:pos x="356" y="504"/>
                </a:cxn>
                <a:cxn ang="0">
                  <a:pos x="186" y="374"/>
                </a:cxn>
                <a:cxn ang="0">
                  <a:pos x="14" y="253"/>
                </a:cxn>
                <a:cxn ang="0">
                  <a:pos x="8" y="220"/>
                </a:cxn>
                <a:cxn ang="0">
                  <a:pos x="41" y="214"/>
                </a:cxn>
              </a:cxnLst>
              <a:rect l="0" t="0" r="r" b="b"/>
              <a:pathLst>
                <a:path w="8295" h="2121">
                  <a:moveTo>
                    <a:pt x="41" y="214"/>
                  </a:moveTo>
                  <a:lnTo>
                    <a:pt x="213" y="335"/>
                  </a:lnTo>
                  <a:lnTo>
                    <a:pt x="385" y="465"/>
                  </a:lnTo>
                  <a:lnTo>
                    <a:pt x="557" y="603"/>
                  </a:lnTo>
                  <a:lnTo>
                    <a:pt x="730" y="745"/>
                  </a:lnTo>
                  <a:lnTo>
                    <a:pt x="1073" y="1035"/>
                  </a:lnTo>
                  <a:lnTo>
                    <a:pt x="1417" y="1319"/>
                  </a:lnTo>
                  <a:lnTo>
                    <a:pt x="1588" y="1454"/>
                  </a:lnTo>
                  <a:lnTo>
                    <a:pt x="1759" y="1580"/>
                  </a:lnTo>
                  <a:lnTo>
                    <a:pt x="1930" y="1698"/>
                  </a:lnTo>
                  <a:lnTo>
                    <a:pt x="2101" y="1802"/>
                  </a:lnTo>
                  <a:lnTo>
                    <a:pt x="2271" y="1892"/>
                  </a:lnTo>
                  <a:lnTo>
                    <a:pt x="2441" y="1966"/>
                  </a:lnTo>
                  <a:lnTo>
                    <a:pt x="2610" y="2023"/>
                  </a:lnTo>
                  <a:lnTo>
                    <a:pt x="2780" y="2059"/>
                  </a:lnTo>
                  <a:lnTo>
                    <a:pt x="2949" y="2074"/>
                  </a:lnTo>
                  <a:lnTo>
                    <a:pt x="3117" y="2067"/>
                  </a:lnTo>
                  <a:lnTo>
                    <a:pt x="3286" y="2044"/>
                  </a:lnTo>
                  <a:lnTo>
                    <a:pt x="3456" y="2004"/>
                  </a:lnTo>
                  <a:lnTo>
                    <a:pt x="3626" y="1951"/>
                  </a:lnTo>
                  <a:lnTo>
                    <a:pt x="3796" y="1885"/>
                  </a:lnTo>
                  <a:lnTo>
                    <a:pt x="3967" y="1810"/>
                  </a:lnTo>
                  <a:lnTo>
                    <a:pt x="4137" y="1727"/>
                  </a:lnTo>
                  <a:lnTo>
                    <a:pt x="4480" y="1545"/>
                  </a:lnTo>
                  <a:lnTo>
                    <a:pt x="4823" y="1358"/>
                  </a:lnTo>
                  <a:lnTo>
                    <a:pt x="4995" y="1268"/>
                  </a:lnTo>
                  <a:lnTo>
                    <a:pt x="5168" y="1182"/>
                  </a:lnTo>
                  <a:lnTo>
                    <a:pt x="5339" y="1103"/>
                  </a:lnTo>
                  <a:lnTo>
                    <a:pt x="5513" y="1033"/>
                  </a:lnTo>
                  <a:lnTo>
                    <a:pt x="8259" y="5"/>
                  </a:lnTo>
                  <a:cubicBezTo>
                    <a:pt x="8271" y="0"/>
                    <a:pt x="8285" y="7"/>
                    <a:pt x="8290" y="19"/>
                  </a:cubicBezTo>
                  <a:cubicBezTo>
                    <a:pt x="8295" y="31"/>
                    <a:pt x="8288" y="45"/>
                    <a:pt x="8276" y="50"/>
                  </a:cubicBezTo>
                  <a:lnTo>
                    <a:pt x="5530" y="1078"/>
                  </a:lnTo>
                  <a:lnTo>
                    <a:pt x="5360" y="1146"/>
                  </a:lnTo>
                  <a:lnTo>
                    <a:pt x="5189" y="1225"/>
                  </a:lnTo>
                  <a:lnTo>
                    <a:pt x="5018" y="1311"/>
                  </a:lnTo>
                  <a:lnTo>
                    <a:pt x="4846" y="1401"/>
                  </a:lnTo>
                  <a:lnTo>
                    <a:pt x="4503" y="1588"/>
                  </a:lnTo>
                  <a:lnTo>
                    <a:pt x="4158" y="1770"/>
                  </a:lnTo>
                  <a:lnTo>
                    <a:pt x="3986" y="1854"/>
                  </a:lnTo>
                  <a:lnTo>
                    <a:pt x="3813" y="1930"/>
                  </a:lnTo>
                  <a:lnTo>
                    <a:pt x="3641" y="1996"/>
                  </a:lnTo>
                  <a:lnTo>
                    <a:pt x="3467" y="2051"/>
                  </a:lnTo>
                  <a:lnTo>
                    <a:pt x="3293" y="2091"/>
                  </a:lnTo>
                  <a:lnTo>
                    <a:pt x="3118" y="2115"/>
                  </a:lnTo>
                  <a:lnTo>
                    <a:pt x="2944" y="2121"/>
                  </a:lnTo>
                  <a:lnTo>
                    <a:pt x="2769" y="2106"/>
                  </a:lnTo>
                  <a:lnTo>
                    <a:pt x="2595" y="2068"/>
                  </a:lnTo>
                  <a:lnTo>
                    <a:pt x="2422" y="2010"/>
                  </a:lnTo>
                  <a:lnTo>
                    <a:pt x="2248" y="1935"/>
                  </a:lnTo>
                  <a:lnTo>
                    <a:pt x="2076" y="1843"/>
                  </a:lnTo>
                  <a:lnTo>
                    <a:pt x="1903" y="1737"/>
                  </a:lnTo>
                  <a:lnTo>
                    <a:pt x="1730" y="1619"/>
                  </a:lnTo>
                  <a:lnTo>
                    <a:pt x="1559" y="1491"/>
                  </a:lnTo>
                  <a:lnTo>
                    <a:pt x="1386" y="1356"/>
                  </a:lnTo>
                  <a:lnTo>
                    <a:pt x="1042" y="1072"/>
                  </a:lnTo>
                  <a:lnTo>
                    <a:pt x="699" y="782"/>
                  </a:lnTo>
                  <a:lnTo>
                    <a:pt x="528" y="640"/>
                  </a:lnTo>
                  <a:lnTo>
                    <a:pt x="356" y="504"/>
                  </a:lnTo>
                  <a:lnTo>
                    <a:pt x="186" y="374"/>
                  </a:lnTo>
                  <a:lnTo>
                    <a:pt x="14" y="253"/>
                  </a:lnTo>
                  <a:cubicBezTo>
                    <a:pt x="3" y="245"/>
                    <a:pt x="0" y="231"/>
                    <a:pt x="8" y="220"/>
                  </a:cubicBezTo>
                  <a:cubicBezTo>
                    <a:pt x="15" y="209"/>
                    <a:pt x="30" y="206"/>
                    <a:pt x="41" y="214"/>
                  </a:cubicBezTo>
                  <a:close/>
                </a:path>
              </a:pathLst>
            </a:custGeom>
            <a:grpFill/>
            <a:ln w="6" cap="flat">
              <a:solidFill>
                <a:schemeClr val="bg1"/>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7" name="Freeform 29">
              <a:extLst>
                <a:ext uri="{FF2B5EF4-FFF2-40B4-BE49-F238E27FC236}">
                  <a16:creationId xmlns:a16="http://schemas.microsoft.com/office/drawing/2014/main" id="{9E4BF597-E291-4F58-958E-4C3107C76F8E}"/>
                </a:ext>
              </a:extLst>
            </p:cNvPr>
            <p:cNvSpPr>
              <a:spLocks/>
            </p:cNvSpPr>
            <p:nvPr/>
          </p:nvSpPr>
          <p:spPr bwMode="auto">
            <a:xfrm>
              <a:off x="9199563" y="2330450"/>
              <a:ext cx="4938713" cy="1654175"/>
            </a:xfrm>
            <a:custGeom>
              <a:avLst/>
              <a:gdLst/>
              <a:ahLst/>
              <a:cxnLst>
                <a:cxn ang="0">
                  <a:pos x="185" y="1935"/>
                </a:cxn>
                <a:cxn ang="0">
                  <a:pos x="526" y="1619"/>
                </a:cxn>
                <a:cxn ang="0">
                  <a:pos x="1040" y="1093"/>
                </a:cxn>
                <a:cxn ang="0">
                  <a:pos x="1385" y="746"/>
                </a:cxn>
                <a:cxn ang="0">
                  <a:pos x="1729" y="437"/>
                </a:cxn>
                <a:cxn ang="0">
                  <a:pos x="2075" y="191"/>
                </a:cxn>
                <a:cxn ang="0">
                  <a:pos x="2249" y="101"/>
                </a:cxn>
                <a:cxn ang="0">
                  <a:pos x="2424" y="38"/>
                </a:cxn>
                <a:cxn ang="0">
                  <a:pos x="2599" y="5"/>
                </a:cxn>
                <a:cxn ang="0">
                  <a:pos x="2776" y="6"/>
                </a:cxn>
                <a:cxn ang="0">
                  <a:pos x="2954" y="51"/>
                </a:cxn>
                <a:cxn ang="0">
                  <a:pos x="3130" y="142"/>
                </a:cxn>
                <a:cxn ang="0">
                  <a:pos x="3304" y="273"/>
                </a:cxn>
                <a:cxn ang="0">
                  <a:pos x="3478" y="435"/>
                </a:cxn>
                <a:cxn ang="0">
                  <a:pos x="3651" y="626"/>
                </a:cxn>
                <a:cxn ang="0">
                  <a:pos x="3996" y="1059"/>
                </a:cxn>
                <a:cxn ang="0">
                  <a:pos x="4339" y="1523"/>
                </a:cxn>
                <a:cxn ang="0">
                  <a:pos x="4681" y="1972"/>
                </a:cxn>
                <a:cxn ang="0">
                  <a:pos x="4938" y="2265"/>
                </a:cxn>
                <a:cxn ang="0">
                  <a:pos x="5109" y="2430"/>
                </a:cxn>
                <a:cxn ang="0">
                  <a:pos x="5278" y="2562"/>
                </a:cxn>
                <a:cxn ang="0">
                  <a:pos x="5446" y="2655"/>
                </a:cxn>
                <a:cxn ang="0">
                  <a:pos x="5613" y="2707"/>
                </a:cxn>
                <a:cxn ang="0">
                  <a:pos x="5781" y="2731"/>
                </a:cxn>
                <a:cxn ang="0">
                  <a:pos x="6035" y="2721"/>
                </a:cxn>
                <a:cxn ang="0">
                  <a:pos x="6373" y="2637"/>
                </a:cxn>
                <a:cxn ang="0">
                  <a:pos x="6712" y="2493"/>
                </a:cxn>
                <a:cxn ang="0">
                  <a:pos x="7055" y="2308"/>
                </a:cxn>
                <a:cxn ang="0">
                  <a:pos x="7569" y="2002"/>
                </a:cxn>
                <a:cxn ang="0">
                  <a:pos x="7913" y="1811"/>
                </a:cxn>
                <a:cxn ang="0">
                  <a:pos x="8258" y="1656"/>
                </a:cxn>
                <a:cxn ang="0">
                  <a:pos x="8277" y="1701"/>
                </a:cxn>
                <a:cxn ang="0">
                  <a:pos x="7936" y="1854"/>
                </a:cxn>
                <a:cxn ang="0">
                  <a:pos x="7594" y="2043"/>
                </a:cxn>
                <a:cxn ang="0">
                  <a:pos x="7078" y="2349"/>
                </a:cxn>
                <a:cxn ang="0">
                  <a:pos x="6733" y="2536"/>
                </a:cxn>
                <a:cxn ang="0">
                  <a:pos x="6386" y="2683"/>
                </a:cxn>
                <a:cxn ang="0">
                  <a:pos x="6038" y="2768"/>
                </a:cxn>
                <a:cxn ang="0">
                  <a:pos x="5776" y="2778"/>
                </a:cxn>
                <a:cxn ang="0">
                  <a:pos x="5602" y="2754"/>
                </a:cxn>
                <a:cxn ang="0">
                  <a:pos x="5425" y="2698"/>
                </a:cxn>
                <a:cxn ang="0">
                  <a:pos x="5249" y="2601"/>
                </a:cxn>
                <a:cxn ang="0">
                  <a:pos x="5076" y="2465"/>
                </a:cxn>
                <a:cxn ang="0">
                  <a:pos x="4903" y="2298"/>
                </a:cxn>
                <a:cxn ang="0">
                  <a:pos x="4644" y="2001"/>
                </a:cxn>
                <a:cxn ang="0">
                  <a:pos x="4300" y="1552"/>
                </a:cxn>
                <a:cxn ang="0">
                  <a:pos x="3957" y="1088"/>
                </a:cxn>
                <a:cxn ang="0">
                  <a:pos x="3616" y="657"/>
                </a:cxn>
                <a:cxn ang="0">
                  <a:pos x="3445" y="470"/>
                </a:cxn>
                <a:cxn ang="0">
                  <a:pos x="3274" y="310"/>
                </a:cxn>
                <a:cxn ang="0">
                  <a:pos x="3105" y="183"/>
                </a:cxn>
                <a:cxn ang="0">
                  <a:pos x="2939" y="96"/>
                </a:cxn>
                <a:cxn ang="0">
                  <a:pos x="2773" y="53"/>
                </a:cxn>
                <a:cxn ang="0">
                  <a:pos x="2606" y="52"/>
                </a:cxn>
                <a:cxn ang="0">
                  <a:pos x="2439" y="83"/>
                </a:cxn>
                <a:cxn ang="0">
                  <a:pos x="2270" y="144"/>
                </a:cxn>
                <a:cxn ang="0">
                  <a:pos x="2102" y="232"/>
                </a:cxn>
                <a:cxn ang="0">
                  <a:pos x="1760" y="474"/>
                </a:cxn>
                <a:cxn ang="0">
                  <a:pos x="1418" y="781"/>
                </a:cxn>
                <a:cxn ang="0">
                  <a:pos x="1075" y="1126"/>
                </a:cxn>
                <a:cxn ang="0">
                  <a:pos x="559" y="1654"/>
                </a:cxn>
                <a:cxn ang="0">
                  <a:pos x="214" y="1972"/>
                </a:cxn>
                <a:cxn ang="0">
                  <a:pos x="9" y="2105"/>
                </a:cxn>
              </a:cxnLst>
              <a:rect l="0" t="0" r="r" b="b"/>
              <a:pathLst>
                <a:path w="8295" h="2780">
                  <a:moveTo>
                    <a:pt x="13" y="2072"/>
                  </a:moveTo>
                  <a:lnTo>
                    <a:pt x="185" y="1935"/>
                  </a:lnTo>
                  <a:lnTo>
                    <a:pt x="354" y="1783"/>
                  </a:lnTo>
                  <a:lnTo>
                    <a:pt x="526" y="1619"/>
                  </a:lnTo>
                  <a:lnTo>
                    <a:pt x="697" y="1447"/>
                  </a:lnTo>
                  <a:lnTo>
                    <a:pt x="1040" y="1093"/>
                  </a:lnTo>
                  <a:lnTo>
                    <a:pt x="1212" y="917"/>
                  </a:lnTo>
                  <a:lnTo>
                    <a:pt x="1385" y="746"/>
                  </a:lnTo>
                  <a:lnTo>
                    <a:pt x="1557" y="586"/>
                  </a:lnTo>
                  <a:lnTo>
                    <a:pt x="1729" y="437"/>
                  </a:lnTo>
                  <a:lnTo>
                    <a:pt x="1902" y="304"/>
                  </a:lnTo>
                  <a:lnTo>
                    <a:pt x="2075" y="191"/>
                  </a:lnTo>
                  <a:lnTo>
                    <a:pt x="2162" y="143"/>
                  </a:lnTo>
                  <a:lnTo>
                    <a:pt x="2249" y="101"/>
                  </a:lnTo>
                  <a:lnTo>
                    <a:pt x="2336" y="65"/>
                  </a:lnTo>
                  <a:lnTo>
                    <a:pt x="2424" y="38"/>
                  </a:lnTo>
                  <a:lnTo>
                    <a:pt x="2512" y="17"/>
                  </a:lnTo>
                  <a:lnTo>
                    <a:pt x="2599" y="5"/>
                  </a:lnTo>
                  <a:lnTo>
                    <a:pt x="2687" y="0"/>
                  </a:lnTo>
                  <a:lnTo>
                    <a:pt x="2776" y="6"/>
                  </a:lnTo>
                  <a:lnTo>
                    <a:pt x="2865" y="22"/>
                  </a:lnTo>
                  <a:lnTo>
                    <a:pt x="2954" y="51"/>
                  </a:lnTo>
                  <a:lnTo>
                    <a:pt x="3042" y="91"/>
                  </a:lnTo>
                  <a:lnTo>
                    <a:pt x="3130" y="142"/>
                  </a:lnTo>
                  <a:lnTo>
                    <a:pt x="3217" y="203"/>
                  </a:lnTo>
                  <a:lnTo>
                    <a:pt x="3304" y="273"/>
                  </a:lnTo>
                  <a:lnTo>
                    <a:pt x="3391" y="351"/>
                  </a:lnTo>
                  <a:lnTo>
                    <a:pt x="3478" y="435"/>
                  </a:lnTo>
                  <a:lnTo>
                    <a:pt x="3565" y="528"/>
                  </a:lnTo>
                  <a:lnTo>
                    <a:pt x="3651" y="626"/>
                  </a:lnTo>
                  <a:lnTo>
                    <a:pt x="3823" y="834"/>
                  </a:lnTo>
                  <a:lnTo>
                    <a:pt x="3996" y="1059"/>
                  </a:lnTo>
                  <a:lnTo>
                    <a:pt x="4167" y="1290"/>
                  </a:lnTo>
                  <a:lnTo>
                    <a:pt x="4339" y="1523"/>
                  </a:lnTo>
                  <a:lnTo>
                    <a:pt x="4511" y="1753"/>
                  </a:lnTo>
                  <a:lnTo>
                    <a:pt x="4681" y="1972"/>
                  </a:lnTo>
                  <a:lnTo>
                    <a:pt x="4853" y="2173"/>
                  </a:lnTo>
                  <a:lnTo>
                    <a:pt x="4938" y="2265"/>
                  </a:lnTo>
                  <a:lnTo>
                    <a:pt x="5023" y="2350"/>
                  </a:lnTo>
                  <a:lnTo>
                    <a:pt x="5109" y="2430"/>
                  </a:lnTo>
                  <a:lnTo>
                    <a:pt x="5194" y="2500"/>
                  </a:lnTo>
                  <a:lnTo>
                    <a:pt x="5278" y="2562"/>
                  </a:lnTo>
                  <a:lnTo>
                    <a:pt x="5362" y="2614"/>
                  </a:lnTo>
                  <a:lnTo>
                    <a:pt x="5446" y="2655"/>
                  </a:lnTo>
                  <a:lnTo>
                    <a:pt x="5530" y="2686"/>
                  </a:lnTo>
                  <a:lnTo>
                    <a:pt x="5613" y="2707"/>
                  </a:lnTo>
                  <a:lnTo>
                    <a:pt x="5698" y="2722"/>
                  </a:lnTo>
                  <a:lnTo>
                    <a:pt x="5781" y="2731"/>
                  </a:lnTo>
                  <a:lnTo>
                    <a:pt x="5865" y="2732"/>
                  </a:lnTo>
                  <a:lnTo>
                    <a:pt x="6035" y="2721"/>
                  </a:lnTo>
                  <a:lnTo>
                    <a:pt x="6203" y="2688"/>
                  </a:lnTo>
                  <a:lnTo>
                    <a:pt x="6373" y="2637"/>
                  </a:lnTo>
                  <a:lnTo>
                    <a:pt x="6543" y="2571"/>
                  </a:lnTo>
                  <a:lnTo>
                    <a:pt x="6712" y="2493"/>
                  </a:lnTo>
                  <a:lnTo>
                    <a:pt x="6883" y="2403"/>
                  </a:lnTo>
                  <a:lnTo>
                    <a:pt x="7055" y="2308"/>
                  </a:lnTo>
                  <a:lnTo>
                    <a:pt x="7225" y="2207"/>
                  </a:lnTo>
                  <a:lnTo>
                    <a:pt x="7569" y="2002"/>
                  </a:lnTo>
                  <a:lnTo>
                    <a:pt x="7741" y="1904"/>
                  </a:lnTo>
                  <a:lnTo>
                    <a:pt x="7913" y="1811"/>
                  </a:lnTo>
                  <a:lnTo>
                    <a:pt x="8085" y="1728"/>
                  </a:lnTo>
                  <a:lnTo>
                    <a:pt x="8258" y="1656"/>
                  </a:lnTo>
                  <a:cubicBezTo>
                    <a:pt x="8271" y="1651"/>
                    <a:pt x="8285" y="1657"/>
                    <a:pt x="8290" y="1669"/>
                  </a:cubicBezTo>
                  <a:cubicBezTo>
                    <a:pt x="8295" y="1682"/>
                    <a:pt x="8289" y="1696"/>
                    <a:pt x="8277" y="1701"/>
                  </a:cubicBezTo>
                  <a:lnTo>
                    <a:pt x="8106" y="1771"/>
                  </a:lnTo>
                  <a:lnTo>
                    <a:pt x="7936" y="1854"/>
                  </a:lnTo>
                  <a:lnTo>
                    <a:pt x="7764" y="1945"/>
                  </a:lnTo>
                  <a:lnTo>
                    <a:pt x="7594" y="2043"/>
                  </a:lnTo>
                  <a:lnTo>
                    <a:pt x="7250" y="2248"/>
                  </a:lnTo>
                  <a:lnTo>
                    <a:pt x="7078" y="2349"/>
                  </a:lnTo>
                  <a:lnTo>
                    <a:pt x="6906" y="2446"/>
                  </a:lnTo>
                  <a:lnTo>
                    <a:pt x="6733" y="2536"/>
                  </a:lnTo>
                  <a:lnTo>
                    <a:pt x="6560" y="2616"/>
                  </a:lnTo>
                  <a:lnTo>
                    <a:pt x="6386" y="2683"/>
                  </a:lnTo>
                  <a:lnTo>
                    <a:pt x="6212" y="2735"/>
                  </a:lnTo>
                  <a:lnTo>
                    <a:pt x="6038" y="2768"/>
                  </a:lnTo>
                  <a:lnTo>
                    <a:pt x="5864" y="2780"/>
                  </a:lnTo>
                  <a:lnTo>
                    <a:pt x="5776" y="2778"/>
                  </a:lnTo>
                  <a:lnTo>
                    <a:pt x="5689" y="2769"/>
                  </a:lnTo>
                  <a:lnTo>
                    <a:pt x="5602" y="2754"/>
                  </a:lnTo>
                  <a:lnTo>
                    <a:pt x="5513" y="2731"/>
                  </a:lnTo>
                  <a:lnTo>
                    <a:pt x="5425" y="2698"/>
                  </a:lnTo>
                  <a:lnTo>
                    <a:pt x="5337" y="2655"/>
                  </a:lnTo>
                  <a:lnTo>
                    <a:pt x="5249" y="2601"/>
                  </a:lnTo>
                  <a:lnTo>
                    <a:pt x="5163" y="2537"/>
                  </a:lnTo>
                  <a:lnTo>
                    <a:pt x="5076" y="2465"/>
                  </a:lnTo>
                  <a:lnTo>
                    <a:pt x="4989" y="2384"/>
                  </a:lnTo>
                  <a:lnTo>
                    <a:pt x="4903" y="2298"/>
                  </a:lnTo>
                  <a:lnTo>
                    <a:pt x="4816" y="2204"/>
                  </a:lnTo>
                  <a:lnTo>
                    <a:pt x="4644" y="2001"/>
                  </a:lnTo>
                  <a:lnTo>
                    <a:pt x="4472" y="1782"/>
                  </a:lnTo>
                  <a:lnTo>
                    <a:pt x="4300" y="1552"/>
                  </a:lnTo>
                  <a:lnTo>
                    <a:pt x="4128" y="1319"/>
                  </a:lnTo>
                  <a:lnTo>
                    <a:pt x="3957" y="1088"/>
                  </a:lnTo>
                  <a:lnTo>
                    <a:pt x="3786" y="865"/>
                  </a:lnTo>
                  <a:lnTo>
                    <a:pt x="3616" y="657"/>
                  </a:lnTo>
                  <a:lnTo>
                    <a:pt x="3530" y="561"/>
                  </a:lnTo>
                  <a:lnTo>
                    <a:pt x="3445" y="470"/>
                  </a:lnTo>
                  <a:lnTo>
                    <a:pt x="3359" y="386"/>
                  </a:lnTo>
                  <a:lnTo>
                    <a:pt x="3274" y="310"/>
                  </a:lnTo>
                  <a:lnTo>
                    <a:pt x="3190" y="242"/>
                  </a:lnTo>
                  <a:lnTo>
                    <a:pt x="3105" y="183"/>
                  </a:lnTo>
                  <a:lnTo>
                    <a:pt x="3023" y="134"/>
                  </a:lnTo>
                  <a:lnTo>
                    <a:pt x="2939" y="96"/>
                  </a:lnTo>
                  <a:lnTo>
                    <a:pt x="2856" y="69"/>
                  </a:lnTo>
                  <a:lnTo>
                    <a:pt x="2773" y="53"/>
                  </a:lnTo>
                  <a:lnTo>
                    <a:pt x="2690" y="48"/>
                  </a:lnTo>
                  <a:lnTo>
                    <a:pt x="2606" y="52"/>
                  </a:lnTo>
                  <a:lnTo>
                    <a:pt x="2523" y="64"/>
                  </a:lnTo>
                  <a:lnTo>
                    <a:pt x="2439" y="83"/>
                  </a:lnTo>
                  <a:lnTo>
                    <a:pt x="2355" y="110"/>
                  </a:lnTo>
                  <a:lnTo>
                    <a:pt x="2270" y="144"/>
                  </a:lnTo>
                  <a:lnTo>
                    <a:pt x="2185" y="184"/>
                  </a:lnTo>
                  <a:lnTo>
                    <a:pt x="2102" y="232"/>
                  </a:lnTo>
                  <a:lnTo>
                    <a:pt x="1931" y="343"/>
                  </a:lnTo>
                  <a:lnTo>
                    <a:pt x="1760" y="474"/>
                  </a:lnTo>
                  <a:lnTo>
                    <a:pt x="1590" y="621"/>
                  </a:lnTo>
                  <a:lnTo>
                    <a:pt x="1418" y="781"/>
                  </a:lnTo>
                  <a:lnTo>
                    <a:pt x="1247" y="950"/>
                  </a:lnTo>
                  <a:lnTo>
                    <a:pt x="1075" y="1126"/>
                  </a:lnTo>
                  <a:lnTo>
                    <a:pt x="731" y="1481"/>
                  </a:lnTo>
                  <a:lnTo>
                    <a:pt x="559" y="1654"/>
                  </a:lnTo>
                  <a:lnTo>
                    <a:pt x="386" y="1818"/>
                  </a:lnTo>
                  <a:lnTo>
                    <a:pt x="214" y="1972"/>
                  </a:lnTo>
                  <a:lnTo>
                    <a:pt x="42" y="2109"/>
                  </a:lnTo>
                  <a:cubicBezTo>
                    <a:pt x="32" y="2117"/>
                    <a:pt x="17" y="2116"/>
                    <a:pt x="9" y="2105"/>
                  </a:cubicBezTo>
                  <a:cubicBezTo>
                    <a:pt x="0" y="2095"/>
                    <a:pt x="2" y="2080"/>
                    <a:pt x="13" y="2072"/>
                  </a:cubicBezTo>
                  <a:close/>
                </a:path>
              </a:pathLst>
            </a:custGeom>
            <a:grpFill/>
            <a:ln w="6" cap="flat">
              <a:solidFill>
                <a:schemeClr val="bg1"/>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8" name="Freeform 30">
              <a:extLst>
                <a:ext uri="{FF2B5EF4-FFF2-40B4-BE49-F238E27FC236}">
                  <a16:creationId xmlns:a16="http://schemas.microsoft.com/office/drawing/2014/main" id="{61B8A827-6830-4C12-B9B4-0C471F662A9A}"/>
                </a:ext>
              </a:extLst>
            </p:cNvPr>
            <p:cNvSpPr>
              <a:spLocks/>
            </p:cNvSpPr>
            <p:nvPr/>
          </p:nvSpPr>
          <p:spPr bwMode="auto">
            <a:xfrm>
              <a:off x="9201151" y="1965325"/>
              <a:ext cx="4937125" cy="1916113"/>
            </a:xfrm>
            <a:custGeom>
              <a:avLst/>
              <a:gdLst/>
              <a:ahLst/>
              <a:cxnLst>
                <a:cxn ang="0">
                  <a:pos x="25" y="3096"/>
                </a:cxn>
                <a:cxn ang="0">
                  <a:pos x="368" y="3103"/>
                </a:cxn>
                <a:cxn ang="0">
                  <a:pos x="713" y="3120"/>
                </a:cxn>
                <a:cxn ang="0">
                  <a:pos x="1056" y="3142"/>
                </a:cxn>
                <a:cxn ang="0">
                  <a:pos x="1400" y="3161"/>
                </a:cxn>
                <a:cxn ang="0">
                  <a:pos x="1742" y="3171"/>
                </a:cxn>
                <a:cxn ang="0">
                  <a:pos x="2085" y="3168"/>
                </a:cxn>
                <a:cxn ang="0">
                  <a:pos x="2255" y="3160"/>
                </a:cxn>
                <a:cxn ang="0">
                  <a:pos x="2427" y="3146"/>
                </a:cxn>
                <a:cxn ang="0">
                  <a:pos x="2597" y="3125"/>
                </a:cxn>
                <a:cxn ang="0">
                  <a:pos x="2768" y="3097"/>
                </a:cxn>
                <a:cxn ang="0">
                  <a:pos x="3109" y="3024"/>
                </a:cxn>
                <a:cxn ang="0">
                  <a:pos x="3453" y="2936"/>
                </a:cxn>
                <a:cxn ang="0">
                  <a:pos x="3794" y="2832"/>
                </a:cxn>
                <a:cxn ang="0">
                  <a:pos x="4138" y="2711"/>
                </a:cxn>
                <a:cxn ang="0">
                  <a:pos x="4480" y="2574"/>
                </a:cxn>
                <a:cxn ang="0">
                  <a:pos x="4822" y="2422"/>
                </a:cxn>
                <a:cxn ang="0">
                  <a:pos x="5165" y="2253"/>
                </a:cxn>
                <a:cxn ang="0">
                  <a:pos x="5507" y="2068"/>
                </a:cxn>
                <a:cxn ang="0">
                  <a:pos x="5678" y="1969"/>
                </a:cxn>
                <a:cxn ang="0">
                  <a:pos x="5849" y="1861"/>
                </a:cxn>
                <a:cxn ang="0">
                  <a:pos x="6020" y="1747"/>
                </a:cxn>
                <a:cxn ang="0">
                  <a:pos x="6191" y="1627"/>
                </a:cxn>
                <a:cxn ang="0">
                  <a:pos x="6534" y="1373"/>
                </a:cxn>
                <a:cxn ang="0">
                  <a:pos x="6877" y="1105"/>
                </a:cxn>
                <a:cxn ang="0">
                  <a:pos x="7219" y="828"/>
                </a:cxn>
                <a:cxn ang="0">
                  <a:pos x="7563" y="549"/>
                </a:cxn>
                <a:cxn ang="0">
                  <a:pos x="7906" y="274"/>
                </a:cxn>
                <a:cxn ang="0">
                  <a:pos x="8250" y="8"/>
                </a:cxn>
                <a:cxn ang="0">
                  <a:pos x="8283" y="13"/>
                </a:cxn>
                <a:cxn ang="0">
                  <a:pos x="8279" y="46"/>
                </a:cxn>
                <a:cxn ang="0">
                  <a:pos x="7936" y="311"/>
                </a:cxn>
                <a:cxn ang="0">
                  <a:pos x="7594" y="586"/>
                </a:cxn>
                <a:cxn ang="0">
                  <a:pos x="7250" y="865"/>
                </a:cxn>
                <a:cxn ang="0">
                  <a:pos x="6906" y="1142"/>
                </a:cxn>
                <a:cxn ang="0">
                  <a:pos x="6563" y="1412"/>
                </a:cxn>
                <a:cxn ang="0">
                  <a:pos x="6218" y="1666"/>
                </a:cxn>
                <a:cxn ang="0">
                  <a:pos x="6047" y="1786"/>
                </a:cxn>
                <a:cxn ang="0">
                  <a:pos x="5874" y="1902"/>
                </a:cxn>
                <a:cxn ang="0">
                  <a:pos x="5703" y="2010"/>
                </a:cxn>
                <a:cxn ang="0">
                  <a:pos x="5530" y="2111"/>
                </a:cxn>
                <a:cxn ang="0">
                  <a:pos x="5186" y="2296"/>
                </a:cxn>
                <a:cxn ang="0">
                  <a:pos x="4841" y="2465"/>
                </a:cxn>
                <a:cxn ang="0">
                  <a:pos x="4497" y="2619"/>
                </a:cxn>
                <a:cxn ang="0">
                  <a:pos x="4153" y="2756"/>
                </a:cxn>
                <a:cxn ang="0">
                  <a:pos x="3808" y="2877"/>
                </a:cxn>
                <a:cxn ang="0">
                  <a:pos x="3464" y="2983"/>
                </a:cxn>
                <a:cxn ang="0">
                  <a:pos x="3119" y="3071"/>
                </a:cxn>
                <a:cxn ang="0">
                  <a:pos x="2775" y="3144"/>
                </a:cxn>
                <a:cxn ang="0">
                  <a:pos x="2602" y="3172"/>
                </a:cxn>
                <a:cxn ang="0">
                  <a:pos x="2430" y="3193"/>
                </a:cxn>
                <a:cxn ang="0">
                  <a:pos x="2258" y="3207"/>
                </a:cxn>
                <a:cxn ang="0">
                  <a:pos x="2086" y="3216"/>
                </a:cxn>
                <a:cxn ang="0">
                  <a:pos x="1741" y="3219"/>
                </a:cxn>
                <a:cxn ang="0">
                  <a:pos x="1397" y="3208"/>
                </a:cxn>
                <a:cxn ang="0">
                  <a:pos x="1053" y="3189"/>
                </a:cxn>
                <a:cxn ang="0">
                  <a:pos x="710" y="3168"/>
                </a:cxn>
                <a:cxn ang="0">
                  <a:pos x="367" y="3151"/>
                </a:cxn>
                <a:cxn ang="0">
                  <a:pos x="24" y="3144"/>
                </a:cxn>
                <a:cxn ang="0">
                  <a:pos x="0" y="3120"/>
                </a:cxn>
                <a:cxn ang="0">
                  <a:pos x="25" y="3096"/>
                </a:cxn>
              </a:cxnLst>
              <a:rect l="0" t="0" r="r" b="b"/>
              <a:pathLst>
                <a:path w="8292" h="3219">
                  <a:moveTo>
                    <a:pt x="25" y="3096"/>
                  </a:moveTo>
                  <a:lnTo>
                    <a:pt x="368" y="3103"/>
                  </a:lnTo>
                  <a:lnTo>
                    <a:pt x="713" y="3120"/>
                  </a:lnTo>
                  <a:lnTo>
                    <a:pt x="1056" y="3142"/>
                  </a:lnTo>
                  <a:lnTo>
                    <a:pt x="1400" y="3161"/>
                  </a:lnTo>
                  <a:lnTo>
                    <a:pt x="1742" y="3171"/>
                  </a:lnTo>
                  <a:lnTo>
                    <a:pt x="2085" y="3168"/>
                  </a:lnTo>
                  <a:lnTo>
                    <a:pt x="2255" y="3160"/>
                  </a:lnTo>
                  <a:lnTo>
                    <a:pt x="2427" y="3146"/>
                  </a:lnTo>
                  <a:lnTo>
                    <a:pt x="2597" y="3125"/>
                  </a:lnTo>
                  <a:lnTo>
                    <a:pt x="2768" y="3097"/>
                  </a:lnTo>
                  <a:lnTo>
                    <a:pt x="3109" y="3024"/>
                  </a:lnTo>
                  <a:lnTo>
                    <a:pt x="3453" y="2936"/>
                  </a:lnTo>
                  <a:lnTo>
                    <a:pt x="3794" y="2832"/>
                  </a:lnTo>
                  <a:lnTo>
                    <a:pt x="4138" y="2711"/>
                  </a:lnTo>
                  <a:lnTo>
                    <a:pt x="4480" y="2574"/>
                  </a:lnTo>
                  <a:lnTo>
                    <a:pt x="4822" y="2422"/>
                  </a:lnTo>
                  <a:lnTo>
                    <a:pt x="5165" y="2253"/>
                  </a:lnTo>
                  <a:lnTo>
                    <a:pt x="5507" y="2068"/>
                  </a:lnTo>
                  <a:lnTo>
                    <a:pt x="5678" y="1969"/>
                  </a:lnTo>
                  <a:lnTo>
                    <a:pt x="5849" y="1861"/>
                  </a:lnTo>
                  <a:lnTo>
                    <a:pt x="6020" y="1747"/>
                  </a:lnTo>
                  <a:lnTo>
                    <a:pt x="6191" y="1627"/>
                  </a:lnTo>
                  <a:lnTo>
                    <a:pt x="6534" y="1373"/>
                  </a:lnTo>
                  <a:lnTo>
                    <a:pt x="6877" y="1105"/>
                  </a:lnTo>
                  <a:lnTo>
                    <a:pt x="7219" y="828"/>
                  </a:lnTo>
                  <a:lnTo>
                    <a:pt x="7563" y="549"/>
                  </a:lnTo>
                  <a:lnTo>
                    <a:pt x="7906" y="274"/>
                  </a:lnTo>
                  <a:lnTo>
                    <a:pt x="8250" y="8"/>
                  </a:lnTo>
                  <a:cubicBezTo>
                    <a:pt x="8260" y="0"/>
                    <a:pt x="8275" y="2"/>
                    <a:pt x="8283" y="13"/>
                  </a:cubicBezTo>
                  <a:cubicBezTo>
                    <a:pt x="8292" y="23"/>
                    <a:pt x="8290" y="38"/>
                    <a:pt x="8279" y="46"/>
                  </a:cubicBezTo>
                  <a:lnTo>
                    <a:pt x="7936" y="311"/>
                  </a:lnTo>
                  <a:lnTo>
                    <a:pt x="7594" y="586"/>
                  </a:lnTo>
                  <a:lnTo>
                    <a:pt x="7250" y="865"/>
                  </a:lnTo>
                  <a:lnTo>
                    <a:pt x="6906" y="1142"/>
                  </a:lnTo>
                  <a:lnTo>
                    <a:pt x="6563" y="1412"/>
                  </a:lnTo>
                  <a:lnTo>
                    <a:pt x="6218" y="1666"/>
                  </a:lnTo>
                  <a:lnTo>
                    <a:pt x="6047" y="1786"/>
                  </a:lnTo>
                  <a:lnTo>
                    <a:pt x="5874" y="1902"/>
                  </a:lnTo>
                  <a:lnTo>
                    <a:pt x="5703" y="2010"/>
                  </a:lnTo>
                  <a:lnTo>
                    <a:pt x="5530" y="2111"/>
                  </a:lnTo>
                  <a:lnTo>
                    <a:pt x="5186" y="2296"/>
                  </a:lnTo>
                  <a:lnTo>
                    <a:pt x="4841" y="2465"/>
                  </a:lnTo>
                  <a:lnTo>
                    <a:pt x="4497" y="2619"/>
                  </a:lnTo>
                  <a:lnTo>
                    <a:pt x="4153" y="2756"/>
                  </a:lnTo>
                  <a:lnTo>
                    <a:pt x="3808" y="2877"/>
                  </a:lnTo>
                  <a:lnTo>
                    <a:pt x="3464" y="2983"/>
                  </a:lnTo>
                  <a:lnTo>
                    <a:pt x="3119" y="3071"/>
                  </a:lnTo>
                  <a:lnTo>
                    <a:pt x="2775" y="3144"/>
                  </a:lnTo>
                  <a:lnTo>
                    <a:pt x="2602" y="3172"/>
                  </a:lnTo>
                  <a:lnTo>
                    <a:pt x="2430" y="3193"/>
                  </a:lnTo>
                  <a:lnTo>
                    <a:pt x="2258" y="3207"/>
                  </a:lnTo>
                  <a:lnTo>
                    <a:pt x="2086" y="3216"/>
                  </a:lnTo>
                  <a:lnTo>
                    <a:pt x="1741" y="3219"/>
                  </a:lnTo>
                  <a:lnTo>
                    <a:pt x="1397" y="3208"/>
                  </a:lnTo>
                  <a:lnTo>
                    <a:pt x="1053" y="3189"/>
                  </a:lnTo>
                  <a:lnTo>
                    <a:pt x="710" y="3168"/>
                  </a:lnTo>
                  <a:lnTo>
                    <a:pt x="367" y="3151"/>
                  </a:lnTo>
                  <a:lnTo>
                    <a:pt x="24" y="3144"/>
                  </a:lnTo>
                  <a:cubicBezTo>
                    <a:pt x="11" y="3144"/>
                    <a:pt x="0" y="3133"/>
                    <a:pt x="0" y="3120"/>
                  </a:cubicBezTo>
                  <a:cubicBezTo>
                    <a:pt x="1" y="3107"/>
                    <a:pt x="12" y="3096"/>
                    <a:pt x="25" y="3096"/>
                  </a:cubicBezTo>
                  <a:close/>
                </a:path>
              </a:pathLst>
            </a:custGeom>
            <a:grpFill/>
            <a:ln w="6" cap="flat">
              <a:solidFill>
                <a:schemeClr val="bg1"/>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79" name="组合 27">
            <a:extLst>
              <a:ext uri="{FF2B5EF4-FFF2-40B4-BE49-F238E27FC236}">
                <a16:creationId xmlns:a16="http://schemas.microsoft.com/office/drawing/2014/main" id="{4DD2129E-92B1-4A25-B8CB-6BD1FCF6F81C}"/>
              </a:ext>
            </a:extLst>
          </p:cNvPr>
          <p:cNvGrpSpPr>
            <a:grpSpLocks noChangeAspect="1"/>
          </p:cNvGrpSpPr>
          <p:nvPr/>
        </p:nvGrpSpPr>
        <p:grpSpPr>
          <a:xfrm>
            <a:off x="6147834" y="2597009"/>
            <a:ext cx="243341" cy="231287"/>
            <a:chOff x="-4424363" y="2606675"/>
            <a:chExt cx="2724150" cy="2589213"/>
          </a:xfrm>
          <a:solidFill>
            <a:schemeClr val="accent2"/>
          </a:solidFill>
        </p:grpSpPr>
        <p:sp>
          <p:nvSpPr>
            <p:cNvPr id="480" name="Freeform 75">
              <a:extLst>
                <a:ext uri="{FF2B5EF4-FFF2-40B4-BE49-F238E27FC236}">
                  <a16:creationId xmlns:a16="http://schemas.microsoft.com/office/drawing/2014/main" id="{76878020-057D-49EA-ADA1-A643817B3630}"/>
                </a:ext>
              </a:extLst>
            </p:cNvPr>
            <p:cNvSpPr>
              <a:spLocks noEditPoints="1"/>
            </p:cNvSpPr>
            <p:nvPr/>
          </p:nvSpPr>
          <p:spPr bwMode="auto">
            <a:xfrm>
              <a:off x="-4424363" y="2606675"/>
              <a:ext cx="2724150" cy="2589213"/>
            </a:xfrm>
            <a:custGeom>
              <a:avLst/>
              <a:gdLst/>
              <a:ahLst/>
              <a:cxnLst>
                <a:cxn ang="0">
                  <a:pos x="2861" y="2208"/>
                </a:cxn>
                <a:cxn ang="0">
                  <a:pos x="2656" y="2889"/>
                </a:cxn>
                <a:cxn ang="0">
                  <a:pos x="1928" y="2894"/>
                </a:cxn>
                <a:cxn ang="0">
                  <a:pos x="1713" y="2217"/>
                </a:cxn>
                <a:cxn ang="0">
                  <a:pos x="2276" y="1792"/>
                </a:cxn>
                <a:cxn ang="0">
                  <a:pos x="1725" y="2221"/>
                </a:cxn>
                <a:cxn ang="0">
                  <a:pos x="1936" y="2884"/>
                </a:cxn>
                <a:cxn ang="0">
                  <a:pos x="2648" y="2878"/>
                </a:cxn>
                <a:cxn ang="0">
                  <a:pos x="2849" y="2212"/>
                </a:cxn>
                <a:cxn ang="0">
                  <a:pos x="2276" y="1805"/>
                </a:cxn>
                <a:cxn ang="0">
                  <a:pos x="2285" y="1200"/>
                </a:cxn>
                <a:cxn ang="0">
                  <a:pos x="3440" y="2041"/>
                </a:cxn>
                <a:cxn ang="0">
                  <a:pos x="3000" y="3374"/>
                </a:cxn>
                <a:cxn ang="0">
                  <a:pos x="1569" y="3369"/>
                </a:cxn>
                <a:cxn ang="0">
                  <a:pos x="1140" y="2032"/>
                </a:cxn>
                <a:cxn ang="0">
                  <a:pos x="2285" y="1213"/>
                </a:cxn>
                <a:cxn ang="0">
                  <a:pos x="1152" y="2036"/>
                </a:cxn>
                <a:cxn ang="0">
                  <a:pos x="1576" y="3358"/>
                </a:cxn>
                <a:cxn ang="0">
                  <a:pos x="2993" y="3364"/>
                </a:cxn>
                <a:cxn ang="0">
                  <a:pos x="3428" y="2045"/>
                </a:cxn>
                <a:cxn ang="0">
                  <a:pos x="2285" y="1200"/>
                </a:cxn>
                <a:cxn ang="0">
                  <a:pos x="3997" y="1840"/>
                </a:cxn>
                <a:cxn ang="0">
                  <a:pos x="3360" y="3865"/>
                </a:cxn>
                <a:cxn ang="0">
                  <a:pos x="1224" y="3870"/>
                </a:cxn>
                <a:cxn ang="0">
                  <a:pos x="577" y="1849"/>
                </a:cxn>
                <a:cxn ang="0">
                  <a:pos x="2276" y="592"/>
                </a:cxn>
                <a:cxn ang="0">
                  <a:pos x="589" y="1853"/>
                </a:cxn>
                <a:cxn ang="0">
                  <a:pos x="1232" y="3860"/>
                </a:cxn>
                <a:cxn ang="0">
                  <a:pos x="3352" y="3854"/>
                </a:cxn>
                <a:cxn ang="0">
                  <a:pos x="3985" y="1844"/>
                </a:cxn>
                <a:cxn ang="0">
                  <a:pos x="2276" y="605"/>
                </a:cxn>
                <a:cxn ang="0">
                  <a:pos x="2285" y="0"/>
                </a:cxn>
                <a:cxn ang="0">
                  <a:pos x="4576" y="1673"/>
                </a:cxn>
                <a:cxn ang="0">
                  <a:pos x="3704" y="4350"/>
                </a:cxn>
                <a:cxn ang="0">
                  <a:pos x="865" y="4345"/>
                </a:cxn>
                <a:cxn ang="0">
                  <a:pos x="4" y="1664"/>
                </a:cxn>
                <a:cxn ang="0">
                  <a:pos x="2285" y="13"/>
                </a:cxn>
                <a:cxn ang="0">
                  <a:pos x="16" y="1668"/>
                </a:cxn>
                <a:cxn ang="0">
                  <a:pos x="872" y="4334"/>
                </a:cxn>
                <a:cxn ang="0">
                  <a:pos x="3697" y="4340"/>
                </a:cxn>
                <a:cxn ang="0">
                  <a:pos x="4564" y="1677"/>
                </a:cxn>
                <a:cxn ang="0">
                  <a:pos x="2285" y="0"/>
                </a:cxn>
              </a:cxnLst>
              <a:rect l="0" t="0" r="r" b="b"/>
              <a:pathLst>
                <a:path w="4577" h="4350">
                  <a:moveTo>
                    <a:pt x="2285" y="1792"/>
                  </a:moveTo>
                  <a:lnTo>
                    <a:pt x="2861" y="2208"/>
                  </a:lnTo>
                  <a:cubicBezTo>
                    <a:pt x="2864" y="2210"/>
                    <a:pt x="2865" y="2214"/>
                    <a:pt x="2864" y="2217"/>
                  </a:cubicBezTo>
                  <a:lnTo>
                    <a:pt x="2656" y="2889"/>
                  </a:lnTo>
                  <a:cubicBezTo>
                    <a:pt x="2655" y="2892"/>
                    <a:pt x="2652" y="2894"/>
                    <a:pt x="2648" y="2894"/>
                  </a:cubicBezTo>
                  <a:lnTo>
                    <a:pt x="1928" y="2894"/>
                  </a:lnTo>
                  <a:cubicBezTo>
                    <a:pt x="1925" y="2894"/>
                    <a:pt x="1922" y="2892"/>
                    <a:pt x="1921" y="2889"/>
                  </a:cubicBezTo>
                  <a:lnTo>
                    <a:pt x="1713" y="2217"/>
                  </a:lnTo>
                  <a:cubicBezTo>
                    <a:pt x="1712" y="2214"/>
                    <a:pt x="1713" y="2210"/>
                    <a:pt x="1716" y="2208"/>
                  </a:cubicBezTo>
                  <a:lnTo>
                    <a:pt x="2276" y="1792"/>
                  </a:lnTo>
                  <a:lnTo>
                    <a:pt x="2285" y="1805"/>
                  </a:lnTo>
                  <a:lnTo>
                    <a:pt x="1725" y="2221"/>
                  </a:lnTo>
                  <a:lnTo>
                    <a:pt x="1728" y="2212"/>
                  </a:lnTo>
                  <a:lnTo>
                    <a:pt x="1936" y="2884"/>
                  </a:lnTo>
                  <a:lnTo>
                    <a:pt x="1928" y="2878"/>
                  </a:lnTo>
                  <a:lnTo>
                    <a:pt x="2648" y="2878"/>
                  </a:lnTo>
                  <a:lnTo>
                    <a:pt x="2641" y="2884"/>
                  </a:lnTo>
                  <a:lnTo>
                    <a:pt x="2849" y="2212"/>
                  </a:lnTo>
                  <a:lnTo>
                    <a:pt x="2852" y="2221"/>
                  </a:lnTo>
                  <a:lnTo>
                    <a:pt x="2276" y="1805"/>
                  </a:lnTo>
                  <a:lnTo>
                    <a:pt x="2285" y="1792"/>
                  </a:lnTo>
                  <a:close/>
                  <a:moveTo>
                    <a:pt x="2285" y="1200"/>
                  </a:moveTo>
                  <a:lnTo>
                    <a:pt x="3437" y="2032"/>
                  </a:lnTo>
                  <a:cubicBezTo>
                    <a:pt x="3440" y="2034"/>
                    <a:pt x="3441" y="2038"/>
                    <a:pt x="3440" y="2041"/>
                  </a:cubicBezTo>
                  <a:lnTo>
                    <a:pt x="3008" y="3369"/>
                  </a:lnTo>
                  <a:cubicBezTo>
                    <a:pt x="3007" y="3372"/>
                    <a:pt x="3004" y="3374"/>
                    <a:pt x="3000" y="3374"/>
                  </a:cubicBezTo>
                  <a:lnTo>
                    <a:pt x="1576" y="3374"/>
                  </a:lnTo>
                  <a:cubicBezTo>
                    <a:pt x="1573" y="3374"/>
                    <a:pt x="1570" y="3372"/>
                    <a:pt x="1569" y="3369"/>
                  </a:cubicBezTo>
                  <a:lnTo>
                    <a:pt x="1137" y="2041"/>
                  </a:lnTo>
                  <a:cubicBezTo>
                    <a:pt x="1136" y="2038"/>
                    <a:pt x="1137" y="2034"/>
                    <a:pt x="1140" y="2032"/>
                  </a:cubicBezTo>
                  <a:lnTo>
                    <a:pt x="2276" y="1200"/>
                  </a:lnTo>
                  <a:lnTo>
                    <a:pt x="2285" y="1213"/>
                  </a:lnTo>
                  <a:lnTo>
                    <a:pt x="1149" y="2045"/>
                  </a:lnTo>
                  <a:lnTo>
                    <a:pt x="1152" y="2036"/>
                  </a:lnTo>
                  <a:lnTo>
                    <a:pt x="1584" y="3364"/>
                  </a:lnTo>
                  <a:lnTo>
                    <a:pt x="1576" y="3358"/>
                  </a:lnTo>
                  <a:lnTo>
                    <a:pt x="3000" y="3358"/>
                  </a:lnTo>
                  <a:lnTo>
                    <a:pt x="2993" y="3364"/>
                  </a:lnTo>
                  <a:lnTo>
                    <a:pt x="3425" y="2036"/>
                  </a:lnTo>
                  <a:lnTo>
                    <a:pt x="3428" y="2045"/>
                  </a:lnTo>
                  <a:lnTo>
                    <a:pt x="2276" y="1213"/>
                  </a:lnTo>
                  <a:lnTo>
                    <a:pt x="2285" y="1200"/>
                  </a:lnTo>
                  <a:close/>
                  <a:moveTo>
                    <a:pt x="2285" y="592"/>
                  </a:moveTo>
                  <a:lnTo>
                    <a:pt x="3997" y="1840"/>
                  </a:lnTo>
                  <a:cubicBezTo>
                    <a:pt x="4000" y="1842"/>
                    <a:pt x="4001" y="1846"/>
                    <a:pt x="4000" y="1849"/>
                  </a:cubicBezTo>
                  <a:lnTo>
                    <a:pt x="3360" y="3865"/>
                  </a:lnTo>
                  <a:cubicBezTo>
                    <a:pt x="3359" y="3868"/>
                    <a:pt x="3356" y="3870"/>
                    <a:pt x="3352" y="3870"/>
                  </a:cubicBezTo>
                  <a:lnTo>
                    <a:pt x="1224" y="3870"/>
                  </a:lnTo>
                  <a:cubicBezTo>
                    <a:pt x="1221" y="3870"/>
                    <a:pt x="1218" y="3868"/>
                    <a:pt x="1217" y="3865"/>
                  </a:cubicBezTo>
                  <a:lnTo>
                    <a:pt x="577" y="1849"/>
                  </a:lnTo>
                  <a:cubicBezTo>
                    <a:pt x="576" y="1846"/>
                    <a:pt x="577" y="1842"/>
                    <a:pt x="580" y="1840"/>
                  </a:cubicBezTo>
                  <a:lnTo>
                    <a:pt x="2276" y="592"/>
                  </a:lnTo>
                  <a:lnTo>
                    <a:pt x="2285" y="605"/>
                  </a:lnTo>
                  <a:lnTo>
                    <a:pt x="589" y="1853"/>
                  </a:lnTo>
                  <a:lnTo>
                    <a:pt x="592" y="1844"/>
                  </a:lnTo>
                  <a:lnTo>
                    <a:pt x="1232" y="3860"/>
                  </a:lnTo>
                  <a:lnTo>
                    <a:pt x="1224" y="3854"/>
                  </a:lnTo>
                  <a:lnTo>
                    <a:pt x="3352" y="3854"/>
                  </a:lnTo>
                  <a:lnTo>
                    <a:pt x="3345" y="3860"/>
                  </a:lnTo>
                  <a:lnTo>
                    <a:pt x="3985" y="1844"/>
                  </a:lnTo>
                  <a:lnTo>
                    <a:pt x="3988" y="1853"/>
                  </a:lnTo>
                  <a:lnTo>
                    <a:pt x="2276" y="605"/>
                  </a:lnTo>
                  <a:lnTo>
                    <a:pt x="2285" y="592"/>
                  </a:lnTo>
                  <a:close/>
                  <a:moveTo>
                    <a:pt x="2285" y="0"/>
                  </a:moveTo>
                  <a:lnTo>
                    <a:pt x="4573" y="1664"/>
                  </a:lnTo>
                  <a:cubicBezTo>
                    <a:pt x="4576" y="1666"/>
                    <a:pt x="4577" y="1670"/>
                    <a:pt x="4576" y="1673"/>
                  </a:cubicBezTo>
                  <a:lnTo>
                    <a:pt x="3712" y="4345"/>
                  </a:lnTo>
                  <a:cubicBezTo>
                    <a:pt x="3711" y="4348"/>
                    <a:pt x="3708" y="4350"/>
                    <a:pt x="3704" y="4350"/>
                  </a:cubicBezTo>
                  <a:lnTo>
                    <a:pt x="872" y="4350"/>
                  </a:lnTo>
                  <a:cubicBezTo>
                    <a:pt x="869" y="4350"/>
                    <a:pt x="866" y="4348"/>
                    <a:pt x="865" y="4345"/>
                  </a:cubicBezTo>
                  <a:lnTo>
                    <a:pt x="1" y="1673"/>
                  </a:lnTo>
                  <a:cubicBezTo>
                    <a:pt x="0" y="1670"/>
                    <a:pt x="1" y="1666"/>
                    <a:pt x="4" y="1664"/>
                  </a:cubicBezTo>
                  <a:lnTo>
                    <a:pt x="2276" y="0"/>
                  </a:lnTo>
                  <a:lnTo>
                    <a:pt x="2285" y="13"/>
                  </a:lnTo>
                  <a:lnTo>
                    <a:pt x="13" y="1677"/>
                  </a:lnTo>
                  <a:lnTo>
                    <a:pt x="16" y="1668"/>
                  </a:lnTo>
                  <a:lnTo>
                    <a:pt x="880" y="4340"/>
                  </a:lnTo>
                  <a:lnTo>
                    <a:pt x="872" y="4334"/>
                  </a:lnTo>
                  <a:lnTo>
                    <a:pt x="3704" y="4334"/>
                  </a:lnTo>
                  <a:lnTo>
                    <a:pt x="3697" y="4340"/>
                  </a:lnTo>
                  <a:lnTo>
                    <a:pt x="4561" y="1668"/>
                  </a:lnTo>
                  <a:lnTo>
                    <a:pt x="4564" y="1677"/>
                  </a:lnTo>
                  <a:lnTo>
                    <a:pt x="2276" y="13"/>
                  </a:lnTo>
                  <a:lnTo>
                    <a:pt x="2285" y="0"/>
                  </a:lnTo>
                  <a:close/>
                </a:path>
              </a:pathLst>
            </a:custGeom>
            <a:grpFill/>
            <a:ln w="6" cap="flat">
              <a:solidFill>
                <a:schemeClr val="bg1"/>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1" name="Freeform 77">
              <a:extLst>
                <a:ext uri="{FF2B5EF4-FFF2-40B4-BE49-F238E27FC236}">
                  <a16:creationId xmlns:a16="http://schemas.microsoft.com/office/drawing/2014/main" id="{D8632DEF-BD7D-4D14-8CA2-7C41A6A86EDB}"/>
                </a:ext>
              </a:extLst>
            </p:cNvPr>
            <p:cNvSpPr>
              <a:spLocks/>
            </p:cNvSpPr>
            <p:nvPr/>
          </p:nvSpPr>
          <p:spPr bwMode="auto">
            <a:xfrm>
              <a:off x="-3587750" y="2881313"/>
              <a:ext cx="1622425" cy="1981200"/>
            </a:xfrm>
            <a:custGeom>
              <a:avLst/>
              <a:gdLst/>
              <a:ahLst/>
              <a:cxnLst>
                <a:cxn ang="0">
                  <a:pos x="6" y="1662"/>
                </a:cxn>
                <a:cxn ang="0">
                  <a:pos x="854" y="14"/>
                </a:cxn>
                <a:cxn ang="0">
                  <a:pos x="870" y="2"/>
                </a:cxn>
                <a:cxn ang="0">
                  <a:pos x="890" y="6"/>
                </a:cxn>
                <a:cxn ang="0">
                  <a:pos x="2714" y="1334"/>
                </a:cxn>
                <a:cxn ang="0">
                  <a:pos x="2722" y="1363"/>
                </a:cxn>
                <a:cxn ang="0">
                  <a:pos x="1890" y="3315"/>
                </a:cxn>
                <a:cxn ang="0">
                  <a:pos x="1875" y="3328"/>
                </a:cxn>
                <a:cxn ang="0">
                  <a:pos x="1856" y="3326"/>
                </a:cxn>
                <a:cxn ang="0">
                  <a:pos x="448" y="2542"/>
                </a:cxn>
                <a:cxn ang="0">
                  <a:pos x="438" y="2532"/>
                </a:cxn>
                <a:cxn ang="0">
                  <a:pos x="6" y="1684"/>
                </a:cxn>
                <a:cxn ang="0">
                  <a:pos x="17" y="1652"/>
                </a:cxn>
                <a:cxn ang="0">
                  <a:pos x="49" y="1663"/>
                </a:cxn>
                <a:cxn ang="0">
                  <a:pos x="481" y="2511"/>
                </a:cxn>
                <a:cxn ang="0">
                  <a:pos x="471" y="2501"/>
                </a:cxn>
                <a:cxn ang="0">
                  <a:pos x="1879" y="3285"/>
                </a:cxn>
                <a:cxn ang="0">
                  <a:pos x="1845" y="3296"/>
                </a:cxn>
                <a:cxn ang="0">
                  <a:pos x="2677" y="1344"/>
                </a:cxn>
                <a:cxn ang="0">
                  <a:pos x="2685" y="1373"/>
                </a:cxn>
                <a:cxn ang="0">
                  <a:pos x="861" y="45"/>
                </a:cxn>
                <a:cxn ang="0">
                  <a:pos x="897" y="36"/>
                </a:cxn>
                <a:cxn ang="0">
                  <a:pos x="49" y="1684"/>
                </a:cxn>
                <a:cxn ang="0">
                  <a:pos x="16" y="1695"/>
                </a:cxn>
                <a:cxn ang="0">
                  <a:pos x="6" y="1662"/>
                </a:cxn>
              </a:cxnLst>
              <a:rect l="0" t="0" r="r" b="b"/>
              <a:pathLst>
                <a:path w="2726" h="3330">
                  <a:moveTo>
                    <a:pt x="6" y="1662"/>
                  </a:moveTo>
                  <a:lnTo>
                    <a:pt x="854" y="14"/>
                  </a:lnTo>
                  <a:cubicBezTo>
                    <a:pt x="857" y="8"/>
                    <a:pt x="863" y="4"/>
                    <a:pt x="870" y="2"/>
                  </a:cubicBezTo>
                  <a:cubicBezTo>
                    <a:pt x="877" y="0"/>
                    <a:pt x="884" y="2"/>
                    <a:pt x="890" y="6"/>
                  </a:cubicBezTo>
                  <a:lnTo>
                    <a:pt x="2714" y="1334"/>
                  </a:lnTo>
                  <a:cubicBezTo>
                    <a:pt x="2723" y="1341"/>
                    <a:pt x="2726" y="1353"/>
                    <a:pt x="2722" y="1363"/>
                  </a:cubicBezTo>
                  <a:lnTo>
                    <a:pt x="1890" y="3315"/>
                  </a:lnTo>
                  <a:cubicBezTo>
                    <a:pt x="1887" y="3321"/>
                    <a:pt x="1882" y="3326"/>
                    <a:pt x="1875" y="3328"/>
                  </a:cubicBezTo>
                  <a:cubicBezTo>
                    <a:pt x="1869" y="3330"/>
                    <a:pt x="1862" y="3330"/>
                    <a:pt x="1856" y="3326"/>
                  </a:cubicBezTo>
                  <a:lnTo>
                    <a:pt x="448" y="2542"/>
                  </a:lnTo>
                  <a:cubicBezTo>
                    <a:pt x="444" y="2540"/>
                    <a:pt x="440" y="2537"/>
                    <a:pt x="438" y="2532"/>
                  </a:cubicBezTo>
                  <a:lnTo>
                    <a:pt x="6" y="1684"/>
                  </a:lnTo>
                  <a:cubicBezTo>
                    <a:pt x="0" y="1673"/>
                    <a:pt x="5" y="1658"/>
                    <a:pt x="17" y="1652"/>
                  </a:cubicBezTo>
                  <a:cubicBezTo>
                    <a:pt x="28" y="1646"/>
                    <a:pt x="43" y="1651"/>
                    <a:pt x="49" y="1663"/>
                  </a:cubicBezTo>
                  <a:lnTo>
                    <a:pt x="481" y="2511"/>
                  </a:lnTo>
                  <a:lnTo>
                    <a:pt x="471" y="2501"/>
                  </a:lnTo>
                  <a:lnTo>
                    <a:pt x="1879" y="3285"/>
                  </a:lnTo>
                  <a:lnTo>
                    <a:pt x="1845" y="3296"/>
                  </a:lnTo>
                  <a:lnTo>
                    <a:pt x="2677" y="1344"/>
                  </a:lnTo>
                  <a:lnTo>
                    <a:pt x="2685" y="1373"/>
                  </a:lnTo>
                  <a:lnTo>
                    <a:pt x="861" y="45"/>
                  </a:lnTo>
                  <a:lnTo>
                    <a:pt x="897" y="36"/>
                  </a:lnTo>
                  <a:lnTo>
                    <a:pt x="49" y="1684"/>
                  </a:lnTo>
                  <a:cubicBezTo>
                    <a:pt x="43" y="1696"/>
                    <a:pt x="28" y="1701"/>
                    <a:pt x="16" y="1695"/>
                  </a:cubicBezTo>
                  <a:cubicBezTo>
                    <a:pt x="5" y="1689"/>
                    <a:pt x="0" y="1674"/>
                    <a:pt x="6" y="1662"/>
                  </a:cubicBezTo>
                  <a:close/>
                </a:path>
              </a:pathLst>
            </a:custGeom>
            <a:grpFill/>
            <a:ln w="6" cap="flat">
              <a:solidFill>
                <a:schemeClr val="bg1"/>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2" name="Freeform 78">
              <a:extLst>
                <a:ext uri="{FF2B5EF4-FFF2-40B4-BE49-F238E27FC236}">
                  <a16:creationId xmlns:a16="http://schemas.microsoft.com/office/drawing/2014/main" id="{3B632744-8E0C-4C4F-B73D-12ACADC60917}"/>
                </a:ext>
              </a:extLst>
            </p:cNvPr>
            <p:cNvSpPr>
              <a:spLocks/>
            </p:cNvSpPr>
            <p:nvPr/>
          </p:nvSpPr>
          <p:spPr bwMode="auto">
            <a:xfrm>
              <a:off x="-4035425" y="3595688"/>
              <a:ext cx="1393825" cy="1058863"/>
            </a:xfrm>
            <a:custGeom>
              <a:avLst/>
              <a:gdLst/>
              <a:ahLst/>
              <a:cxnLst>
                <a:cxn ang="0">
                  <a:pos x="25" y="193"/>
                </a:cxn>
                <a:cxn ang="0">
                  <a:pos x="1625" y="1"/>
                </a:cxn>
                <a:cxn ang="0">
                  <a:pos x="1642" y="5"/>
                </a:cxn>
                <a:cxn ang="0">
                  <a:pos x="2330" y="501"/>
                </a:cxn>
                <a:cxn ang="0">
                  <a:pos x="2338" y="528"/>
                </a:cxn>
                <a:cxn ang="0">
                  <a:pos x="2082" y="1328"/>
                </a:cxn>
                <a:cxn ang="0">
                  <a:pos x="2068" y="1343"/>
                </a:cxn>
                <a:cxn ang="0">
                  <a:pos x="900" y="1775"/>
                </a:cxn>
                <a:cxn ang="0">
                  <a:pos x="871" y="1764"/>
                </a:cxn>
                <a:cxn ang="0">
                  <a:pos x="7" y="228"/>
                </a:cxn>
                <a:cxn ang="0">
                  <a:pos x="16" y="196"/>
                </a:cxn>
                <a:cxn ang="0">
                  <a:pos x="48" y="205"/>
                </a:cxn>
                <a:cxn ang="0">
                  <a:pos x="912" y="1741"/>
                </a:cxn>
                <a:cxn ang="0">
                  <a:pos x="883" y="1730"/>
                </a:cxn>
                <a:cxn ang="0">
                  <a:pos x="2051" y="1298"/>
                </a:cxn>
                <a:cxn ang="0">
                  <a:pos x="2037" y="1313"/>
                </a:cxn>
                <a:cxn ang="0">
                  <a:pos x="2293" y="513"/>
                </a:cxn>
                <a:cxn ang="0">
                  <a:pos x="2301" y="540"/>
                </a:cxn>
                <a:cxn ang="0">
                  <a:pos x="1613" y="44"/>
                </a:cxn>
                <a:cxn ang="0">
                  <a:pos x="1630" y="48"/>
                </a:cxn>
                <a:cxn ang="0">
                  <a:pos x="30" y="240"/>
                </a:cxn>
                <a:cxn ang="0">
                  <a:pos x="4" y="219"/>
                </a:cxn>
                <a:cxn ang="0">
                  <a:pos x="25" y="193"/>
                </a:cxn>
              </a:cxnLst>
              <a:rect l="0" t="0" r="r" b="b"/>
              <a:pathLst>
                <a:path w="2341" h="1779">
                  <a:moveTo>
                    <a:pt x="25" y="193"/>
                  </a:moveTo>
                  <a:lnTo>
                    <a:pt x="1625" y="1"/>
                  </a:lnTo>
                  <a:cubicBezTo>
                    <a:pt x="1631" y="0"/>
                    <a:pt x="1637" y="1"/>
                    <a:pt x="1642" y="5"/>
                  </a:cubicBezTo>
                  <a:lnTo>
                    <a:pt x="2330" y="501"/>
                  </a:lnTo>
                  <a:cubicBezTo>
                    <a:pt x="2338" y="507"/>
                    <a:pt x="2341" y="518"/>
                    <a:pt x="2338" y="528"/>
                  </a:cubicBezTo>
                  <a:lnTo>
                    <a:pt x="2082" y="1328"/>
                  </a:lnTo>
                  <a:cubicBezTo>
                    <a:pt x="2080" y="1335"/>
                    <a:pt x="2075" y="1340"/>
                    <a:pt x="2068" y="1343"/>
                  </a:cubicBezTo>
                  <a:lnTo>
                    <a:pt x="900" y="1775"/>
                  </a:lnTo>
                  <a:cubicBezTo>
                    <a:pt x="889" y="1779"/>
                    <a:pt x="876" y="1775"/>
                    <a:pt x="871" y="1764"/>
                  </a:cubicBezTo>
                  <a:lnTo>
                    <a:pt x="7" y="228"/>
                  </a:lnTo>
                  <a:cubicBezTo>
                    <a:pt x="0" y="217"/>
                    <a:pt x="4" y="202"/>
                    <a:pt x="16" y="196"/>
                  </a:cubicBezTo>
                  <a:cubicBezTo>
                    <a:pt x="27" y="189"/>
                    <a:pt x="42" y="193"/>
                    <a:pt x="48" y="205"/>
                  </a:cubicBezTo>
                  <a:lnTo>
                    <a:pt x="912" y="1741"/>
                  </a:lnTo>
                  <a:lnTo>
                    <a:pt x="883" y="1730"/>
                  </a:lnTo>
                  <a:lnTo>
                    <a:pt x="2051" y="1298"/>
                  </a:lnTo>
                  <a:lnTo>
                    <a:pt x="2037" y="1313"/>
                  </a:lnTo>
                  <a:lnTo>
                    <a:pt x="2293" y="513"/>
                  </a:lnTo>
                  <a:lnTo>
                    <a:pt x="2301" y="540"/>
                  </a:lnTo>
                  <a:lnTo>
                    <a:pt x="1613" y="44"/>
                  </a:lnTo>
                  <a:lnTo>
                    <a:pt x="1630" y="48"/>
                  </a:lnTo>
                  <a:lnTo>
                    <a:pt x="30" y="240"/>
                  </a:lnTo>
                  <a:cubicBezTo>
                    <a:pt x="17" y="242"/>
                    <a:pt x="5" y="232"/>
                    <a:pt x="4" y="219"/>
                  </a:cubicBezTo>
                  <a:cubicBezTo>
                    <a:pt x="2" y="206"/>
                    <a:pt x="11" y="194"/>
                    <a:pt x="25" y="193"/>
                  </a:cubicBezTo>
                  <a:close/>
                </a:path>
              </a:pathLst>
            </a:custGeom>
            <a:grpFill/>
            <a:ln w="6" cap="flat">
              <a:solidFill>
                <a:schemeClr val="bg1"/>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3" name="Freeform 76">
              <a:extLst>
                <a:ext uri="{FF2B5EF4-FFF2-40B4-BE49-F238E27FC236}">
                  <a16:creationId xmlns:a16="http://schemas.microsoft.com/office/drawing/2014/main" id="{09CC10A6-3F56-43DE-8682-A3172F069B23}"/>
                </a:ext>
              </a:extLst>
            </p:cNvPr>
            <p:cNvSpPr>
              <a:spLocks noEditPoints="1"/>
            </p:cNvSpPr>
            <p:nvPr/>
          </p:nvSpPr>
          <p:spPr bwMode="auto">
            <a:xfrm>
              <a:off x="-4421188" y="2609850"/>
              <a:ext cx="2717800" cy="2584450"/>
            </a:xfrm>
            <a:custGeom>
              <a:avLst/>
              <a:gdLst/>
              <a:ahLst/>
              <a:cxnLst>
                <a:cxn ang="0">
                  <a:pos x="850" y="900"/>
                </a:cxn>
                <a:cxn ang="0">
                  <a:pos x="850" y="0"/>
                </a:cxn>
                <a:cxn ang="0">
                  <a:pos x="856" y="0"/>
                </a:cxn>
                <a:cxn ang="0">
                  <a:pos x="856" y="900"/>
                </a:cxn>
                <a:cxn ang="0">
                  <a:pos x="850" y="900"/>
                </a:cxn>
                <a:cxn ang="0">
                  <a:pos x="852" y="897"/>
                </a:cxn>
                <a:cxn ang="0">
                  <a:pos x="1710" y="621"/>
                </a:cxn>
                <a:cxn ang="0">
                  <a:pos x="1712" y="627"/>
                </a:cxn>
                <a:cxn ang="0">
                  <a:pos x="854" y="903"/>
                </a:cxn>
                <a:cxn ang="0">
                  <a:pos x="852" y="897"/>
                </a:cxn>
                <a:cxn ang="0">
                  <a:pos x="856" y="898"/>
                </a:cxn>
                <a:cxn ang="0">
                  <a:pos x="1390" y="1624"/>
                </a:cxn>
                <a:cxn ang="0">
                  <a:pos x="1385" y="1628"/>
                </a:cxn>
                <a:cxn ang="0">
                  <a:pos x="851" y="902"/>
                </a:cxn>
                <a:cxn ang="0">
                  <a:pos x="856" y="898"/>
                </a:cxn>
                <a:cxn ang="0">
                  <a:pos x="856" y="902"/>
                </a:cxn>
                <a:cxn ang="0">
                  <a:pos x="328" y="1628"/>
                </a:cxn>
                <a:cxn ang="0">
                  <a:pos x="323" y="1624"/>
                </a:cxn>
                <a:cxn ang="0">
                  <a:pos x="851" y="898"/>
                </a:cxn>
                <a:cxn ang="0">
                  <a:pos x="856" y="902"/>
                </a:cxn>
                <a:cxn ang="0">
                  <a:pos x="852" y="903"/>
                </a:cxn>
                <a:cxn ang="0">
                  <a:pos x="0" y="627"/>
                </a:cxn>
                <a:cxn ang="0">
                  <a:pos x="2" y="621"/>
                </a:cxn>
                <a:cxn ang="0">
                  <a:pos x="854" y="897"/>
                </a:cxn>
                <a:cxn ang="0">
                  <a:pos x="852" y="903"/>
                </a:cxn>
                <a:cxn ang="0">
                  <a:pos x="850" y="900"/>
                </a:cxn>
                <a:cxn ang="0">
                  <a:pos x="850" y="0"/>
                </a:cxn>
                <a:cxn ang="0">
                  <a:pos x="856" y="0"/>
                </a:cxn>
                <a:cxn ang="0">
                  <a:pos x="856" y="900"/>
                </a:cxn>
                <a:cxn ang="0">
                  <a:pos x="850" y="900"/>
                </a:cxn>
              </a:cxnLst>
              <a:rect l="0" t="0" r="r" b="b"/>
              <a:pathLst>
                <a:path w="1712" h="1628">
                  <a:moveTo>
                    <a:pt x="850" y="900"/>
                  </a:moveTo>
                  <a:lnTo>
                    <a:pt x="850" y="0"/>
                  </a:lnTo>
                  <a:lnTo>
                    <a:pt x="856" y="0"/>
                  </a:lnTo>
                  <a:lnTo>
                    <a:pt x="856" y="900"/>
                  </a:lnTo>
                  <a:lnTo>
                    <a:pt x="850" y="900"/>
                  </a:lnTo>
                  <a:close/>
                  <a:moveTo>
                    <a:pt x="852" y="897"/>
                  </a:moveTo>
                  <a:lnTo>
                    <a:pt x="1710" y="621"/>
                  </a:lnTo>
                  <a:lnTo>
                    <a:pt x="1712" y="627"/>
                  </a:lnTo>
                  <a:lnTo>
                    <a:pt x="854" y="903"/>
                  </a:lnTo>
                  <a:lnTo>
                    <a:pt x="852" y="897"/>
                  </a:lnTo>
                  <a:close/>
                  <a:moveTo>
                    <a:pt x="856" y="898"/>
                  </a:moveTo>
                  <a:lnTo>
                    <a:pt x="1390" y="1624"/>
                  </a:lnTo>
                  <a:lnTo>
                    <a:pt x="1385" y="1628"/>
                  </a:lnTo>
                  <a:lnTo>
                    <a:pt x="851" y="902"/>
                  </a:lnTo>
                  <a:lnTo>
                    <a:pt x="856" y="898"/>
                  </a:lnTo>
                  <a:close/>
                  <a:moveTo>
                    <a:pt x="856" y="902"/>
                  </a:moveTo>
                  <a:lnTo>
                    <a:pt x="328" y="1628"/>
                  </a:lnTo>
                  <a:lnTo>
                    <a:pt x="323" y="1624"/>
                  </a:lnTo>
                  <a:lnTo>
                    <a:pt x="851" y="898"/>
                  </a:lnTo>
                  <a:lnTo>
                    <a:pt x="856" y="902"/>
                  </a:lnTo>
                  <a:close/>
                  <a:moveTo>
                    <a:pt x="852" y="903"/>
                  </a:moveTo>
                  <a:lnTo>
                    <a:pt x="0" y="627"/>
                  </a:lnTo>
                  <a:lnTo>
                    <a:pt x="2" y="621"/>
                  </a:lnTo>
                  <a:lnTo>
                    <a:pt x="854" y="897"/>
                  </a:lnTo>
                  <a:lnTo>
                    <a:pt x="852" y="903"/>
                  </a:lnTo>
                  <a:close/>
                  <a:moveTo>
                    <a:pt x="850" y="900"/>
                  </a:moveTo>
                  <a:lnTo>
                    <a:pt x="850" y="0"/>
                  </a:lnTo>
                  <a:lnTo>
                    <a:pt x="856" y="0"/>
                  </a:lnTo>
                  <a:lnTo>
                    <a:pt x="856" y="900"/>
                  </a:lnTo>
                  <a:lnTo>
                    <a:pt x="850" y="900"/>
                  </a:lnTo>
                  <a:close/>
                </a:path>
              </a:pathLst>
            </a:custGeom>
            <a:grpFill/>
            <a:ln w="6" cap="flat">
              <a:solidFill>
                <a:schemeClr val="bg1"/>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84" name="Freeform 24">
            <a:extLst>
              <a:ext uri="{FF2B5EF4-FFF2-40B4-BE49-F238E27FC236}">
                <a16:creationId xmlns:a16="http://schemas.microsoft.com/office/drawing/2014/main" id="{AA4CDD75-5782-4D56-8B61-72B987EE2127}"/>
              </a:ext>
            </a:extLst>
          </p:cNvPr>
          <p:cNvSpPr>
            <a:spLocks/>
          </p:cNvSpPr>
          <p:nvPr/>
        </p:nvSpPr>
        <p:spPr bwMode="auto">
          <a:xfrm flipH="1">
            <a:off x="5029042" y="1985891"/>
            <a:ext cx="492040" cy="558552"/>
          </a:xfrm>
          <a:custGeom>
            <a:avLst/>
            <a:gdLst>
              <a:gd name="T0" fmla="*/ 513 w 10896"/>
              <a:gd name="T1" fmla="*/ 6413 h 12624"/>
              <a:gd name="T2" fmla="*/ 1142 w 10896"/>
              <a:gd name="T3" fmla="*/ 7565 h 12624"/>
              <a:gd name="T4" fmla="*/ 1771 w 10896"/>
              <a:gd name="T5" fmla="*/ 8895 h 12624"/>
              <a:gd name="T6" fmla="*/ 1853 w 10896"/>
              <a:gd name="T7" fmla="*/ 9989 h 12624"/>
              <a:gd name="T8" fmla="*/ 1377 w 10896"/>
              <a:gd name="T9" fmla="*/ 11424 h 12624"/>
              <a:gd name="T10" fmla="*/ 1022 w 10896"/>
              <a:gd name="T11" fmla="*/ 12370 h 12624"/>
              <a:gd name="T12" fmla="*/ 1219 w 10896"/>
              <a:gd name="T13" fmla="*/ 12624 h 12624"/>
              <a:gd name="T14" fmla="*/ 6921 w 10896"/>
              <a:gd name="T15" fmla="*/ 12404 h 12624"/>
              <a:gd name="T16" fmla="*/ 6941 w 10896"/>
              <a:gd name="T17" fmla="*/ 11871 h 12624"/>
              <a:gd name="T18" fmla="*/ 7152 w 10896"/>
              <a:gd name="T19" fmla="*/ 11468 h 12624"/>
              <a:gd name="T20" fmla="*/ 7593 w 10896"/>
              <a:gd name="T21" fmla="*/ 11338 h 12624"/>
              <a:gd name="T22" fmla="*/ 8126 w 10896"/>
              <a:gd name="T23" fmla="*/ 11290 h 12624"/>
              <a:gd name="T24" fmla="*/ 8659 w 10896"/>
              <a:gd name="T25" fmla="*/ 11256 h 12624"/>
              <a:gd name="T26" fmla="*/ 9053 w 10896"/>
              <a:gd name="T27" fmla="*/ 11156 h 12624"/>
              <a:gd name="T28" fmla="*/ 9422 w 10896"/>
              <a:gd name="T29" fmla="*/ 10877 h 12624"/>
              <a:gd name="T30" fmla="*/ 9672 w 10896"/>
              <a:gd name="T31" fmla="*/ 10349 h 12624"/>
              <a:gd name="T32" fmla="*/ 9681 w 10896"/>
              <a:gd name="T33" fmla="*/ 9581 h 12624"/>
              <a:gd name="T34" fmla="*/ 9797 w 10896"/>
              <a:gd name="T35" fmla="*/ 9293 h 12624"/>
              <a:gd name="T36" fmla="*/ 9936 w 10896"/>
              <a:gd name="T37" fmla="*/ 8957 h 12624"/>
              <a:gd name="T38" fmla="*/ 9883 w 10896"/>
              <a:gd name="T39" fmla="*/ 8751 h 12624"/>
              <a:gd name="T40" fmla="*/ 10118 w 10896"/>
              <a:gd name="T41" fmla="*/ 8516 h 12624"/>
              <a:gd name="T42" fmla="*/ 10003 w 10896"/>
              <a:gd name="T43" fmla="*/ 8151 h 12624"/>
              <a:gd name="T44" fmla="*/ 9897 w 10896"/>
              <a:gd name="T45" fmla="*/ 7805 h 12624"/>
              <a:gd name="T46" fmla="*/ 10243 w 10896"/>
              <a:gd name="T47" fmla="*/ 7680 h 12624"/>
              <a:gd name="T48" fmla="*/ 10704 w 10896"/>
              <a:gd name="T49" fmla="*/ 7503 h 12624"/>
              <a:gd name="T50" fmla="*/ 10896 w 10896"/>
              <a:gd name="T51" fmla="*/ 7104 h 12624"/>
              <a:gd name="T52" fmla="*/ 10425 w 10896"/>
              <a:gd name="T53" fmla="*/ 6293 h 12624"/>
              <a:gd name="T54" fmla="*/ 9806 w 10896"/>
              <a:gd name="T55" fmla="*/ 5444 h 12624"/>
              <a:gd name="T56" fmla="*/ 9753 w 10896"/>
              <a:gd name="T57" fmla="*/ 4728 h 12624"/>
              <a:gd name="T58" fmla="*/ 9653 w 10896"/>
              <a:gd name="T59" fmla="*/ 3605 h 12624"/>
              <a:gd name="T60" fmla="*/ 9605 w 10896"/>
              <a:gd name="T61" fmla="*/ 3101 h 12624"/>
              <a:gd name="T62" fmla="*/ 9936 w 10896"/>
              <a:gd name="T63" fmla="*/ 3092 h 12624"/>
              <a:gd name="T64" fmla="*/ 9979 w 10896"/>
              <a:gd name="T65" fmla="*/ 2679 h 12624"/>
              <a:gd name="T66" fmla="*/ 9576 w 10896"/>
              <a:gd name="T67" fmla="*/ 1781 h 12624"/>
              <a:gd name="T68" fmla="*/ 8486 w 10896"/>
              <a:gd name="T69" fmla="*/ 908 h 12624"/>
              <a:gd name="T70" fmla="*/ 7651 w 10896"/>
              <a:gd name="T71" fmla="*/ 567 h 12624"/>
              <a:gd name="T72" fmla="*/ 6005 w 10896"/>
              <a:gd name="T73" fmla="*/ 53 h 12624"/>
              <a:gd name="T74" fmla="*/ 4459 w 10896"/>
              <a:gd name="T75" fmla="*/ 39 h 12624"/>
              <a:gd name="T76" fmla="*/ 2697 w 10896"/>
              <a:gd name="T77" fmla="*/ 490 h 12624"/>
              <a:gd name="T78" fmla="*/ 1176 w 10896"/>
              <a:gd name="T79" fmla="*/ 1426 h 12624"/>
              <a:gd name="T80" fmla="*/ 470 w 10896"/>
              <a:gd name="T81" fmla="*/ 2333 h 12624"/>
              <a:gd name="T82" fmla="*/ 120 w 10896"/>
              <a:gd name="T83" fmla="*/ 3269 h 12624"/>
              <a:gd name="T84" fmla="*/ 0 w 10896"/>
              <a:gd name="T85" fmla="*/ 4508 h 126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896" h="12624">
                <a:moveTo>
                  <a:pt x="145" y="5350"/>
                </a:moveTo>
                <a:lnTo>
                  <a:pt x="283" y="5832"/>
                </a:lnTo>
                <a:lnTo>
                  <a:pt x="513" y="6413"/>
                </a:lnTo>
                <a:lnTo>
                  <a:pt x="653" y="6692"/>
                </a:lnTo>
                <a:lnTo>
                  <a:pt x="792" y="6893"/>
                </a:lnTo>
                <a:lnTo>
                  <a:pt x="1142" y="7565"/>
                </a:lnTo>
                <a:lnTo>
                  <a:pt x="1464" y="8199"/>
                </a:lnTo>
                <a:lnTo>
                  <a:pt x="1641" y="8564"/>
                </a:lnTo>
                <a:lnTo>
                  <a:pt x="1771" y="8895"/>
                </a:lnTo>
                <a:lnTo>
                  <a:pt x="1853" y="9183"/>
                </a:lnTo>
                <a:lnTo>
                  <a:pt x="1881" y="9615"/>
                </a:lnTo>
                <a:lnTo>
                  <a:pt x="1853" y="9989"/>
                </a:lnTo>
                <a:lnTo>
                  <a:pt x="1747" y="10416"/>
                </a:lnTo>
                <a:lnTo>
                  <a:pt x="1617" y="10820"/>
                </a:lnTo>
                <a:lnTo>
                  <a:pt x="1377" y="11424"/>
                </a:lnTo>
                <a:lnTo>
                  <a:pt x="1152" y="11957"/>
                </a:lnTo>
                <a:lnTo>
                  <a:pt x="1032" y="12255"/>
                </a:lnTo>
                <a:lnTo>
                  <a:pt x="1022" y="12370"/>
                </a:lnTo>
                <a:lnTo>
                  <a:pt x="1061" y="12485"/>
                </a:lnTo>
                <a:lnTo>
                  <a:pt x="1152" y="12572"/>
                </a:lnTo>
                <a:lnTo>
                  <a:pt x="1219" y="12624"/>
                </a:lnTo>
                <a:lnTo>
                  <a:pt x="6739" y="12624"/>
                </a:lnTo>
                <a:lnTo>
                  <a:pt x="6859" y="12519"/>
                </a:lnTo>
                <a:lnTo>
                  <a:pt x="6921" y="12404"/>
                </a:lnTo>
                <a:lnTo>
                  <a:pt x="6917" y="12231"/>
                </a:lnTo>
                <a:lnTo>
                  <a:pt x="6912" y="12034"/>
                </a:lnTo>
                <a:lnTo>
                  <a:pt x="6941" y="11871"/>
                </a:lnTo>
                <a:lnTo>
                  <a:pt x="6984" y="11722"/>
                </a:lnTo>
                <a:lnTo>
                  <a:pt x="7046" y="11583"/>
                </a:lnTo>
                <a:lnTo>
                  <a:pt x="7152" y="11468"/>
                </a:lnTo>
                <a:lnTo>
                  <a:pt x="7296" y="11381"/>
                </a:lnTo>
                <a:lnTo>
                  <a:pt x="7449" y="11352"/>
                </a:lnTo>
                <a:lnTo>
                  <a:pt x="7593" y="11338"/>
                </a:lnTo>
                <a:lnTo>
                  <a:pt x="7771" y="11328"/>
                </a:lnTo>
                <a:lnTo>
                  <a:pt x="7905" y="11309"/>
                </a:lnTo>
                <a:lnTo>
                  <a:pt x="8126" y="11290"/>
                </a:lnTo>
                <a:lnTo>
                  <a:pt x="8323" y="11290"/>
                </a:lnTo>
                <a:lnTo>
                  <a:pt x="8510" y="11271"/>
                </a:lnTo>
                <a:lnTo>
                  <a:pt x="8659" y="11256"/>
                </a:lnTo>
                <a:lnTo>
                  <a:pt x="8808" y="11223"/>
                </a:lnTo>
                <a:lnTo>
                  <a:pt x="8928" y="11194"/>
                </a:lnTo>
                <a:lnTo>
                  <a:pt x="9053" y="11156"/>
                </a:lnTo>
                <a:lnTo>
                  <a:pt x="9187" y="11093"/>
                </a:lnTo>
                <a:lnTo>
                  <a:pt x="9312" y="10992"/>
                </a:lnTo>
                <a:lnTo>
                  <a:pt x="9422" y="10877"/>
                </a:lnTo>
                <a:lnTo>
                  <a:pt x="9513" y="10728"/>
                </a:lnTo>
                <a:lnTo>
                  <a:pt x="9605" y="10546"/>
                </a:lnTo>
                <a:lnTo>
                  <a:pt x="9672" y="10349"/>
                </a:lnTo>
                <a:lnTo>
                  <a:pt x="9696" y="10109"/>
                </a:lnTo>
                <a:lnTo>
                  <a:pt x="9701" y="9912"/>
                </a:lnTo>
                <a:lnTo>
                  <a:pt x="9681" y="9581"/>
                </a:lnTo>
                <a:lnTo>
                  <a:pt x="9643" y="9408"/>
                </a:lnTo>
                <a:lnTo>
                  <a:pt x="9715" y="9346"/>
                </a:lnTo>
                <a:lnTo>
                  <a:pt x="9797" y="9293"/>
                </a:lnTo>
                <a:lnTo>
                  <a:pt x="9878" y="9197"/>
                </a:lnTo>
                <a:lnTo>
                  <a:pt x="9931" y="9092"/>
                </a:lnTo>
                <a:lnTo>
                  <a:pt x="9936" y="8957"/>
                </a:lnTo>
                <a:lnTo>
                  <a:pt x="9912" y="8856"/>
                </a:lnTo>
                <a:lnTo>
                  <a:pt x="9888" y="8794"/>
                </a:lnTo>
                <a:lnTo>
                  <a:pt x="9883" y="8751"/>
                </a:lnTo>
                <a:lnTo>
                  <a:pt x="9960" y="8693"/>
                </a:lnTo>
                <a:lnTo>
                  <a:pt x="10051" y="8612"/>
                </a:lnTo>
                <a:lnTo>
                  <a:pt x="10118" y="8516"/>
                </a:lnTo>
                <a:lnTo>
                  <a:pt x="10137" y="8434"/>
                </a:lnTo>
                <a:lnTo>
                  <a:pt x="10075" y="8309"/>
                </a:lnTo>
                <a:lnTo>
                  <a:pt x="10003" y="8151"/>
                </a:lnTo>
                <a:lnTo>
                  <a:pt x="9941" y="8021"/>
                </a:lnTo>
                <a:lnTo>
                  <a:pt x="9912" y="7925"/>
                </a:lnTo>
                <a:lnTo>
                  <a:pt x="9897" y="7805"/>
                </a:lnTo>
                <a:lnTo>
                  <a:pt x="9969" y="7728"/>
                </a:lnTo>
                <a:lnTo>
                  <a:pt x="10075" y="7690"/>
                </a:lnTo>
                <a:lnTo>
                  <a:pt x="10243" y="7680"/>
                </a:lnTo>
                <a:lnTo>
                  <a:pt x="10425" y="7628"/>
                </a:lnTo>
                <a:lnTo>
                  <a:pt x="10579" y="7560"/>
                </a:lnTo>
                <a:lnTo>
                  <a:pt x="10704" y="7503"/>
                </a:lnTo>
                <a:lnTo>
                  <a:pt x="10819" y="7392"/>
                </a:lnTo>
                <a:lnTo>
                  <a:pt x="10877" y="7287"/>
                </a:lnTo>
                <a:lnTo>
                  <a:pt x="10896" y="7104"/>
                </a:lnTo>
                <a:lnTo>
                  <a:pt x="10853" y="6989"/>
                </a:lnTo>
                <a:lnTo>
                  <a:pt x="10675" y="6677"/>
                </a:lnTo>
                <a:lnTo>
                  <a:pt x="10425" y="6293"/>
                </a:lnTo>
                <a:lnTo>
                  <a:pt x="10133" y="5919"/>
                </a:lnTo>
                <a:lnTo>
                  <a:pt x="9969" y="5708"/>
                </a:lnTo>
                <a:lnTo>
                  <a:pt x="9806" y="5444"/>
                </a:lnTo>
                <a:lnTo>
                  <a:pt x="9734" y="5247"/>
                </a:lnTo>
                <a:lnTo>
                  <a:pt x="9720" y="5036"/>
                </a:lnTo>
                <a:lnTo>
                  <a:pt x="9753" y="4728"/>
                </a:lnTo>
                <a:lnTo>
                  <a:pt x="9782" y="4388"/>
                </a:lnTo>
                <a:lnTo>
                  <a:pt x="9739" y="4042"/>
                </a:lnTo>
                <a:lnTo>
                  <a:pt x="9653" y="3605"/>
                </a:lnTo>
                <a:lnTo>
                  <a:pt x="9585" y="3365"/>
                </a:lnTo>
                <a:lnTo>
                  <a:pt x="9499" y="3029"/>
                </a:lnTo>
                <a:lnTo>
                  <a:pt x="9605" y="3101"/>
                </a:lnTo>
                <a:lnTo>
                  <a:pt x="9725" y="3154"/>
                </a:lnTo>
                <a:lnTo>
                  <a:pt x="9835" y="3140"/>
                </a:lnTo>
                <a:lnTo>
                  <a:pt x="9936" y="3092"/>
                </a:lnTo>
                <a:lnTo>
                  <a:pt x="10013" y="2976"/>
                </a:lnTo>
                <a:lnTo>
                  <a:pt x="10027" y="2837"/>
                </a:lnTo>
                <a:lnTo>
                  <a:pt x="9979" y="2679"/>
                </a:lnTo>
                <a:lnTo>
                  <a:pt x="9897" y="2429"/>
                </a:lnTo>
                <a:lnTo>
                  <a:pt x="9782" y="2175"/>
                </a:lnTo>
                <a:lnTo>
                  <a:pt x="9576" y="1781"/>
                </a:lnTo>
                <a:lnTo>
                  <a:pt x="9197" y="1349"/>
                </a:lnTo>
                <a:lnTo>
                  <a:pt x="8865" y="1104"/>
                </a:lnTo>
                <a:lnTo>
                  <a:pt x="8486" y="908"/>
                </a:lnTo>
                <a:lnTo>
                  <a:pt x="8131" y="783"/>
                </a:lnTo>
                <a:lnTo>
                  <a:pt x="7982" y="759"/>
                </a:lnTo>
                <a:lnTo>
                  <a:pt x="7651" y="567"/>
                </a:lnTo>
                <a:lnTo>
                  <a:pt x="7123" y="346"/>
                </a:lnTo>
                <a:lnTo>
                  <a:pt x="6504" y="159"/>
                </a:lnTo>
                <a:lnTo>
                  <a:pt x="6005" y="53"/>
                </a:lnTo>
                <a:lnTo>
                  <a:pt x="5496" y="15"/>
                </a:lnTo>
                <a:lnTo>
                  <a:pt x="4925" y="0"/>
                </a:lnTo>
                <a:lnTo>
                  <a:pt x="4459" y="39"/>
                </a:lnTo>
                <a:lnTo>
                  <a:pt x="3758" y="149"/>
                </a:lnTo>
                <a:lnTo>
                  <a:pt x="3149" y="312"/>
                </a:lnTo>
                <a:lnTo>
                  <a:pt x="2697" y="490"/>
                </a:lnTo>
                <a:lnTo>
                  <a:pt x="2016" y="821"/>
                </a:lnTo>
                <a:lnTo>
                  <a:pt x="1521" y="1148"/>
                </a:lnTo>
                <a:lnTo>
                  <a:pt x="1176" y="1426"/>
                </a:lnTo>
                <a:lnTo>
                  <a:pt x="830" y="1772"/>
                </a:lnTo>
                <a:lnTo>
                  <a:pt x="638" y="2040"/>
                </a:lnTo>
                <a:lnTo>
                  <a:pt x="470" y="2333"/>
                </a:lnTo>
                <a:lnTo>
                  <a:pt x="341" y="2621"/>
                </a:lnTo>
                <a:lnTo>
                  <a:pt x="206" y="2972"/>
                </a:lnTo>
                <a:lnTo>
                  <a:pt x="120" y="3269"/>
                </a:lnTo>
                <a:lnTo>
                  <a:pt x="48" y="3567"/>
                </a:lnTo>
                <a:lnTo>
                  <a:pt x="0" y="3989"/>
                </a:lnTo>
                <a:lnTo>
                  <a:pt x="0" y="4508"/>
                </a:lnTo>
                <a:lnTo>
                  <a:pt x="48" y="4920"/>
                </a:lnTo>
                <a:lnTo>
                  <a:pt x="145" y="5350"/>
                </a:lnTo>
                <a:close/>
              </a:path>
            </a:pathLst>
          </a:cu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n w="3175">
                <a:solidFill>
                  <a:schemeClr val="tx1"/>
                </a:solidFill>
              </a:ln>
            </a:endParaRPr>
          </a:p>
        </p:txBody>
      </p:sp>
      <p:cxnSp>
        <p:nvCxnSpPr>
          <p:cNvPr id="487" name="Straight Connector 486">
            <a:extLst>
              <a:ext uri="{FF2B5EF4-FFF2-40B4-BE49-F238E27FC236}">
                <a16:creationId xmlns:a16="http://schemas.microsoft.com/office/drawing/2014/main" id="{718163CF-C383-4CD2-9B39-6AFB50598413}"/>
              </a:ext>
            </a:extLst>
          </p:cNvPr>
          <p:cNvCxnSpPr/>
          <p:nvPr/>
        </p:nvCxnSpPr>
        <p:spPr>
          <a:xfrm flipH="1">
            <a:off x="8775867" y="1234408"/>
            <a:ext cx="210064" cy="18222"/>
          </a:xfrm>
          <a:prstGeom prst="line">
            <a:avLst/>
          </a:prstGeom>
          <a:ln w="317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8" name="Straight Connector 487">
            <a:extLst>
              <a:ext uri="{FF2B5EF4-FFF2-40B4-BE49-F238E27FC236}">
                <a16:creationId xmlns:a16="http://schemas.microsoft.com/office/drawing/2014/main" id="{8A011E5D-F300-44F8-8C29-A9DAEECD25AD}"/>
              </a:ext>
            </a:extLst>
          </p:cNvPr>
          <p:cNvCxnSpPr/>
          <p:nvPr/>
        </p:nvCxnSpPr>
        <p:spPr>
          <a:xfrm flipH="1">
            <a:off x="8928267" y="1386808"/>
            <a:ext cx="210064" cy="18222"/>
          </a:xfrm>
          <a:prstGeom prst="line">
            <a:avLst/>
          </a:prstGeom>
          <a:ln w="317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9" name="Straight Connector 488">
            <a:extLst>
              <a:ext uri="{FF2B5EF4-FFF2-40B4-BE49-F238E27FC236}">
                <a16:creationId xmlns:a16="http://schemas.microsoft.com/office/drawing/2014/main" id="{D0FCC409-EE1E-4C22-BFE9-4302909D2075}"/>
              </a:ext>
            </a:extLst>
          </p:cNvPr>
          <p:cNvCxnSpPr/>
          <p:nvPr/>
        </p:nvCxnSpPr>
        <p:spPr>
          <a:xfrm flipH="1">
            <a:off x="7452435" y="1742657"/>
            <a:ext cx="210064" cy="18222"/>
          </a:xfrm>
          <a:prstGeom prst="line">
            <a:avLst/>
          </a:prstGeom>
          <a:ln w="317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90" name="组合 202">
            <a:extLst>
              <a:ext uri="{FF2B5EF4-FFF2-40B4-BE49-F238E27FC236}">
                <a16:creationId xmlns:a16="http://schemas.microsoft.com/office/drawing/2014/main" id="{16F1D464-3A0A-4766-8ACC-E0115DBB82F6}"/>
              </a:ext>
            </a:extLst>
          </p:cNvPr>
          <p:cNvGrpSpPr/>
          <p:nvPr/>
        </p:nvGrpSpPr>
        <p:grpSpPr>
          <a:xfrm flipH="1">
            <a:off x="5199731" y="2075461"/>
            <a:ext cx="288486" cy="272205"/>
            <a:chOff x="2398530" y="2883925"/>
            <a:chExt cx="1266237" cy="1131251"/>
          </a:xfrm>
          <a:solidFill>
            <a:schemeClr val="bg1"/>
          </a:solidFill>
        </p:grpSpPr>
        <p:sp>
          <p:nvSpPr>
            <p:cNvPr id="491" name="Freeform 31">
              <a:extLst>
                <a:ext uri="{FF2B5EF4-FFF2-40B4-BE49-F238E27FC236}">
                  <a16:creationId xmlns:a16="http://schemas.microsoft.com/office/drawing/2014/main" id="{20F2E886-EB26-4840-800C-D35DB6CEF9A7}"/>
                </a:ext>
              </a:extLst>
            </p:cNvPr>
            <p:cNvSpPr>
              <a:spLocks noEditPoints="1"/>
            </p:cNvSpPr>
            <p:nvPr/>
          </p:nvSpPr>
          <p:spPr bwMode="auto">
            <a:xfrm flipH="1">
              <a:off x="2398530" y="3270280"/>
              <a:ext cx="562740" cy="562740"/>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grpFill/>
            <a:ln>
              <a:noFill/>
            </a:ln>
            <a:extLst/>
          </p:spPr>
          <p:txBody>
            <a:bodyPr vert="horz" wrap="square" lIns="37157" tIns="18579" rIns="37157" bIns="18579" numCol="1" anchor="t" anchorCtr="0" compatLnSpc="1">
              <a:prstTxWarp prst="textNoShape">
                <a:avLst/>
              </a:prstTxWarp>
            </a:bodyPr>
            <a:lstStyle>
              <a:defPPr>
                <a:defRPr lang="en-US"/>
              </a:defPPr>
              <a:lvl1pPr marL="0" algn="l" defTabSz="804511" rtl="0" eaLnBrk="1" latinLnBrk="0" hangingPunct="1">
                <a:defRPr sz="1584" kern="1200">
                  <a:solidFill>
                    <a:schemeClr val="tx1"/>
                  </a:solidFill>
                  <a:latin typeface="+mn-lt"/>
                  <a:ea typeface="+mn-ea"/>
                  <a:cs typeface="+mn-cs"/>
                </a:defRPr>
              </a:lvl1pPr>
              <a:lvl2pPr marL="402255" algn="l" defTabSz="804511" rtl="0" eaLnBrk="1" latinLnBrk="0" hangingPunct="1">
                <a:defRPr sz="1584" kern="1200">
                  <a:solidFill>
                    <a:schemeClr val="tx1"/>
                  </a:solidFill>
                  <a:latin typeface="+mn-lt"/>
                  <a:ea typeface="+mn-ea"/>
                  <a:cs typeface="+mn-cs"/>
                </a:defRPr>
              </a:lvl2pPr>
              <a:lvl3pPr marL="804511" algn="l" defTabSz="804511" rtl="0" eaLnBrk="1" latinLnBrk="0" hangingPunct="1">
                <a:defRPr sz="1584" kern="1200">
                  <a:solidFill>
                    <a:schemeClr val="tx1"/>
                  </a:solidFill>
                  <a:latin typeface="+mn-lt"/>
                  <a:ea typeface="+mn-ea"/>
                  <a:cs typeface="+mn-cs"/>
                </a:defRPr>
              </a:lvl3pPr>
              <a:lvl4pPr marL="1206766" algn="l" defTabSz="804511" rtl="0" eaLnBrk="1" latinLnBrk="0" hangingPunct="1">
                <a:defRPr sz="1584" kern="1200">
                  <a:solidFill>
                    <a:schemeClr val="tx1"/>
                  </a:solidFill>
                  <a:latin typeface="+mn-lt"/>
                  <a:ea typeface="+mn-ea"/>
                  <a:cs typeface="+mn-cs"/>
                </a:defRPr>
              </a:lvl4pPr>
              <a:lvl5pPr marL="1609022" algn="l" defTabSz="804511" rtl="0" eaLnBrk="1" latinLnBrk="0" hangingPunct="1">
                <a:defRPr sz="1584" kern="1200">
                  <a:solidFill>
                    <a:schemeClr val="tx1"/>
                  </a:solidFill>
                  <a:latin typeface="+mn-lt"/>
                  <a:ea typeface="+mn-ea"/>
                  <a:cs typeface="+mn-cs"/>
                </a:defRPr>
              </a:lvl5pPr>
              <a:lvl6pPr marL="2011278" algn="l" defTabSz="804511" rtl="0" eaLnBrk="1" latinLnBrk="0" hangingPunct="1">
                <a:defRPr sz="1584" kern="1200">
                  <a:solidFill>
                    <a:schemeClr val="tx1"/>
                  </a:solidFill>
                  <a:latin typeface="+mn-lt"/>
                  <a:ea typeface="+mn-ea"/>
                  <a:cs typeface="+mn-cs"/>
                </a:defRPr>
              </a:lvl6pPr>
              <a:lvl7pPr marL="2413533" algn="l" defTabSz="804511" rtl="0" eaLnBrk="1" latinLnBrk="0" hangingPunct="1">
                <a:defRPr sz="1584" kern="1200">
                  <a:solidFill>
                    <a:schemeClr val="tx1"/>
                  </a:solidFill>
                  <a:latin typeface="+mn-lt"/>
                  <a:ea typeface="+mn-ea"/>
                  <a:cs typeface="+mn-cs"/>
                </a:defRPr>
              </a:lvl7pPr>
              <a:lvl8pPr marL="2815789" algn="l" defTabSz="804511" rtl="0" eaLnBrk="1" latinLnBrk="0" hangingPunct="1">
                <a:defRPr sz="1584" kern="1200">
                  <a:solidFill>
                    <a:schemeClr val="tx1"/>
                  </a:solidFill>
                  <a:latin typeface="+mn-lt"/>
                  <a:ea typeface="+mn-ea"/>
                  <a:cs typeface="+mn-cs"/>
                </a:defRPr>
              </a:lvl8pPr>
              <a:lvl9pPr marL="3218044" algn="l" defTabSz="804511" rtl="0" eaLnBrk="1" latinLnBrk="0" hangingPunct="1">
                <a:defRPr sz="1584" kern="1200">
                  <a:solidFill>
                    <a:schemeClr val="tx1"/>
                  </a:solidFill>
                  <a:latin typeface="+mn-lt"/>
                  <a:ea typeface="+mn-ea"/>
                  <a:cs typeface="+mn-cs"/>
                </a:defRPr>
              </a:lvl9pPr>
            </a:lstStyle>
            <a:p>
              <a:endParaRPr lang="en-US" sz="549" dirty="0">
                <a:ln w="3175">
                  <a:solidFill>
                    <a:schemeClr val="tx1"/>
                  </a:solidFill>
                </a:ln>
                <a:solidFill>
                  <a:schemeClr val="accent6">
                    <a:lumMod val="50000"/>
                  </a:schemeClr>
                </a:solidFill>
              </a:endParaRPr>
            </a:p>
          </p:txBody>
        </p:sp>
        <p:sp>
          <p:nvSpPr>
            <p:cNvPr id="492" name="Freeform 31">
              <a:extLst>
                <a:ext uri="{FF2B5EF4-FFF2-40B4-BE49-F238E27FC236}">
                  <a16:creationId xmlns:a16="http://schemas.microsoft.com/office/drawing/2014/main" id="{9F7C8C97-0445-4FCB-B4CC-6351262811EC}"/>
                </a:ext>
              </a:extLst>
            </p:cNvPr>
            <p:cNvSpPr>
              <a:spLocks noEditPoints="1"/>
            </p:cNvSpPr>
            <p:nvPr/>
          </p:nvSpPr>
          <p:spPr bwMode="auto">
            <a:xfrm flipH="1">
              <a:off x="2644312" y="2927468"/>
              <a:ext cx="402145" cy="402145"/>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grpFill/>
            <a:ln>
              <a:noFill/>
            </a:ln>
            <a:extLst/>
          </p:spPr>
          <p:txBody>
            <a:bodyPr vert="horz" wrap="square" lIns="37157" tIns="18579" rIns="37157" bIns="18579" numCol="1" anchor="t" anchorCtr="0" compatLnSpc="1">
              <a:prstTxWarp prst="textNoShape">
                <a:avLst/>
              </a:prstTxWarp>
            </a:bodyPr>
            <a:lstStyle>
              <a:defPPr>
                <a:defRPr lang="en-US"/>
              </a:defPPr>
              <a:lvl1pPr marL="0" algn="l" defTabSz="804511" rtl="0" eaLnBrk="1" latinLnBrk="0" hangingPunct="1">
                <a:defRPr sz="1584" kern="1200">
                  <a:solidFill>
                    <a:schemeClr val="tx1"/>
                  </a:solidFill>
                  <a:latin typeface="+mn-lt"/>
                  <a:ea typeface="+mn-ea"/>
                  <a:cs typeface="+mn-cs"/>
                </a:defRPr>
              </a:lvl1pPr>
              <a:lvl2pPr marL="402255" algn="l" defTabSz="804511" rtl="0" eaLnBrk="1" latinLnBrk="0" hangingPunct="1">
                <a:defRPr sz="1584" kern="1200">
                  <a:solidFill>
                    <a:schemeClr val="tx1"/>
                  </a:solidFill>
                  <a:latin typeface="+mn-lt"/>
                  <a:ea typeface="+mn-ea"/>
                  <a:cs typeface="+mn-cs"/>
                </a:defRPr>
              </a:lvl2pPr>
              <a:lvl3pPr marL="804511" algn="l" defTabSz="804511" rtl="0" eaLnBrk="1" latinLnBrk="0" hangingPunct="1">
                <a:defRPr sz="1584" kern="1200">
                  <a:solidFill>
                    <a:schemeClr val="tx1"/>
                  </a:solidFill>
                  <a:latin typeface="+mn-lt"/>
                  <a:ea typeface="+mn-ea"/>
                  <a:cs typeface="+mn-cs"/>
                </a:defRPr>
              </a:lvl3pPr>
              <a:lvl4pPr marL="1206766" algn="l" defTabSz="804511" rtl="0" eaLnBrk="1" latinLnBrk="0" hangingPunct="1">
                <a:defRPr sz="1584" kern="1200">
                  <a:solidFill>
                    <a:schemeClr val="tx1"/>
                  </a:solidFill>
                  <a:latin typeface="+mn-lt"/>
                  <a:ea typeface="+mn-ea"/>
                  <a:cs typeface="+mn-cs"/>
                </a:defRPr>
              </a:lvl4pPr>
              <a:lvl5pPr marL="1609022" algn="l" defTabSz="804511" rtl="0" eaLnBrk="1" latinLnBrk="0" hangingPunct="1">
                <a:defRPr sz="1584" kern="1200">
                  <a:solidFill>
                    <a:schemeClr val="tx1"/>
                  </a:solidFill>
                  <a:latin typeface="+mn-lt"/>
                  <a:ea typeface="+mn-ea"/>
                  <a:cs typeface="+mn-cs"/>
                </a:defRPr>
              </a:lvl5pPr>
              <a:lvl6pPr marL="2011278" algn="l" defTabSz="804511" rtl="0" eaLnBrk="1" latinLnBrk="0" hangingPunct="1">
                <a:defRPr sz="1584" kern="1200">
                  <a:solidFill>
                    <a:schemeClr val="tx1"/>
                  </a:solidFill>
                  <a:latin typeface="+mn-lt"/>
                  <a:ea typeface="+mn-ea"/>
                  <a:cs typeface="+mn-cs"/>
                </a:defRPr>
              </a:lvl6pPr>
              <a:lvl7pPr marL="2413533" algn="l" defTabSz="804511" rtl="0" eaLnBrk="1" latinLnBrk="0" hangingPunct="1">
                <a:defRPr sz="1584" kern="1200">
                  <a:solidFill>
                    <a:schemeClr val="tx1"/>
                  </a:solidFill>
                  <a:latin typeface="+mn-lt"/>
                  <a:ea typeface="+mn-ea"/>
                  <a:cs typeface="+mn-cs"/>
                </a:defRPr>
              </a:lvl7pPr>
              <a:lvl8pPr marL="2815789" algn="l" defTabSz="804511" rtl="0" eaLnBrk="1" latinLnBrk="0" hangingPunct="1">
                <a:defRPr sz="1584" kern="1200">
                  <a:solidFill>
                    <a:schemeClr val="tx1"/>
                  </a:solidFill>
                  <a:latin typeface="+mn-lt"/>
                  <a:ea typeface="+mn-ea"/>
                  <a:cs typeface="+mn-cs"/>
                </a:defRPr>
              </a:lvl8pPr>
              <a:lvl9pPr marL="3218044" algn="l" defTabSz="804511" rtl="0" eaLnBrk="1" latinLnBrk="0" hangingPunct="1">
                <a:defRPr sz="1584" kern="1200">
                  <a:solidFill>
                    <a:schemeClr val="tx1"/>
                  </a:solidFill>
                  <a:latin typeface="+mn-lt"/>
                  <a:ea typeface="+mn-ea"/>
                  <a:cs typeface="+mn-cs"/>
                </a:defRPr>
              </a:lvl9pPr>
            </a:lstStyle>
            <a:p>
              <a:endParaRPr lang="en-US" sz="549" dirty="0">
                <a:ln w="3175">
                  <a:solidFill>
                    <a:schemeClr val="tx1"/>
                  </a:solidFill>
                </a:ln>
                <a:solidFill>
                  <a:schemeClr val="accent6">
                    <a:lumMod val="50000"/>
                  </a:schemeClr>
                </a:solidFill>
              </a:endParaRPr>
            </a:p>
          </p:txBody>
        </p:sp>
        <p:sp>
          <p:nvSpPr>
            <p:cNvPr id="493" name="Freeform 31">
              <a:extLst>
                <a:ext uri="{FF2B5EF4-FFF2-40B4-BE49-F238E27FC236}">
                  <a16:creationId xmlns:a16="http://schemas.microsoft.com/office/drawing/2014/main" id="{103ACBE2-2108-4DAA-9881-C0ED7864FA12}"/>
                </a:ext>
              </a:extLst>
            </p:cNvPr>
            <p:cNvSpPr>
              <a:spLocks noEditPoints="1"/>
            </p:cNvSpPr>
            <p:nvPr/>
          </p:nvSpPr>
          <p:spPr bwMode="auto">
            <a:xfrm flipH="1">
              <a:off x="3003542" y="2883925"/>
              <a:ext cx="402145" cy="402145"/>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grpFill/>
            <a:ln>
              <a:noFill/>
            </a:ln>
            <a:extLst/>
          </p:spPr>
          <p:txBody>
            <a:bodyPr vert="horz" wrap="square" lIns="37157" tIns="18579" rIns="37157" bIns="18579" numCol="1" anchor="t" anchorCtr="0" compatLnSpc="1">
              <a:prstTxWarp prst="textNoShape">
                <a:avLst/>
              </a:prstTxWarp>
            </a:bodyPr>
            <a:lstStyle>
              <a:defPPr>
                <a:defRPr lang="en-US"/>
              </a:defPPr>
              <a:lvl1pPr marL="0" algn="l" defTabSz="804511" rtl="0" eaLnBrk="1" latinLnBrk="0" hangingPunct="1">
                <a:defRPr sz="1584" kern="1200">
                  <a:solidFill>
                    <a:schemeClr val="tx1"/>
                  </a:solidFill>
                  <a:latin typeface="+mn-lt"/>
                  <a:ea typeface="+mn-ea"/>
                  <a:cs typeface="+mn-cs"/>
                </a:defRPr>
              </a:lvl1pPr>
              <a:lvl2pPr marL="402255" algn="l" defTabSz="804511" rtl="0" eaLnBrk="1" latinLnBrk="0" hangingPunct="1">
                <a:defRPr sz="1584" kern="1200">
                  <a:solidFill>
                    <a:schemeClr val="tx1"/>
                  </a:solidFill>
                  <a:latin typeface="+mn-lt"/>
                  <a:ea typeface="+mn-ea"/>
                  <a:cs typeface="+mn-cs"/>
                </a:defRPr>
              </a:lvl2pPr>
              <a:lvl3pPr marL="804511" algn="l" defTabSz="804511" rtl="0" eaLnBrk="1" latinLnBrk="0" hangingPunct="1">
                <a:defRPr sz="1584" kern="1200">
                  <a:solidFill>
                    <a:schemeClr val="tx1"/>
                  </a:solidFill>
                  <a:latin typeface="+mn-lt"/>
                  <a:ea typeface="+mn-ea"/>
                  <a:cs typeface="+mn-cs"/>
                </a:defRPr>
              </a:lvl3pPr>
              <a:lvl4pPr marL="1206766" algn="l" defTabSz="804511" rtl="0" eaLnBrk="1" latinLnBrk="0" hangingPunct="1">
                <a:defRPr sz="1584" kern="1200">
                  <a:solidFill>
                    <a:schemeClr val="tx1"/>
                  </a:solidFill>
                  <a:latin typeface="+mn-lt"/>
                  <a:ea typeface="+mn-ea"/>
                  <a:cs typeface="+mn-cs"/>
                </a:defRPr>
              </a:lvl4pPr>
              <a:lvl5pPr marL="1609022" algn="l" defTabSz="804511" rtl="0" eaLnBrk="1" latinLnBrk="0" hangingPunct="1">
                <a:defRPr sz="1584" kern="1200">
                  <a:solidFill>
                    <a:schemeClr val="tx1"/>
                  </a:solidFill>
                  <a:latin typeface="+mn-lt"/>
                  <a:ea typeface="+mn-ea"/>
                  <a:cs typeface="+mn-cs"/>
                </a:defRPr>
              </a:lvl5pPr>
              <a:lvl6pPr marL="2011278" algn="l" defTabSz="804511" rtl="0" eaLnBrk="1" latinLnBrk="0" hangingPunct="1">
                <a:defRPr sz="1584" kern="1200">
                  <a:solidFill>
                    <a:schemeClr val="tx1"/>
                  </a:solidFill>
                  <a:latin typeface="+mn-lt"/>
                  <a:ea typeface="+mn-ea"/>
                  <a:cs typeface="+mn-cs"/>
                </a:defRPr>
              </a:lvl6pPr>
              <a:lvl7pPr marL="2413533" algn="l" defTabSz="804511" rtl="0" eaLnBrk="1" latinLnBrk="0" hangingPunct="1">
                <a:defRPr sz="1584" kern="1200">
                  <a:solidFill>
                    <a:schemeClr val="tx1"/>
                  </a:solidFill>
                  <a:latin typeface="+mn-lt"/>
                  <a:ea typeface="+mn-ea"/>
                  <a:cs typeface="+mn-cs"/>
                </a:defRPr>
              </a:lvl7pPr>
              <a:lvl8pPr marL="2815789" algn="l" defTabSz="804511" rtl="0" eaLnBrk="1" latinLnBrk="0" hangingPunct="1">
                <a:defRPr sz="1584" kern="1200">
                  <a:solidFill>
                    <a:schemeClr val="tx1"/>
                  </a:solidFill>
                  <a:latin typeface="+mn-lt"/>
                  <a:ea typeface="+mn-ea"/>
                  <a:cs typeface="+mn-cs"/>
                </a:defRPr>
              </a:lvl8pPr>
              <a:lvl9pPr marL="3218044" algn="l" defTabSz="804511" rtl="0" eaLnBrk="1" latinLnBrk="0" hangingPunct="1">
                <a:defRPr sz="1584" kern="1200">
                  <a:solidFill>
                    <a:schemeClr val="tx1"/>
                  </a:solidFill>
                  <a:latin typeface="+mn-lt"/>
                  <a:ea typeface="+mn-ea"/>
                  <a:cs typeface="+mn-cs"/>
                </a:defRPr>
              </a:lvl9pPr>
            </a:lstStyle>
            <a:p>
              <a:endParaRPr lang="en-US" sz="549" dirty="0">
                <a:ln w="3175">
                  <a:solidFill>
                    <a:schemeClr val="tx1"/>
                  </a:solidFill>
                </a:ln>
                <a:solidFill>
                  <a:schemeClr val="accent6">
                    <a:lumMod val="50000"/>
                  </a:schemeClr>
                </a:solidFill>
              </a:endParaRPr>
            </a:p>
          </p:txBody>
        </p:sp>
        <p:sp>
          <p:nvSpPr>
            <p:cNvPr id="494" name="Freeform 31">
              <a:extLst>
                <a:ext uri="{FF2B5EF4-FFF2-40B4-BE49-F238E27FC236}">
                  <a16:creationId xmlns:a16="http://schemas.microsoft.com/office/drawing/2014/main" id="{AD87EF00-4F24-4645-B35D-D2D03167B477}"/>
                </a:ext>
              </a:extLst>
            </p:cNvPr>
            <p:cNvSpPr>
              <a:spLocks noEditPoints="1"/>
            </p:cNvSpPr>
            <p:nvPr/>
          </p:nvSpPr>
          <p:spPr bwMode="auto">
            <a:xfrm flipH="1">
              <a:off x="3262622" y="3132120"/>
              <a:ext cx="402145" cy="402145"/>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grpFill/>
            <a:ln>
              <a:noFill/>
            </a:ln>
            <a:extLst/>
          </p:spPr>
          <p:txBody>
            <a:bodyPr vert="horz" wrap="square" lIns="37157" tIns="18579" rIns="37157" bIns="18579" numCol="1" anchor="t" anchorCtr="0" compatLnSpc="1">
              <a:prstTxWarp prst="textNoShape">
                <a:avLst/>
              </a:prstTxWarp>
            </a:bodyPr>
            <a:lstStyle>
              <a:defPPr>
                <a:defRPr lang="en-US"/>
              </a:defPPr>
              <a:lvl1pPr marL="0" algn="l" defTabSz="804511" rtl="0" eaLnBrk="1" latinLnBrk="0" hangingPunct="1">
                <a:defRPr sz="1584" kern="1200">
                  <a:solidFill>
                    <a:schemeClr val="tx1"/>
                  </a:solidFill>
                  <a:latin typeface="+mn-lt"/>
                  <a:ea typeface="+mn-ea"/>
                  <a:cs typeface="+mn-cs"/>
                </a:defRPr>
              </a:lvl1pPr>
              <a:lvl2pPr marL="402255" algn="l" defTabSz="804511" rtl="0" eaLnBrk="1" latinLnBrk="0" hangingPunct="1">
                <a:defRPr sz="1584" kern="1200">
                  <a:solidFill>
                    <a:schemeClr val="tx1"/>
                  </a:solidFill>
                  <a:latin typeface="+mn-lt"/>
                  <a:ea typeface="+mn-ea"/>
                  <a:cs typeface="+mn-cs"/>
                </a:defRPr>
              </a:lvl2pPr>
              <a:lvl3pPr marL="804511" algn="l" defTabSz="804511" rtl="0" eaLnBrk="1" latinLnBrk="0" hangingPunct="1">
                <a:defRPr sz="1584" kern="1200">
                  <a:solidFill>
                    <a:schemeClr val="tx1"/>
                  </a:solidFill>
                  <a:latin typeface="+mn-lt"/>
                  <a:ea typeface="+mn-ea"/>
                  <a:cs typeface="+mn-cs"/>
                </a:defRPr>
              </a:lvl3pPr>
              <a:lvl4pPr marL="1206766" algn="l" defTabSz="804511" rtl="0" eaLnBrk="1" latinLnBrk="0" hangingPunct="1">
                <a:defRPr sz="1584" kern="1200">
                  <a:solidFill>
                    <a:schemeClr val="tx1"/>
                  </a:solidFill>
                  <a:latin typeface="+mn-lt"/>
                  <a:ea typeface="+mn-ea"/>
                  <a:cs typeface="+mn-cs"/>
                </a:defRPr>
              </a:lvl4pPr>
              <a:lvl5pPr marL="1609022" algn="l" defTabSz="804511" rtl="0" eaLnBrk="1" latinLnBrk="0" hangingPunct="1">
                <a:defRPr sz="1584" kern="1200">
                  <a:solidFill>
                    <a:schemeClr val="tx1"/>
                  </a:solidFill>
                  <a:latin typeface="+mn-lt"/>
                  <a:ea typeface="+mn-ea"/>
                  <a:cs typeface="+mn-cs"/>
                </a:defRPr>
              </a:lvl5pPr>
              <a:lvl6pPr marL="2011278" algn="l" defTabSz="804511" rtl="0" eaLnBrk="1" latinLnBrk="0" hangingPunct="1">
                <a:defRPr sz="1584" kern="1200">
                  <a:solidFill>
                    <a:schemeClr val="tx1"/>
                  </a:solidFill>
                  <a:latin typeface="+mn-lt"/>
                  <a:ea typeface="+mn-ea"/>
                  <a:cs typeface="+mn-cs"/>
                </a:defRPr>
              </a:lvl6pPr>
              <a:lvl7pPr marL="2413533" algn="l" defTabSz="804511" rtl="0" eaLnBrk="1" latinLnBrk="0" hangingPunct="1">
                <a:defRPr sz="1584" kern="1200">
                  <a:solidFill>
                    <a:schemeClr val="tx1"/>
                  </a:solidFill>
                  <a:latin typeface="+mn-lt"/>
                  <a:ea typeface="+mn-ea"/>
                  <a:cs typeface="+mn-cs"/>
                </a:defRPr>
              </a:lvl7pPr>
              <a:lvl8pPr marL="2815789" algn="l" defTabSz="804511" rtl="0" eaLnBrk="1" latinLnBrk="0" hangingPunct="1">
                <a:defRPr sz="1584" kern="1200">
                  <a:solidFill>
                    <a:schemeClr val="tx1"/>
                  </a:solidFill>
                  <a:latin typeface="+mn-lt"/>
                  <a:ea typeface="+mn-ea"/>
                  <a:cs typeface="+mn-cs"/>
                </a:defRPr>
              </a:lvl8pPr>
              <a:lvl9pPr marL="3218044" algn="l" defTabSz="804511" rtl="0" eaLnBrk="1" latinLnBrk="0" hangingPunct="1">
                <a:defRPr sz="1584" kern="1200">
                  <a:solidFill>
                    <a:schemeClr val="tx1"/>
                  </a:solidFill>
                  <a:latin typeface="+mn-lt"/>
                  <a:ea typeface="+mn-ea"/>
                  <a:cs typeface="+mn-cs"/>
                </a:defRPr>
              </a:lvl9pPr>
            </a:lstStyle>
            <a:p>
              <a:endParaRPr lang="en-US" sz="549" dirty="0">
                <a:ln w="3175">
                  <a:solidFill>
                    <a:schemeClr val="tx1"/>
                  </a:solidFill>
                </a:ln>
                <a:solidFill>
                  <a:schemeClr val="accent6">
                    <a:lumMod val="50000"/>
                  </a:schemeClr>
                </a:solidFill>
              </a:endParaRPr>
            </a:p>
          </p:txBody>
        </p:sp>
        <p:sp>
          <p:nvSpPr>
            <p:cNvPr id="495" name="Freeform 31">
              <a:extLst>
                <a:ext uri="{FF2B5EF4-FFF2-40B4-BE49-F238E27FC236}">
                  <a16:creationId xmlns:a16="http://schemas.microsoft.com/office/drawing/2014/main" id="{3A074AA4-D262-421E-99CC-559A057F8E7D}"/>
                </a:ext>
              </a:extLst>
            </p:cNvPr>
            <p:cNvSpPr>
              <a:spLocks noEditPoints="1"/>
            </p:cNvSpPr>
            <p:nvPr/>
          </p:nvSpPr>
          <p:spPr bwMode="auto">
            <a:xfrm flipH="1">
              <a:off x="3150499" y="3497880"/>
              <a:ext cx="402145" cy="402145"/>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grpFill/>
            <a:ln>
              <a:noFill/>
            </a:ln>
            <a:extLst/>
          </p:spPr>
          <p:txBody>
            <a:bodyPr vert="horz" wrap="square" lIns="37157" tIns="18579" rIns="37157" bIns="18579" numCol="1" anchor="t" anchorCtr="0" compatLnSpc="1">
              <a:prstTxWarp prst="textNoShape">
                <a:avLst/>
              </a:prstTxWarp>
            </a:bodyPr>
            <a:lstStyle>
              <a:defPPr>
                <a:defRPr lang="en-US"/>
              </a:defPPr>
              <a:lvl1pPr marL="0" algn="l" defTabSz="804511" rtl="0" eaLnBrk="1" latinLnBrk="0" hangingPunct="1">
                <a:defRPr sz="1584" kern="1200">
                  <a:solidFill>
                    <a:schemeClr val="tx1"/>
                  </a:solidFill>
                  <a:latin typeface="+mn-lt"/>
                  <a:ea typeface="+mn-ea"/>
                  <a:cs typeface="+mn-cs"/>
                </a:defRPr>
              </a:lvl1pPr>
              <a:lvl2pPr marL="402255" algn="l" defTabSz="804511" rtl="0" eaLnBrk="1" latinLnBrk="0" hangingPunct="1">
                <a:defRPr sz="1584" kern="1200">
                  <a:solidFill>
                    <a:schemeClr val="tx1"/>
                  </a:solidFill>
                  <a:latin typeface="+mn-lt"/>
                  <a:ea typeface="+mn-ea"/>
                  <a:cs typeface="+mn-cs"/>
                </a:defRPr>
              </a:lvl2pPr>
              <a:lvl3pPr marL="804511" algn="l" defTabSz="804511" rtl="0" eaLnBrk="1" latinLnBrk="0" hangingPunct="1">
                <a:defRPr sz="1584" kern="1200">
                  <a:solidFill>
                    <a:schemeClr val="tx1"/>
                  </a:solidFill>
                  <a:latin typeface="+mn-lt"/>
                  <a:ea typeface="+mn-ea"/>
                  <a:cs typeface="+mn-cs"/>
                </a:defRPr>
              </a:lvl3pPr>
              <a:lvl4pPr marL="1206766" algn="l" defTabSz="804511" rtl="0" eaLnBrk="1" latinLnBrk="0" hangingPunct="1">
                <a:defRPr sz="1584" kern="1200">
                  <a:solidFill>
                    <a:schemeClr val="tx1"/>
                  </a:solidFill>
                  <a:latin typeface="+mn-lt"/>
                  <a:ea typeface="+mn-ea"/>
                  <a:cs typeface="+mn-cs"/>
                </a:defRPr>
              </a:lvl4pPr>
              <a:lvl5pPr marL="1609022" algn="l" defTabSz="804511" rtl="0" eaLnBrk="1" latinLnBrk="0" hangingPunct="1">
                <a:defRPr sz="1584" kern="1200">
                  <a:solidFill>
                    <a:schemeClr val="tx1"/>
                  </a:solidFill>
                  <a:latin typeface="+mn-lt"/>
                  <a:ea typeface="+mn-ea"/>
                  <a:cs typeface="+mn-cs"/>
                </a:defRPr>
              </a:lvl5pPr>
              <a:lvl6pPr marL="2011278" algn="l" defTabSz="804511" rtl="0" eaLnBrk="1" latinLnBrk="0" hangingPunct="1">
                <a:defRPr sz="1584" kern="1200">
                  <a:solidFill>
                    <a:schemeClr val="tx1"/>
                  </a:solidFill>
                  <a:latin typeface="+mn-lt"/>
                  <a:ea typeface="+mn-ea"/>
                  <a:cs typeface="+mn-cs"/>
                </a:defRPr>
              </a:lvl6pPr>
              <a:lvl7pPr marL="2413533" algn="l" defTabSz="804511" rtl="0" eaLnBrk="1" latinLnBrk="0" hangingPunct="1">
                <a:defRPr sz="1584" kern="1200">
                  <a:solidFill>
                    <a:schemeClr val="tx1"/>
                  </a:solidFill>
                  <a:latin typeface="+mn-lt"/>
                  <a:ea typeface="+mn-ea"/>
                  <a:cs typeface="+mn-cs"/>
                </a:defRPr>
              </a:lvl7pPr>
              <a:lvl8pPr marL="2815789" algn="l" defTabSz="804511" rtl="0" eaLnBrk="1" latinLnBrk="0" hangingPunct="1">
                <a:defRPr sz="1584" kern="1200">
                  <a:solidFill>
                    <a:schemeClr val="tx1"/>
                  </a:solidFill>
                  <a:latin typeface="+mn-lt"/>
                  <a:ea typeface="+mn-ea"/>
                  <a:cs typeface="+mn-cs"/>
                </a:defRPr>
              </a:lvl8pPr>
              <a:lvl9pPr marL="3218044" algn="l" defTabSz="804511" rtl="0" eaLnBrk="1" latinLnBrk="0" hangingPunct="1">
                <a:defRPr sz="1584" kern="1200">
                  <a:solidFill>
                    <a:schemeClr val="tx1"/>
                  </a:solidFill>
                  <a:latin typeface="+mn-lt"/>
                  <a:ea typeface="+mn-ea"/>
                  <a:cs typeface="+mn-cs"/>
                </a:defRPr>
              </a:lvl9pPr>
            </a:lstStyle>
            <a:p>
              <a:endParaRPr lang="en-US" sz="549" dirty="0">
                <a:ln w="3175">
                  <a:solidFill>
                    <a:schemeClr val="tx1"/>
                  </a:solidFill>
                </a:ln>
                <a:solidFill>
                  <a:schemeClr val="accent6">
                    <a:lumMod val="50000"/>
                  </a:schemeClr>
                </a:solidFill>
              </a:endParaRPr>
            </a:p>
          </p:txBody>
        </p:sp>
        <p:sp>
          <p:nvSpPr>
            <p:cNvPr id="496" name="Freeform 31">
              <a:extLst>
                <a:ext uri="{FF2B5EF4-FFF2-40B4-BE49-F238E27FC236}">
                  <a16:creationId xmlns:a16="http://schemas.microsoft.com/office/drawing/2014/main" id="{19B4DAC5-5560-4AE2-B73E-1446AC2EEC55}"/>
                </a:ext>
              </a:extLst>
            </p:cNvPr>
            <p:cNvSpPr>
              <a:spLocks noEditPoints="1"/>
            </p:cNvSpPr>
            <p:nvPr/>
          </p:nvSpPr>
          <p:spPr bwMode="auto">
            <a:xfrm flipH="1">
              <a:off x="2821124" y="3596016"/>
              <a:ext cx="402145" cy="402145"/>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grpFill/>
            <a:ln>
              <a:noFill/>
            </a:ln>
            <a:extLst/>
          </p:spPr>
          <p:txBody>
            <a:bodyPr vert="horz" wrap="square" lIns="37157" tIns="18579" rIns="37157" bIns="18579" numCol="1" anchor="t" anchorCtr="0" compatLnSpc="1">
              <a:prstTxWarp prst="textNoShape">
                <a:avLst/>
              </a:prstTxWarp>
            </a:bodyPr>
            <a:lstStyle>
              <a:defPPr>
                <a:defRPr lang="en-US"/>
              </a:defPPr>
              <a:lvl1pPr marL="0" algn="l" defTabSz="804511" rtl="0" eaLnBrk="1" latinLnBrk="0" hangingPunct="1">
                <a:defRPr sz="1584" kern="1200">
                  <a:solidFill>
                    <a:schemeClr val="tx1"/>
                  </a:solidFill>
                  <a:latin typeface="+mn-lt"/>
                  <a:ea typeface="+mn-ea"/>
                  <a:cs typeface="+mn-cs"/>
                </a:defRPr>
              </a:lvl1pPr>
              <a:lvl2pPr marL="402255" algn="l" defTabSz="804511" rtl="0" eaLnBrk="1" latinLnBrk="0" hangingPunct="1">
                <a:defRPr sz="1584" kern="1200">
                  <a:solidFill>
                    <a:schemeClr val="tx1"/>
                  </a:solidFill>
                  <a:latin typeface="+mn-lt"/>
                  <a:ea typeface="+mn-ea"/>
                  <a:cs typeface="+mn-cs"/>
                </a:defRPr>
              </a:lvl2pPr>
              <a:lvl3pPr marL="804511" algn="l" defTabSz="804511" rtl="0" eaLnBrk="1" latinLnBrk="0" hangingPunct="1">
                <a:defRPr sz="1584" kern="1200">
                  <a:solidFill>
                    <a:schemeClr val="tx1"/>
                  </a:solidFill>
                  <a:latin typeface="+mn-lt"/>
                  <a:ea typeface="+mn-ea"/>
                  <a:cs typeface="+mn-cs"/>
                </a:defRPr>
              </a:lvl3pPr>
              <a:lvl4pPr marL="1206766" algn="l" defTabSz="804511" rtl="0" eaLnBrk="1" latinLnBrk="0" hangingPunct="1">
                <a:defRPr sz="1584" kern="1200">
                  <a:solidFill>
                    <a:schemeClr val="tx1"/>
                  </a:solidFill>
                  <a:latin typeface="+mn-lt"/>
                  <a:ea typeface="+mn-ea"/>
                  <a:cs typeface="+mn-cs"/>
                </a:defRPr>
              </a:lvl4pPr>
              <a:lvl5pPr marL="1609022" algn="l" defTabSz="804511" rtl="0" eaLnBrk="1" latinLnBrk="0" hangingPunct="1">
                <a:defRPr sz="1584" kern="1200">
                  <a:solidFill>
                    <a:schemeClr val="tx1"/>
                  </a:solidFill>
                  <a:latin typeface="+mn-lt"/>
                  <a:ea typeface="+mn-ea"/>
                  <a:cs typeface="+mn-cs"/>
                </a:defRPr>
              </a:lvl5pPr>
              <a:lvl6pPr marL="2011278" algn="l" defTabSz="804511" rtl="0" eaLnBrk="1" latinLnBrk="0" hangingPunct="1">
                <a:defRPr sz="1584" kern="1200">
                  <a:solidFill>
                    <a:schemeClr val="tx1"/>
                  </a:solidFill>
                  <a:latin typeface="+mn-lt"/>
                  <a:ea typeface="+mn-ea"/>
                  <a:cs typeface="+mn-cs"/>
                </a:defRPr>
              </a:lvl6pPr>
              <a:lvl7pPr marL="2413533" algn="l" defTabSz="804511" rtl="0" eaLnBrk="1" latinLnBrk="0" hangingPunct="1">
                <a:defRPr sz="1584" kern="1200">
                  <a:solidFill>
                    <a:schemeClr val="tx1"/>
                  </a:solidFill>
                  <a:latin typeface="+mn-lt"/>
                  <a:ea typeface="+mn-ea"/>
                  <a:cs typeface="+mn-cs"/>
                </a:defRPr>
              </a:lvl7pPr>
              <a:lvl8pPr marL="2815789" algn="l" defTabSz="804511" rtl="0" eaLnBrk="1" latinLnBrk="0" hangingPunct="1">
                <a:defRPr sz="1584" kern="1200">
                  <a:solidFill>
                    <a:schemeClr val="tx1"/>
                  </a:solidFill>
                  <a:latin typeface="+mn-lt"/>
                  <a:ea typeface="+mn-ea"/>
                  <a:cs typeface="+mn-cs"/>
                </a:defRPr>
              </a:lvl8pPr>
              <a:lvl9pPr marL="3218044" algn="l" defTabSz="804511" rtl="0" eaLnBrk="1" latinLnBrk="0" hangingPunct="1">
                <a:defRPr sz="1584" kern="1200">
                  <a:solidFill>
                    <a:schemeClr val="tx1"/>
                  </a:solidFill>
                  <a:latin typeface="+mn-lt"/>
                  <a:ea typeface="+mn-ea"/>
                  <a:cs typeface="+mn-cs"/>
                </a:defRPr>
              </a:lvl9pPr>
            </a:lstStyle>
            <a:p>
              <a:endParaRPr lang="en-US" sz="549" dirty="0">
                <a:ln w="3175">
                  <a:solidFill>
                    <a:schemeClr val="tx1"/>
                  </a:solidFill>
                </a:ln>
                <a:solidFill>
                  <a:schemeClr val="accent6">
                    <a:lumMod val="50000"/>
                  </a:schemeClr>
                </a:solidFill>
              </a:endParaRPr>
            </a:p>
          </p:txBody>
        </p:sp>
        <p:sp>
          <p:nvSpPr>
            <p:cNvPr id="497" name="Freeform 31">
              <a:extLst>
                <a:ext uri="{FF2B5EF4-FFF2-40B4-BE49-F238E27FC236}">
                  <a16:creationId xmlns:a16="http://schemas.microsoft.com/office/drawing/2014/main" id="{7F4A8B65-E620-4991-8A4D-13887D31BBD1}"/>
                </a:ext>
              </a:extLst>
            </p:cNvPr>
            <p:cNvSpPr>
              <a:spLocks noEditPoints="1"/>
            </p:cNvSpPr>
            <p:nvPr/>
          </p:nvSpPr>
          <p:spPr bwMode="auto">
            <a:xfrm flipH="1">
              <a:off x="2656288" y="3733012"/>
              <a:ext cx="282164" cy="282164"/>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grpFill/>
            <a:ln>
              <a:noFill/>
            </a:ln>
            <a:extLst/>
          </p:spPr>
          <p:txBody>
            <a:bodyPr vert="horz" wrap="square" lIns="37157" tIns="18579" rIns="37157" bIns="18579" numCol="1" anchor="t" anchorCtr="0" compatLnSpc="1">
              <a:prstTxWarp prst="textNoShape">
                <a:avLst/>
              </a:prstTxWarp>
            </a:bodyPr>
            <a:lstStyle>
              <a:defPPr>
                <a:defRPr lang="en-US"/>
              </a:defPPr>
              <a:lvl1pPr marL="0" algn="l" defTabSz="804511" rtl="0" eaLnBrk="1" latinLnBrk="0" hangingPunct="1">
                <a:defRPr sz="1584" kern="1200">
                  <a:solidFill>
                    <a:schemeClr val="tx1"/>
                  </a:solidFill>
                  <a:latin typeface="+mn-lt"/>
                  <a:ea typeface="+mn-ea"/>
                  <a:cs typeface="+mn-cs"/>
                </a:defRPr>
              </a:lvl1pPr>
              <a:lvl2pPr marL="402255" algn="l" defTabSz="804511" rtl="0" eaLnBrk="1" latinLnBrk="0" hangingPunct="1">
                <a:defRPr sz="1584" kern="1200">
                  <a:solidFill>
                    <a:schemeClr val="tx1"/>
                  </a:solidFill>
                  <a:latin typeface="+mn-lt"/>
                  <a:ea typeface="+mn-ea"/>
                  <a:cs typeface="+mn-cs"/>
                </a:defRPr>
              </a:lvl2pPr>
              <a:lvl3pPr marL="804511" algn="l" defTabSz="804511" rtl="0" eaLnBrk="1" latinLnBrk="0" hangingPunct="1">
                <a:defRPr sz="1584" kern="1200">
                  <a:solidFill>
                    <a:schemeClr val="tx1"/>
                  </a:solidFill>
                  <a:latin typeface="+mn-lt"/>
                  <a:ea typeface="+mn-ea"/>
                  <a:cs typeface="+mn-cs"/>
                </a:defRPr>
              </a:lvl3pPr>
              <a:lvl4pPr marL="1206766" algn="l" defTabSz="804511" rtl="0" eaLnBrk="1" latinLnBrk="0" hangingPunct="1">
                <a:defRPr sz="1584" kern="1200">
                  <a:solidFill>
                    <a:schemeClr val="tx1"/>
                  </a:solidFill>
                  <a:latin typeface="+mn-lt"/>
                  <a:ea typeface="+mn-ea"/>
                  <a:cs typeface="+mn-cs"/>
                </a:defRPr>
              </a:lvl4pPr>
              <a:lvl5pPr marL="1609022" algn="l" defTabSz="804511" rtl="0" eaLnBrk="1" latinLnBrk="0" hangingPunct="1">
                <a:defRPr sz="1584" kern="1200">
                  <a:solidFill>
                    <a:schemeClr val="tx1"/>
                  </a:solidFill>
                  <a:latin typeface="+mn-lt"/>
                  <a:ea typeface="+mn-ea"/>
                  <a:cs typeface="+mn-cs"/>
                </a:defRPr>
              </a:lvl5pPr>
              <a:lvl6pPr marL="2011278" algn="l" defTabSz="804511" rtl="0" eaLnBrk="1" latinLnBrk="0" hangingPunct="1">
                <a:defRPr sz="1584" kern="1200">
                  <a:solidFill>
                    <a:schemeClr val="tx1"/>
                  </a:solidFill>
                  <a:latin typeface="+mn-lt"/>
                  <a:ea typeface="+mn-ea"/>
                  <a:cs typeface="+mn-cs"/>
                </a:defRPr>
              </a:lvl6pPr>
              <a:lvl7pPr marL="2413533" algn="l" defTabSz="804511" rtl="0" eaLnBrk="1" latinLnBrk="0" hangingPunct="1">
                <a:defRPr sz="1584" kern="1200">
                  <a:solidFill>
                    <a:schemeClr val="tx1"/>
                  </a:solidFill>
                  <a:latin typeface="+mn-lt"/>
                  <a:ea typeface="+mn-ea"/>
                  <a:cs typeface="+mn-cs"/>
                </a:defRPr>
              </a:lvl7pPr>
              <a:lvl8pPr marL="2815789" algn="l" defTabSz="804511" rtl="0" eaLnBrk="1" latinLnBrk="0" hangingPunct="1">
                <a:defRPr sz="1584" kern="1200">
                  <a:solidFill>
                    <a:schemeClr val="tx1"/>
                  </a:solidFill>
                  <a:latin typeface="+mn-lt"/>
                  <a:ea typeface="+mn-ea"/>
                  <a:cs typeface="+mn-cs"/>
                </a:defRPr>
              </a:lvl8pPr>
              <a:lvl9pPr marL="3218044" algn="l" defTabSz="804511" rtl="0" eaLnBrk="1" latinLnBrk="0" hangingPunct="1">
                <a:defRPr sz="1584" kern="1200">
                  <a:solidFill>
                    <a:schemeClr val="tx1"/>
                  </a:solidFill>
                  <a:latin typeface="+mn-lt"/>
                  <a:ea typeface="+mn-ea"/>
                  <a:cs typeface="+mn-cs"/>
                </a:defRPr>
              </a:lvl9pPr>
            </a:lstStyle>
            <a:p>
              <a:endParaRPr lang="en-US" sz="549" dirty="0">
                <a:ln w="3175">
                  <a:solidFill>
                    <a:schemeClr val="tx1"/>
                  </a:solidFill>
                </a:ln>
                <a:solidFill>
                  <a:schemeClr val="accent6">
                    <a:lumMod val="50000"/>
                  </a:schemeClr>
                </a:solidFill>
              </a:endParaRPr>
            </a:p>
          </p:txBody>
        </p:sp>
      </p:grpSp>
      <p:cxnSp>
        <p:nvCxnSpPr>
          <p:cNvPr id="498" name="Straight Connector 497">
            <a:extLst>
              <a:ext uri="{FF2B5EF4-FFF2-40B4-BE49-F238E27FC236}">
                <a16:creationId xmlns:a16="http://schemas.microsoft.com/office/drawing/2014/main" id="{106B07E4-9545-4714-954F-8A29A66698E5}"/>
              </a:ext>
            </a:extLst>
          </p:cNvPr>
          <p:cNvCxnSpPr>
            <a:cxnSpLocks/>
          </p:cNvCxnSpPr>
          <p:nvPr/>
        </p:nvCxnSpPr>
        <p:spPr>
          <a:xfrm flipH="1" flipV="1">
            <a:off x="6288494" y="2161613"/>
            <a:ext cx="235378" cy="22366"/>
          </a:xfrm>
          <a:prstGeom prst="line">
            <a:avLst/>
          </a:prstGeom>
          <a:ln w="317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0" name="Straight Connector 499">
            <a:extLst>
              <a:ext uri="{FF2B5EF4-FFF2-40B4-BE49-F238E27FC236}">
                <a16:creationId xmlns:a16="http://schemas.microsoft.com/office/drawing/2014/main" id="{7653B036-0881-4FD2-8A70-7A524435FEDC}"/>
              </a:ext>
            </a:extLst>
          </p:cNvPr>
          <p:cNvCxnSpPr>
            <a:cxnSpLocks/>
            <a:stCxn id="477" idx="31"/>
          </p:cNvCxnSpPr>
          <p:nvPr/>
        </p:nvCxnSpPr>
        <p:spPr>
          <a:xfrm flipH="1" flipV="1">
            <a:off x="6269716" y="2361072"/>
            <a:ext cx="182788" cy="49430"/>
          </a:xfrm>
          <a:prstGeom prst="line">
            <a:avLst/>
          </a:prstGeom>
          <a:ln w="317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1" name="Straight Connector 500">
            <a:extLst>
              <a:ext uri="{FF2B5EF4-FFF2-40B4-BE49-F238E27FC236}">
                <a16:creationId xmlns:a16="http://schemas.microsoft.com/office/drawing/2014/main" id="{B8C274B5-A62E-45C9-9C4F-3E2375FF8221}"/>
              </a:ext>
            </a:extLst>
          </p:cNvPr>
          <p:cNvCxnSpPr>
            <a:cxnSpLocks/>
          </p:cNvCxnSpPr>
          <p:nvPr/>
        </p:nvCxnSpPr>
        <p:spPr>
          <a:xfrm flipH="1" flipV="1">
            <a:off x="6142093" y="2523127"/>
            <a:ext cx="168652" cy="117544"/>
          </a:xfrm>
          <a:prstGeom prst="line">
            <a:avLst/>
          </a:prstGeom>
          <a:ln w="317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2" name="Straight Arrow Connector 501">
            <a:extLst>
              <a:ext uri="{FF2B5EF4-FFF2-40B4-BE49-F238E27FC236}">
                <a16:creationId xmlns:a16="http://schemas.microsoft.com/office/drawing/2014/main" id="{6572FD58-71AB-4CFA-ACD2-56614863AB83}"/>
              </a:ext>
            </a:extLst>
          </p:cNvPr>
          <p:cNvCxnSpPr>
            <a:cxnSpLocks/>
          </p:cNvCxnSpPr>
          <p:nvPr/>
        </p:nvCxnSpPr>
        <p:spPr>
          <a:xfrm flipH="1" flipV="1">
            <a:off x="5485553" y="2360314"/>
            <a:ext cx="313083" cy="75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7ED7E11C-4303-4FB4-A709-19F2A667D4F8}"/>
              </a:ext>
            </a:extLst>
          </p:cNvPr>
          <p:cNvCxnSpPr>
            <a:cxnSpLocks/>
          </p:cNvCxnSpPr>
          <p:nvPr/>
        </p:nvCxnSpPr>
        <p:spPr>
          <a:xfrm flipV="1">
            <a:off x="5542733" y="1992379"/>
            <a:ext cx="288583" cy="865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04" name="Picture 6" descr="Image result for omni channel icon enterprise">
            <a:extLst>
              <a:ext uri="{FF2B5EF4-FFF2-40B4-BE49-F238E27FC236}">
                <a16:creationId xmlns:a16="http://schemas.microsoft.com/office/drawing/2014/main" id="{BCE44B6C-E572-4283-8EAC-C4195269D42C}"/>
              </a:ext>
            </a:extLst>
          </p:cNvPr>
          <p:cNvPicPr>
            <a:picLocks noChangeAspect="1" noChangeArrowheads="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38785" y="1384696"/>
            <a:ext cx="1578997" cy="14756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26" name="Straight Connector 225">
            <a:extLst>
              <a:ext uri="{FF2B5EF4-FFF2-40B4-BE49-F238E27FC236}">
                <a16:creationId xmlns:a16="http://schemas.microsoft.com/office/drawing/2014/main" id="{F9B2D639-0C42-4608-8708-DFBC317CFB02}"/>
              </a:ext>
            </a:extLst>
          </p:cNvPr>
          <p:cNvCxnSpPr>
            <a:cxnSpLocks/>
          </p:cNvCxnSpPr>
          <p:nvPr/>
        </p:nvCxnSpPr>
        <p:spPr>
          <a:xfrm>
            <a:off x="3198094" y="3750185"/>
            <a:ext cx="1656788" cy="0"/>
          </a:xfrm>
          <a:prstGeom prst="line">
            <a:avLst/>
          </a:prstGeom>
          <a:ln w="22225" cap="sq">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3" name="Text Placeholder 3">
            <a:extLst>
              <a:ext uri="{FF2B5EF4-FFF2-40B4-BE49-F238E27FC236}">
                <a16:creationId xmlns:a16="http://schemas.microsoft.com/office/drawing/2014/main" id="{8EE5D7CD-A328-4CAF-AFD0-9FFBB206BE63}"/>
              </a:ext>
            </a:extLst>
          </p:cNvPr>
          <p:cNvSpPr txBox="1">
            <a:spLocks/>
          </p:cNvSpPr>
          <p:nvPr/>
        </p:nvSpPr>
        <p:spPr>
          <a:xfrm>
            <a:off x="271317" y="4314060"/>
            <a:ext cx="8714614" cy="436906"/>
          </a:xfrm>
          <a:prstGeom prst="rect">
            <a:avLst/>
          </a:prstGeom>
          <a:solidFill>
            <a:schemeClr val="bg2"/>
          </a:solidFill>
          <a:ln>
            <a:solidFill>
              <a:schemeClr val="bg1"/>
            </a:solidFill>
          </a:ln>
        </p:spPr>
        <p:txBody>
          <a:bodyPr vert="horz" lIns="0" tIns="45720" rIns="0" bIns="45720" rtlCol="0">
            <a:noAutofit/>
          </a:bodyPr>
          <a:lstStyle>
            <a:lvl1pPr marL="200020" indent="-200020" algn="l" defTabSz="685783" rtl="0" eaLnBrk="1" latinLnBrk="0" hangingPunct="1">
              <a:spcBef>
                <a:spcPts val="750"/>
              </a:spcBef>
              <a:spcAft>
                <a:spcPts val="150"/>
              </a:spcAft>
              <a:buClr>
                <a:schemeClr val="accent1"/>
              </a:buClr>
              <a:buSzPct val="120000"/>
              <a:buFont typeface="Arial" charset="0"/>
              <a:buChar char="•"/>
              <a:tabLst/>
              <a:defRPr sz="1800" kern="1200">
                <a:solidFill>
                  <a:schemeClr val="tx1"/>
                </a:solidFill>
                <a:latin typeface="+mn-lt"/>
                <a:ea typeface="+mn-ea"/>
                <a:cs typeface="+mn-cs"/>
              </a:defRPr>
            </a:lvl1pPr>
            <a:lvl2pPr marL="461951" indent="-201608" algn="l" defTabSz="685783" rtl="0" eaLnBrk="1" latinLnBrk="0" hangingPunct="1">
              <a:lnSpc>
                <a:spcPct val="90000"/>
              </a:lnSpc>
              <a:spcBef>
                <a:spcPts val="300"/>
              </a:spcBef>
              <a:spcAft>
                <a:spcPts val="300"/>
              </a:spcAft>
              <a:buClr>
                <a:schemeClr val="accent1"/>
              </a:buClr>
              <a:buSzPct val="120000"/>
              <a:buFont typeface="Helvetica" charset="0"/>
              <a:buChar char="⁃"/>
              <a:tabLst/>
              <a:defRPr sz="1600" kern="1200">
                <a:solidFill>
                  <a:schemeClr val="tx1"/>
                </a:solidFill>
                <a:latin typeface="+mn-lt"/>
                <a:ea typeface="+mn-ea"/>
                <a:cs typeface="+mn-cs"/>
              </a:defRPr>
            </a:lvl2pPr>
            <a:lvl3pPr marL="634985" indent="-126997" algn="l" defTabSz="685783" rtl="0" eaLnBrk="1" latinLnBrk="0" hangingPunct="1">
              <a:lnSpc>
                <a:spcPct val="90000"/>
              </a:lnSpc>
              <a:spcBef>
                <a:spcPts val="300"/>
              </a:spcBef>
              <a:spcAft>
                <a:spcPts val="300"/>
              </a:spcAft>
              <a:buClr>
                <a:schemeClr val="accent1"/>
              </a:buClr>
              <a:buSzPct val="120000"/>
              <a:buFont typeface="Arial" charset="0"/>
              <a:buChar char="•"/>
              <a:tabLst/>
              <a:defRPr sz="1400" kern="1200">
                <a:solidFill>
                  <a:schemeClr val="tx1"/>
                </a:solidFill>
                <a:latin typeface="+mn-lt"/>
                <a:ea typeface="+mn-ea"/>
                <a:cs typeface="+mn-cs"/>
              </a:defRPr>
            </a:lvl3pPr>
            <a:lvl4pPr marL="806430" indent="-142871" algn="l" defTabSz="685783" rtl="0" eaLnBrk="1" latinLnBrk="0" hangingPunct="1">
              <a:lnSpc>
                <a:spcPct val="90000"/>
              </a:lnSpc>
              <a:spcBef>
                <a:spcPts val="300"/>
              </a:spcBef>
              <a:spcAft>
                <a:spcPts val="300"/>
              </a:spcAft>
              <a:buClr>
                <a:schemeClr val="accent1"/>
              </a:buClr>
              <a:buSzPct val="120000"/>
              <a:buFont typeface="Helvetica" charset="0"/>
              <a:buChar char="⁃"/>
              <a:tabLst/>
              <a:defRPr sz="1200" kern="1200">
                <a:solidFill>
                  <a:schemeClr val="tx1"/>
                </a:solidFill>
                <a:latin typeface="+mn-lt"/>
                <a:ea typeface="+mn-ea"/>
                <a:cs typeface="+mn-cs"/>
              </a:defRPr>
            </a:lvl4pPr>
            <a:lvl5pPr marL="917552" indent="-133347" algn="l" defTabSz="685783" rtl="0" eaLnBrk="1" latinLnBrk="0" hangingPunct="1">
              <a:lnSpc>
                <a:spcPct val="90000"/>
              </a:lnSpc>
              <a:spcBef>
                <a:spcPts val="300"/>
              </a:spcBef>
              <a:spcAft>
                <a:spcPts val="300"/>
              </a:spcAft>
              <a:buClr>
                <a:schemeClr val="accent1"/>
              </a:buClr>
              <a:buSzPct val="100000"/>
              <a:buFont typeface="Arial" charset="0"/>
              <a:buChar char="•"/>
              <a:tabLst/>
              <a:defRPr sz="12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lvl="0" indent="0">
              <a:buNone/>
            </a:pPr>
            <a:endParaRPr lang="en-US" sz="1100" dirty="0">
              <a:solidFill>
                <a:schemeClr val="bg1"/>
              </a:solidFill>
            </a:endParaRPr>
          </a:p>
        </p:txBody>
      </p:sp>
      <p:sp>
        <p:nvSpPr>
          <p:cNvPr id="224" name="Rectangle 223">
            <a:extLst>
              <a:ext uri="{FF2B5EF4-FFF2-40B4-BE49-F238E27FC236}">
                <a16:creationId xmlns:a16="http://schemas.microsoft.com/office/drawing/2014/main" id="{D7AEC100-32FF-4200-8705-D0AE2E8B991C}"/>
              </a:ext>
            </a:extLst>
          </p:cNvPr>
          <p:cNvSpPr/>
          <p:nvPr/>
        </p:nvSpPr>
        <p:spPr>
          <a:xfrm>
            <a:off x="3436825" y="4441183"/>
            <a:ext cx="2172390" cy="249812"/>
          </a:xfrm>
          <a:prstGeom prst="rect">
            <a:avLst/>
          </a:prstGeom>
        </p:spPr>
        <p:txBody>
          <a:bodyPr wrap="none">
            <a:spAutoFit/>
          </a:bodyPr>
          <a:lstStyle/>
          <a:p>
            <a:pPr algn="ctr">
              <a:lnSpc>
                <a:spcPct val="60000"/>
              </a:lnSpc>
            </a:pPr>
            <a:r>
              <a:rPr lang="en-US" sz="1600" b="1" dirty="0">
                <a:solidFill>
                  <a:schemeClr val="bg1"/>
                </a:solidFill>
              </a:rPr>
              <a:t>InteliServe Platform </a:t>
            </a:r>
          </a:p>
        </p:txBody>
      </p:sp>
      <p:sp>
        <p:nvSpPr>
          <p:cNvPr id="225" name="Rectangle 224">
            <a:extLst>
              <a:ext uri="{FF2B5EF4-FFF2-40B4-BE49-F238E27FC236}">
                <a16:creationId xmlns:a16="http://schemas.microsoft.com/office/drawing/2014/main" id="{05782ED0-C32A-4982-A9AF-26867197C51C}"/>
              </a:ext>
            </a:extLst>
          </p:cNvPr>
          <p:cNvSpPr/>
          <p:nvPr/>
        </p:nvSpPr>
        <p:spPr>
          <a:xfrm>
            <a:off x="2102036" y="2353601"/>
            <a:ext cx="631904" cy="246221"/>
          </a:xfrm>
          <a:prstGeom prst="rect">
            <a:avLst/>
          </a:prstGeom>
        </p:spPr>
        <p:txBody>
          <a:bodyPr wrap="none">
            <a:spAutoFit/>
          </a:bodyPr>
          <a:lstStyle/>
          <a:p>
            <a:r>
              <a:rPr lang="en-US" sz="1000" b="1" dirty="0">
                <a:solidFill>
                  <a:srgbClr val="C00000"/>
                </a:solidFill>
                <a:latin typeface="Arial Narrow" panose="020B0606020202030204" pitchFamily="34" charset="0"/>
              </a:rPr>
              <a:t>InteliApp</a:t>
            </a:r>
          </a:p>
        </p:txBody>
      </p:sp>
      <p:pic>
        <p:nvPicPr>
          <p:cNvPr id="228" name="Picture 227">
            <a:extLst>
              <a:ext uri="{FF2B5EF4-FFF2-40B4-BE49-F238E27FC236}">
                <a16:creationId xmlns:a16="http://schemas.microsoft.com/office/drawing/2014/main" id="{D9C7CC62-2C0A-4FA1-86AA-5E62094751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0040" y="2041480"/>
            <a:ext cx="368414" cy="368414"/>
          </a:xfrm>
          <a:prstGeom prst="rect">
            <a:avLst/>
          </a:prstGeom>
        </p:spPr>
      </p:pic>
      <p:cxnSp>
        <p:nvCxnSpPr>
          <p:cNvPr id="233" name="Straight Connector 232">
            <a:extLst>
              <a:ext uri="{FF2B5EF4-FFF2-40B4-BE49-F238E27FC236}">
                <a16:creationId xmlns:a16="http://schemas.microsoft.com/office/drawing/2014/main" id="{818CA4D8-AFDE-49FC-AE37-58552D0657D5}"/>
              </a:ext>
            </a:extLst>
          </p:cNvPr>
          <p:cNvCxnSpPr>
            <a:cxnSpLocks/>
          </p:cNvCxnSpPr>
          <p:nvPr/>
        </p:nvCxnSpPr>
        <p:spPr>
          <a:xfrm flipH="1">
            <a:off x="1281143" y="1756733"/>
            <a:ext cx="2826" cy="190263"/>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914E7A14-111E-46C2-A399-939E0F89FB92}"/>
              </a:ext>
            </a:extLst>
          </p:cNvPr>
          <p:cNvCxnSpPr>
            <a:cxnSpLocks/>
            <a:endCxn id="46" idx="4"/>
          </p:cNvCxnSpPr>
          <p:nvPr/>
        </p:nvCxnSpPr>
        <p:spPr>
          <a:xfrm flipH="1">
            <a:off x="1246416" y="2832435"/>
            <a:ext cx="274498" cy="93832"/>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879A091D-8A08-4923-ABFD-94AA98CD5FE8}"/>
              </a:ext>
            </a:extLst>
          </p:cNvPr>
          <p:cNvCxnSpPr>
            <a:cxnSpLocks/>
          </p:cNvCxnSpPr>
          <p:nvPr/>
        </p:nvCxnSpPr>
        <p:spPr>
          <a:xfrm>
            <a:off x="666332" y="2122546"/>
            <a:ext cx="203037" cy="141987"/>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69E61A9C-57AD-4D57-9D4C-319804E74471}"/>
              </a:ext>
            </a:extLst>
          </p:cNvPr>
          <p:cNvCxnSpPr>
            <a:cxnSpLocks/>
            <a:stCxn id="46" idx="4"/>
          </p:cNvCxnSpPr>
          <p:nvPr/>
        </p:nvCxnSpPr>
        <p:spPr>
          <a:xfrm>
            <a:off x="1246416" y="2926267"/>
            <a:ext cx="653" cy="216033"/>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4E455EAF-19AF-4749-8593-F11489FDA4E2}"/>
              </a:ext>
            </a:extLst>
          </p:cNvPr>
          <p:cNvCxnSpPr>
            <a:cxnSpLocks/>
          </p:cNvCxnSpPr>
          <p:nvPr/>
        </p:nvCxnSpPr>
        <p:spPr>
          <a:xfrm flipH="1">
            <a:off x="699510" y="2681436"/>
            <a:ext cx="184235" cy="14671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88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4"/>
          </p:nvPr>
        </p:nvSpPr>
        <p:spPr>
          <a:xfrm>
            <a:off x="346163" y="582020"/>
            <a:ext cx="8490423" cy="435769"/>
          </a:xfrm>
        </p:spPr>
        <p:txBody>
          <a:bodyPr/>
          <a:lstStyle/>
          <a:p>
            <a:r>
              <a:rPr lang="en-US" dirty="0">
                <a:solidFill>
                  <a:schemeClr val="bg2">
                    <a:lumMod val="60000"/>
                    <a:lumOff val="40000"/>
                  </a:schemeClr>
                </a:solidFill>
              </a:rPr>
              <a:t>Unisys </a:t>
            </a:r>
            <a:r>
              <a:rPr lang="en-US" dirty="0">
                <a:solidFill>
                  <a:schemeClr val="bg2">
                    <a:lumMod val="60000"/>
                    <a:lumOff val="40000"/>
                  </a:schemeClr>
                </a:solidFill>
                <a:ea typeface="Times New Roman" panose="02020603050405020304" pitchFamily="18" charset="0"/>
                <a:cs typeface="Times New Roman" panose="02020603050405020304" pitchFamily="18" charset="0"/>
              </a:rPr>
              <a:t>InteliApp™ provides easy user access to omnichannel support</a:t>
            </a:r>
            <a:endParaRPr lang="en-US" dirty="0">
              <a:solidFill>
                <a:schemeClr val="bg2">
                  <a:lumMod val="60000"/>
                  <a:lumOff val="40000"/>
                </a:schemeClr>
              </a:solidFill>
            </a:endParaRPr>
          </a:p>
        </p:txBody>
      </p:sp>
      <p:sp>
        <p:nvSpPr>
          <p:cNvPr id="11" name="Title 4"/>
          <p:cNvSpPr>
            <a:spLocks noGrp="1"/>
          </p:cNvSpPr>
          <p:nvPr>
            <p:ph type="title"/>
          </p:nvPr>
        </p:nvSpPr>
        <p:spPr>
          <a:xfrm>
            <a:off x="333242" y="198154"/>
            <a:ext cx="8531352" cy="457200"/>
          </a:xfrm>
        </p:spPr>
        <p:txBody>
          <a:bodyPr/>
          <a:lstStyle/>
          <a:p>
            <a:r>
              <a:rPr lang="en-US" dirty="0"/>
              <a:t>Single Point of Engagement</a:t>
            </a:r>
          </a:p>
        </p:txBody>
      </p:sp>
      <p:sp>
        <p:nvSpPr>
          <p:cNvPr id="12" name="Content Placeholder 29"/>
          <p:cNvSpPr txBox="1">
            <a:spLocks/>
          </p:cNvSpPr>
          <p:nvPr/>
        </p:nvSpPr>
        <p:spPr>
          <a:xfrm>
            <a:off x="4002115" y="1052235"/>
            <a:ext cx="4748005" cy="1273193"/>
          </a:xfrm>
          <a:prstGeom prst="rect">
            <a:avLst/>
          </a:prstGeom>
        </p:spPr>
        <p:txBody>
          <a:bodyPr/>
          <a:lstStyle>
            <a:lvl1pPr marL="200020" indent="-200020" algn="l" defTabSz="685783" rtl="0" eaLnBrk="1" latinLnBrk="0" hangingPunct="1">
              <a:spcBef>
                <a:spcPts val="750"/>
              </a:spcBef>
              <a:spcAft>
                <a:spcPts val="150"/>
              </a:spcAft>
              <a:buClr>
                <a:schemeClr val="accent1"/>
              </a:buClr>
              <a:buSzPct val="120000"/>
              <a:buFont typeface="Arial" charset="0"/>
              <a:buChar char="•"/>
              <a:tabLst/>
              <a:defRPr sz="1800" kern="1200">
                <a:solidFill>
                  <a:schemeClr val="tx1"/>
                </a:solidFill>
                <a:latin typeface="+mn-lt"/>
                <a:ea typeface="+mn-ea"/>
                <a:cs typeface="+mn-cs"/>
              </a:defRPr>
            </a:lvl1pPr>
            <a:lvl2pPr marL="461951" indent="-201608" algn="l" defTabSz="685783" rtl="0" eaLnBrk="1" latinLnBrk="0" hangingPunct="1">
              <a:lnSpc>
                <a:spcPct val="90000"/>
              </a:lnSpc>
              <a:spcBef>
                <a:spcPts val="300"/>
              </a:spcBef>
              <a:spcAft>
                <a:spcPts val="300"/>
              </a:spcAft>
              <a:buClr>
                <a:schemeClr val="accent1"/>
              </a:buClr>
              <a:buSzPct val="120000"/>
              <a:buFont typeface="Helvetica" charset="0"/>
              <a:buChar char="⁃"/>
              <a:tabLst/>
              <a:defRPr sz="1600" kern="1200">
                <a:solidFill>
                  <a:schemeClr val="tx1"/>
                </a:solidFill>
                <a:latin typeface="+mn-lt"/>
                <a:ea typeface="+mn-ea"/>
                <a:cs typeface="+mn-cs"/>
              </a:defRPr>
            </a:lvl2pPr>
            <a:lvl3pPr marL="634985" indent="-126997" algn="l" defTabSz="685783" rtl="0" eaLnBrk="1" latinLnBrk="0" hangingPunct="1">
              <a:lnSpc>
                <a:spcPct val="90000"/>
              </a:lnSpc>
              <a:spcBef>
                <a:spcPts val="300"/>
              </a:spcBef>
              <a:spcAft>
                <a:spcPts val="300"/>
              </a:spcAft>
              <a:buClr>
                <a:schemeClr val="accent1"/>
              </a:buClr>
              <a:buSzPct val="120000"/>
              <a:buFont typeface="Arial" charset="0"/>
              <a:buChar char="•"/>
              <a:tabLst/>
              <a:defRPr sz="1400" kern="1200">
                <a:solidFill>
                  <a:schemeClr val="tx1"/>
                </a:solidFill>
                <a:latin typeface="+mn-lt"/>
                <a:ea typeface="+mn-ea"/>
                <a:cs typeface="+mn-cs"/>
              </a:defRPr>
            </a:lvl3pPr>
            <a:lvl4pPr marL="806430" indent="-142871" algn="l" defTabSz="685783" rtl="0" eaLnBrk="1" latinLnBrk="0" hangingPunct="1">
              <a:lnSpc>
                <a:spcPct val="90000"/>
              </a:lnSpc>
              <a:spcBef>
                <a:spcPts val="300"/>
              </a:spcBef>
              <a:spcAft>
                <a:spcPts val="300"/>
              </a:spcAft>
              <a:buClr>
                <a:schemeClr val="accent1"/>
              </a:buClr>
              <a:buSzPct val="120000"/>
              <a:buFont typeface="Helvetica" charset="0"/>
              <a:buChar char="⁃"/>
              <a:tabLst/>
              <a:defRPr sz="1200" kern="1200">
                <a:solidFill>
                  <a:schemeClr val="tx1"/>
                </a:solidFill>
                <a:latin typeface="+mn-lt"/>
                <a:ea typeface="+mn-ea"/>
                <a:cs typeface="+mn-cs"/>
              </a:defRPr>
            </a:lvl4pPr>
            <a:lvl5pPr marL="917552" indent="-133347" algn="l" defTabSz="685783" rtl="0" eaLnBrk="1" latinLnBrk="0" hangingPunct="1">
              <a:lnSpc>
                <a:spcPct val="90000"/>
              </a:lnSpc>
              <a:spcBef>
                <a:spcPts val="300"/>
              </a:spcBef>
              <a:spcAft>
                <a:spcPts val="300"/>
              </a:spcAft>
              <a:buClr>
                <a:schemeClr val="accent1"/>
              </a:buClr>
              <a:buSzPct val="100000"/>
              <a:buFont typeface="Arial" charset="0"/>
              <a:buChar char="•"/>
              <a:tabLst/>
              <a:defRPr sz="12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US" sz="1200" dirty="0"/>
          </a:p>
        </p:txBody>
      </p:sp>
      <p:sp>
        <p:nvSpPr>
          <p:cNvPr id="35" name="Vertical Text Placeholder 6"/>
          <p:cNvSpPr txBox="1">
            <a:spLocks/>
          </p:cNvSpPr>
          <p:nvPr/>
        </p:nvSpPr>
        <p:spPr>
          <a:xfrm>
            <a:off x="389391" y="3583164"/>
            <a:ext cx="970674" cy="940974"/>
          </a:xfrm>
          <a:prstGeom prst="rect">
            <a:avLst/>
          </a:prstGeom>
        </p:spPr>
        <p:txBody>
          <a:bodyPr>
            <a:noAutofit/>
          </a:bodyPr>
          <a:lstStyle>
            <a:lvl1pPr marL="0" indent="0" algn="ctr" defTabSz="685783" rtl="0" eaLnBrk="1" latinLnBrk="0" hangingPunct="1">
              <a:spcBef>
                <a:spcPts val="750"/>
              </a:spcBef>
              <a:spcAft>
                <a:spcPts val="150"/>
              </a:spcAft>
              <a:buClr>
                <a:schemeClr val="accent1"/>
              </a:buClr>
              <a:buSzPct val="120000"/>
              <a:buFont typeface="Arial" charset="0"/>
              <a:buNone/>
              <a:tabLst/>
              <a:defRPr sz="1400" b="1" kern="1200">
                <a:solidFill>
                  <a:schemeClr val="bg1"/>
                </a:solidFill>
                <a:latin typeface="+mn-lt"/>
                <a:ea typeface="+mn-ea"/>
                <a:cs typeface="+mn-cs"/>
              </a:defRPr>
            </a:lvl1pPr>
            <a:lvl2pPr marL="461951" indent="-201608" algn="l" defTabSz="685783" rtl="0" eaLnBrk="1" latinLnBrk="0" hangingPunct="1">
              <a:lnSpc>
                <a:spcPct val="90000"/>
              </a:lnSpc>
              <a:spcBef>
                <a:spcPts val="300"/>
              </a:spcBef>
              <a:spcAft>
                <a:spcPts val="300"/>
              </a:spcAft>
              <a:buClr>
                <a:schemeClr val="accent1"/>
              </a:buClr>
              <a:buSzPct val="120000"/>
              <a:buFont typeface="Helvetica" charset="0"/>
              <a:buChar char="⁃"/>
              <a:tabLst/>
              <a:defRPr sz="1600" kern="1200">
                <a:solidFill>
                  <a:schemeClr val="tx1"/>
                </a:solidFill>
                <a:latin typeface="+mn-lt"/>
                <a:ea typeface="+mn-ea"/>
                <a:cs typeface="+mn-cs"/>
              </a:defRPr>
            </a:lvl2pPr>
            <a:lvl3pPr marL="634985" indent="-126997" algn="l" defTabSz="685783" rtl="0" eaLnBrk="1" latinLnBrk="0" hangingPunct="1">
              <a:lnSpc>
                <a:spcPct val="90000"/>
              </a:lnSpc>
              <a:spcBef>
                <a:spcPts val="300"/>
              </a:spcBef>
              <a:spcAft>
                <a:spcPts val="300"/>
              </a:spcAft>
              <a:buClr>
                <a:schemeClr val="accent1"/>
              </a:buClr>
              <a:buSzPct val="120000"/>
              <a:buFont typeface="Arial" charset="0"/>
              <a:buChar char="•"/>
              <a:tabLst/>
              <a:defRPr sz="1400" kern="1200">
                <a:solidFill>
                  <a:schemeClr val="tx1"/>
                </a:solidFill>
                <a:latin typeface="+mn-lt"/>
                <a:ea typeface="+mn-ea"/>
                <a:cs typeface="+mn-cs"/>
              </a:defRPr>
            </a:lvl3pPr>
            <a:lvl4pPr marL="806430" indent="-142871" algn="l" defTabSz="685783" rtl="0" eaLnBrk="1" latinLnBrk="0" hangingPunct="1">
              <a:lnSpc>
                <a:spcPct val="90000"/>
              </a:lnSpc>
              <a:spcBef>
                <a:spcPts val="300"/>
              </a:spcBef>
              <a:spcAft>
                <a:spcPts val="300"/>
              </a:spcAft>
              <a:buClr>
                <a:schemeClr val="accent1"/>
              </a:buClr>
              <a:buSzPct val="120000"/>
              <a:buFont typeface="Helvetica" charset="0"/>
              <a:buChar char="⁃"/>
              <a:tabLst/>
              <a:defRPr sz="1200" kern="1200">
                <a:solidFill>
                  <a:schemeClr val="tx1"/>
                </a:solidFill>
                <a:latin typeface="+mn-lt"/>
                <a:ea typeface="+mn-ea"/>
                <a:cs typeface="+mn-cs"/>
              </a:defRPr>
            </a:lvl4pPr>
            <a:lvl5pPr marL="917552" indent="-133347" algn="l" defTabSz="685783" rtl="0" eaLnBrk="1" latinLnBrk="0" hangingPunct="1">
              <a:lnSpc>
                <a:spcPct val="90000"/>
              </a:lnSpc>
              <a:spcBef>
                <a:spcPts val="300"/>
              </a:spcBef>
              <a:spcAft>
                <a:spcPts val="300"/>
              </a:spcAft>
              <a:buClr>
                <a:schemeClr val="accent1"/>
              </a:buClr>
              <a:buSzPct val="100000"/>
              <a:buFont typeface="Arial" charset="0"/>
              <a:buChar char="•"/>
              <a:tabLst/>
              <a:defRPr sz="12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dirty="0"/>
              <a:t>TYPICAL USE CASES</a:t>
            </a:r>
          </a:p>
        </p:txBody>
      </p:sp>
      <p:sp>
        <p:nvSpPr>
          <p:cNvPr id="29" name="Freeform 8">
            <a:extLst>
              <a:ext uri="{FF2B5EF4-FFF2-40B4-BE49-F238E27FC236}">
                <a16:creationId xmlns:a16="http://schemas.microsoft.com/office/drawing/2014/main" id="{53D24C64-8554-4B0C-89BA-3614C1AC4B8C}"/>
              </a:ext>
            </a:extLst>
          </p:cNvPr>
          <p:cNvSpPr>
            <a:spLocks noChangeArrowheads="1"/>
          </p:cNvSpPr>
          <p:nvPr/>
        </p:nvSpPr>
        <p:spPr bwMode="auto">
          <a:xfrm>
            <a:off x="1081559" y="1207637"/>
            <a:ext cx="1984222" cy="2007391"/>
          </a:xfrm>
          <a:custGeom>
            <a:avLst/>
            <a:gdLst>
              <a:gd name="T0" fmla="*/ 0 w 2958"/>
              <a:gd name="T1" fmla="*/ 1484 h 2957"/>
              <a:gd name="T2" fmla="*/ 0 w 2958"/>
              <a:gd name="T3" fmla="*/ 1484 h 2957"/>
              <a:gd name="T4" fmla="*/ 1485 w 2958"/>
              <a:gd name="T5" fmla="*/ 0 h 2957"/>
              <a:gd name="T6" fmla="*/ 2957 w 2958"/>
              <a:gd name="T7" fmla="*/ 1484 h 2957"/>
              <a:gd name="T8" fmla="*/ 1485 w 2958"/>
              <a:gd name="T9" fmla="*/ 2956 h 2957"/>
              <a:gd name="T10" fmla="*/ 0 w 2958"/>
              <a:gd name="T11" fmla="*/ 1484 h 2957"/>
            </a:gdLst>
            <a:ahLst/>
            <a:cxnLst>
              <a:cxn ang="0">
                <a:pos x="T0" y="T1"/>
              </a:cxn>
              <a:cxn ang="0">
                <a:pos x="T2" y="T3"/>
              </a:cxn>
              <a:cxn ang="0">
                <a:pos x="T4" y="T5"/>
              </a:cxn>
              <a:cxn ang="0">
                <a:pos x="T6" y="T7"/>
              </a:cxn>
              <a:cxn ang="0">
                <a:pos x="T8" y="T9"/>
              </a:cxn>
              <a:cxn ang="0">
                <a:pos x="T10" y="T11"/>
              </a:cxn>
            </a:cxnLst>
            <a:rect l="0" t="0" r="r" b="b"/>
            <a:pathLst>
              <a:path w="2958" h="2957">
                <a:moveTo>
                  <a:pt x="0" y="1484"/>
                </a:moveTo>
                <a:lnTo>
                  <a:pt x="0" y="1484"/>
                </a:lnTo>
                <a:cubicBezTo>
                  <a:pt x="0" y="667"/>
                  <a:pt x="667" y="0"/>
                  <a:pt x="1485" y="0"/>
                </a:cubicBezTo>
                <a:cubicBezTo>
                  <a:pt x="2303" y="0"/>
                  <a:pt x="2957" y="667"/>
                  <a:pt x="2957" y="1484"/>
                </a:cubicBezTo>
                <a:cubicBezTo>
                  <a:pt x="2957" y="2302"/>
                  <a:pt x="2303" y="2956"/>
                  <a:pt x="1485" y="2956"/>
                </a:cubicBezTo>
                <a:cubicBezTo>
                  <a:pt x="667" y="2956"/>
                  <a:pt x="0" y="2302"/>
                  <a:pt x="0" y="1484"/>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pic>
        <p:nvPicPr>
          <p:cNvPr id="48" name="Picture 47">
            <a:extLst>
              <a:ext uri="{FF2B5EF4-FFF2-40B4-BE49-F238E27FC236}">
                <a16:creationId xmlns:a16="http://schemas.microsoft.com/office/drawing/2014/main" id="{B66974C6-16AD-4ECB-9085-7628D0A12018}"/>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901414" y="604180"/>
            <a:ext cx="624231" cy="596107"/>
          </a:xfrm>
          <a:prstGeom prst="rect">
            <a:avLst/>
          </a:prstGeom>
        </p:spPr>
      </p:pic>
      <p:grpSp>
        <p:nvGrpSpPr>
          <p:cNvPr id="53" name="Group 52">
            <a:extLst>
              <a:ext uri="{FF2B5EF4-FFF2-40B4-BE49-F238E27FC236}">
                <a16:creationId xmlns:a16="http://schemas.microsoft.com/office/drawing/2014/main" id="{58ECD7D6-D00A-4A05-B2F1-939E04E7DCE5}"/>
              </a:ext>
            </a:extLst>
          </p:cNvPr>
          <p:cNvGrpSpPr/>
          <p:nvPr/>
        </p:nvGrpSpPr>
        <p:grpSpPr>
          <a:xfrm>
            <a:off x="1076867" y="3515484"/>
            <a:ext cx="487232" cy="386348"/>
            <a:chOff x="9510202" y="5334768"/>
            <a:chExt cx="543353" cy="430849"/>
          </a:xfrm>
        </p:grpSpPr>
        <p:sp>
          <p:nvSpPr>
            <p:cNvPr id="54" name="Freeform 136">
              <a:extLst>
                <a:ext uri="{FF2B5EF4-FFF2-40B4-BE49-F238E27FC236}">
                  <a16:creationId xmlns:a16="http://schemas.microsoft.com/office/drawing/2014/main" id="{DF57BA00-0D9E-4F46-B968-59EB15E063FC}"/>
                </a:ext>
              </a:extLst>
            </p:cNvPr>
            <p:cNvSpPr>
              <a:spLocks/>
            </p:cNvSpPr>
            <p:nvPr/>
          </p:nvSpPr>
          <p:spPr bwMode="auto">
            <a:xfrm>
              <a:off x="9510202" y="5442272"/>
              <a:ext cx="391681" cy="265843"/>
            </a:xfrm>
            <a:custGeom>
              <a:avLst/>
              <a:gdLst>
                <a:gd name="T0" fmla="*/ 175 w 197"/>
                <a:gd name="T1" fmla="*/ 133 h 133"/>
                <a:gd name="T2" fmla="*/ 21 w 197"/>
                <a:gd name="T3" fmla="*/ 133 h 133"/>
                <a:gd name="T4" fmla="*/ 0 w 197"/>
                <a:gd name="T5" fmla="*/ 112 h 133"/>
                <a:gd name="T6" fmla="*/ 0 w 197"/>
                <a:gd name="T7" fmla="*/ 21 h 133"/>
                <a:gd name="T8" fmla="*/ 21 w 197"/>
                <a:gd name="T9" fmla="*/ 0 h 133"/>
                <a:gd name="T10" fmla="*/ 175 w 197"/>
                <a:gd name="T11" fmla="*/ 0 h 133"/>
                <a:gd name="T12" fmla="*/ 197 w 197"/>
                <a:gd name="T13" fmla="*/ 21 h 133"/>
                <a:gd name="T14" fmla="*/ 197 w 197"/>
                <a:gd name="T15" fmla="*/ 112 h 133"/>
                <a:gd name="T16" fmla="*/ 175 w 197"/>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33">
                  <a:moveTo>
                    <a:pt x="175" y="133"/>
                  </a:moveTo>
                  <a:cubicBezTo>
                    <a:pt x="21" y="133"/>
                    <a:pt x="21" y="133"/>
                    <a:pt x="21" y="133"/>
                  </a:cubicBezTo>
                  <a:cubicBezTo>
                    <a:pt x="10" y="133"/>
                    <a:pt x="0" y="124"/>
                    <a:pt x="0" y="112"/>
                  </a:cubicBezTo>
                  <a:cubicBezTo>
                    <a:pt x="0" y="21"/>
                    <a:pt x="0" y="21"/>
                    <a:pt x="0" y="21"/>
                  </a:cubicBezTo>
                  <a:cubicBezTo>
                    <a:pt x="0" y="9"/>
                    <a:pt x="10" y="0"/>
                    <a:pt x="21" y="0"/>
                  </a:cubicBezTo>
                  <a:cubicBezTo>
                    <a:pt x="175" y="0"/>
                    <a:pt x="175" y="0"/>
                    <a:pt x="175" y="0"/>
                  </a:cubicBezTo>
                  <a:cubicBezTo>
                    <a:pt x="187" y="0"/>
                    <a:pt x="197" y="9"/>
                    <a:pt x="197" y="21"/>
                  </a:cubicBezTo>
                  <a:cubicBezTo>
                    <a:pt x="197" y="112"/>
                    <a:pt x="197" y="112"/>
                    <a:pt x="197" y="112"/>
                  </a:cubicBezTo>
                  <a:cubicBezTo>
                    <a:pt x="197" y="124"/>
                    <a:pt x="187" y="133"/>
                    <a:pt x="175" y="133"/>
                  </a:cubicBezTo>
                  <a:close/>
                </a:path>
              </a:pathLst>
            </a:custGeom>
            <a:noFill/>
            <a:ln w="190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55" name="Line 137">
              <a:extLst>
                <a:ext uri="{FF2B5EF4-FFF2-40B4-BE49-F238E27FC236}">
                  <a16:creationId xmlns:a16="http://schemas.microsoft.com/office/drawing/2014/main" id="{99977F33-F271-4E7F-83B9-FEB5E1F3D96B}"/>
                </a:ext>
              </a:extLst>
            </p:cNvPr>
            <p:cNvSpPr>
              <a:spLocks noChangeShapeType="1"/>
            </p:cNvSpPr>
            <p:nvPr/>
          </p:nvSpPr>
          <p:spPr bwMode="auto">
            <a:xfrm>
              <a:off x="9626040" y="5765617"/>
              <a:ext cx="160839" cy="0"/>
            </a:xfrm>
            <a:prstGeom prst="line">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56" name="Freeform 138">
              <a:extLst>
                <a:ext uri="{FF2B5EF4-FFF2-40B4-BE49-F238E27FC236}">
                  <a16:creationId xmlns:a16="http://schemas.microsoft.com/office/drawing/2014/main" id="{E8C9A477-53B5-4FF0-9F69-2980076D47F8}"/>
                </a:ext>
              </a:extLst>
            </p:cNvPr>
            <p:cNvSpPr>
              <a:spLocks/>
            </p:cNvSpPr>
            <p:nvPr/>
          </p:nvSpPr>
          <p:spPr bwMode="auto">
            <a:xfrm>
              <a:off x="9854381" y="5334768"/>
              <a:ext cx="199174" cy="429182"/>
            </a:xfrm>
            <a:custGeom>
              <a:avLst/>
              <a:gdLst>
                <a:gd name="T0" fmla="*/ 6 w 100"/>
                <a:gd name="T1" fmla="*/ 209 h 215"/>
                <a:gd name="T2" fmla="*/ 20 w 100"/>
                <a:gd name="T3" fmla="*/ 215 h 215"/>
                <a:gd name="T4" fmla="*/ 80 w 100"/>
                <a:gd name="T5" fmla="*/ 215 h 215"/>
                <a:gd name="T6" fmla="*/ 100 w 100"/>
                <a:gd name="T7" fmla="*/ 195 h 215"/>
                <a:gd name="T8" fmla="*/ 100 w 100"/>
                <a:gd name="T9" fmla="*/ 20 h 215"/>
                <a:gd name="T10" fmla="*/ 80 w 100"/>
                <a:gd name="T11" fmla="*/ 0 h 215"/>
                <a:gd name="T12" fmla="*/ 20 w 100"/>
                <a:gd name="T13" fmla="*/ 0 h 215"/>
                <a:gd name="T14" fmla="*/ 0 w 100"/>
                <a:gd name="T15" fmla="*/ 20 h 215"/>
                <a:gd name="T16" fmla="*/ 0 w 100"/>
                <a:gd name="T17" fmla="*/ 3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215">
                  <a:moveTo>
                    <a:pt x="6" y="209"/>
                  </a:moveTo>
                  <a:cubicBezTo>
                    <a:pt x="9" y="213"/>
                    <a:pt x="14" y="215"/>
                    <a:pt x="20" y="215"/>
                  </a:cubicBezTo>
                  <a:cubicBezTo>
                    <a:pt x="80" y="215"/>
                    <a:pt x="80" y="215"/>
                    <a:pt x="80" y="215"/>
                  </a:cubicBezTo>
                  <a:cubicBezTo>
                    <a:pt x="91" y="215"/>
                    <a:pt x="100" y="206"/>
                    <a:pt x="100" y="195"/>
                  </a:cubicBezTo>
                  <a:cubicBezTo>
                    <a:pt x="100" y="20"/>
                    <a:pt x="100" y="20"/>
                    <a:pt x="100" y="20"/>
                  </a:cubicBezTo>
                  <a:cubicBezTo>
                    <a:pt x="100" y="9"/>
                    <a:pt x="91" y="0"/>
                    <a:pt x="80" y="0"/>
                  </a:cubicBezTo>
                  <a:cubicBezTo>
                    <a:pt x="20" y="0"/>
                    <a:pt x="20" y="0"/>
                    <a:pt x="20" y="0"/>
                  </a:cubicBezTo>
                  <a:cubicBezTo>
                    <a:pt x="9" y="0"/>
                    <a:pt x="0" y="9"/>
                    <a:pt x="0" y="20"/>
                  </a:cubicBezTo>
                  <a:cubicBezTo>
                    <a:pt x="0" y="30"/>
                    <a:pt x="0" y="30"/>
                    <a:pt x="0" y="30"/>
                  </a:cubicBez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57" name="Line 140">
              <a:extLst>
                <a:ext uri="{FF2B5EF4-FFF2-40B4-BE49-F238E27FC236}">
                  <a16:creationId xmlns:a16="http://schemas.microsoft.com/office/drawing/2014/main" id="{D1F66218-5A42-46FB-8E31-272C6FA7DA81}"/>
                </a:ext>
              </a:extLst>
            </p:cNvPr>
            <p:cNvSpPr>
              <a:spLocks noChangeShapeType="1"/>
            </p:cNvSpPr>
            <p:nvPr/>
          </p:nvSpPr>
          <p:spPr bwMode="auto">
            <a:xfrm>
              <a:off x="9916050" y="5394770"/>
              <a:ext cx="75836" cy="0"/>
            </a:xfrm>
            <a:prstGeom prst="line">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58" name="Oval 57">
              <a:extLst>
                <a:ext uri="{FF2B5EF4-FFF2-40B4-BE49-F238E27FC236}">
                  <a16:creationId xmlns:a16="http://schemas.microsoft.com/office/drawing/2014/main" id="{5EC64301-C242-4EDB-ABCE-25233E221AF5}"/>
                </a:ext>
              </a:extLst>
            </p:cNvPr>
            <p:cNvSpPr>
              <a:spLocks noChangeAspect="1"/>
            </p:cNvSpPr>
            <p:nvPr/>
          </p:nvSpPr>
          <p:spPr>
            <a:xfrm>
              <a:off x="9940252" y="5679804"/>
              <a:ext cx="36576" cy="3657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59" name="Group 58">
            <a:extLst>
              <a:ext uri="{FF2B5EF4-FFF2-40B4-BE49-F238E27FC236}">
                <a16:creationId xmlns:a16="http://schemas.microsoft.com/office/drawing/2014/main" id="{FD47F05A-B853-4E04-B89B-D9830D134C03}"/>
              </a:ext>
            </a:extLst>
          </p:cNvPr>
          <p:cNvGrpSpPr/>
          <p:nvPr/>
        </p:nvGrpSpPr>
        <p:grpSpPr>
          <a:xfrm>
            <a:off x="438942" y="2755225"/>
            <a:ext cx="303212" cy="421727"/>
            <a:chOff x="1763713" y="3296651"/>
            <a:chExt cx="338137" cy="470303"/>
          </a:xfrm>
        </p:grpSpPr>
        <p:sp>
          <p:nvSpPr>
            <p:cNvPr id="60" name="Freeform 19">
              <a:extLst>
                <a:ext uri="{FF2B5EF4-FFF2-40B4-BE49-F238E27FC236}">
                  <a16:creationId xmlns:a16="http://schemas.microsoft.com/office/drawing/2014/main" id="{24A56107-67AC-47D4-84B4-3B797E3ADE76}"/>
                </a:ext>
              </a:extLst>
            </p:cNvPr>
            <p:cNvSpPr>
              <a:spLocks noChangeArrowheads="1"/>
            </p:cNvSpPr>
            <p:nvPr/>
          </p:nvSpPr>
          <p:spPr bwMode="auto">
            <a:xfrm>
              <a:off x="1763713" y="3296651"/>
              <a:ext cx="338137" cy="470303"/>
            </a:xfrm>
            <a:custGeom>
              <a:avLst/>
              <a:gdLst>
                <a:gd name="T0" fmla="*/ 113 w 869"/>
                <a:gd name="T1" fmla="*/ 1208 h 1209"/>
                <a:gd name="T2" fmla="*/ 113 w 869"/>
                <a:gd name="T3" fmla="*/ 1208 h 1209"/>
                <a:gd name="T4" fmla="*/ 0 w 869"/>
                <a:gd name="T5" fmla="*/ 1107 h 1209"/>
                <a:gd name="T6" fmla="*/ 0 w 869"/>
                <a:gd name="T7" fmla="*/ 88 h 1209"/>
                <a:gd name="T8" fmla="*/ 113 w 869"/>
                <a:gd name="T9" fmla="*/ 0 h 1209"/>
                <a:gd name="T10" fmla="*/ 755 w 869"/>
                <a:gd name="T11" fmla="*/ 0 h 1209"/>
                <a:gd name="T12" fmla="*/ 868 w 869"/>
                <a:gd name="T13" fmla="*/ 88 h 1209"/>
                <a:gd name="T14" fmla="*/ 868 w 869"/>
                <a:gd name="T15" fmla="*/ 1107 h 1209"/>
                <a:gd name="T16" fmla="*/ 755 w 869"/>
                <a:gd name="T17" fmla="*/ 1208 h 1209"/>
                <a:gd name="T18" fmla="*/ 113 w 869"/>
                <a:gd name="T19" fmla="*/ 1208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9" h="1209">
                  <a:moveTo>
                    <a:pt x="113" y="1208"/>
                  </a:moveTo>
                  <a:lnTo>
                    <a:pt x="113" y="1208"/>
                  </a:lnTo>
                  <a:cubicBezTo>
                    <a:pt x="50" y="1208"/>
                    <a:pt x="0" y="1158"/>
                    <a:pt x="0" y="1107"/>
                  </a:cubicBezTo>
                  <a:cubicBezTo>
                    <a:pt x="0" y="88"/>
                    <a:pt x="0" y="88"/>
                    <a:pt x="0" y="88"/>
                  </a:cubicBezTo>
                  <a:cubicBezTo>
                    <a:pt x="0" y="38"/>
                    <a:pt x="50" y="0"/>
                    <a:pt x="113" y="0"/>
                  </a:cubicBezTo>
                  <a:cubicBezTo>
                    <a:pt x="755" y="0"/>
                    <a:pt x="755" y="0"/>
                    <a:pt x="755" y="0"/>
                  </a:cubicBezTo>
                  <a:cubicBezTo>
                    <a:pt x="818" y="0"/>
                    <a:pt x="868" y="38"/>
                    <a:pt x="868" y="88"/>
                  </a:cubicBezTo>
                  <a:cubicBezTo>
                    <a:pt x="868" y="88"/>
                    <a:pt x="868" y="88"/>
                    <a:pt x="868" y="1107"/>
                  </a:cubicBezTo>
                  <a:cubicBezTo>
                    <a:pt x="868" y="1158"/>
                    <a:pt x="818" y="1208"/>
                    <a:pt x="755" y="1208"/>
                  </a:cubicBezTo>
                  <a:lnTo>
                    <a:pt x="113" y="1208"/>
                  </a:lnTo>
                </a:path>
              </a:pathLst>
            </a:custGeom>
            <a:noFill/>
            <a:ln w="1905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61" name="Line 176">
              <a:extLst>
                <a:ext uri="{FF2B5EF4-FFF2-40B4-BE49-F238E27FC236}">
                  <a16:creationId xmlns:a16="http://schemas.microsoft.com/office/drawing/2014/main" id="{1EA348A7-DBB1-48FB-85EC-3A8414B008DC}"/>
                </a:ext>
              </a:extLst>
            </p:cNvPr>
            <p:cNvSpPr>
              <a:spLocks noChangeShapeType="1"/>
            </p:cNvSpPr>
            <p:nvPr/>
          </p:nvSpPr>
          <p:spPr bwMode="auto">
            <a:xfrm flipH="1">
              <a:off x="1775692" y="3373319"/>
              <a:ext cx="314178"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62" name="Line 177">
              <a:extLst>
                <a:ext uri="{FF2B5EF4-FFF2-40B4-BE49-F238E27FC236}">
                  <a16:creationId xmlns:a16="http://schemas.microsoft.com/office/drawing/2014/main" id="{BE35AA4D-A862-4E7D-B5EA-1917683B5197}"/>
                </a:ext>
              </a:extLst>
            </p:cNvPr>
            <p:cNvSpPr>
              <a:spLocks noChangeShapeType="1"/>
            </p:cNvSpPr>
            <p:nvPr/>
          </p:nvSpPr>
          <p:spPr bwMode="auto">
            <a:xfrm flipH="1">
              <a:off x="1775692" y="3655830"/>
              <a:ext cx="314178"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63" name="Oval 62">
              <a:extLst>
                <a:ext uri="{FF2B5EF4-FFF2-40B4-BE49-F238E27FC236}">
                  <a16:creationId xmlns:a16="http://schemas.microsoft.com/office/drawing/2014/main" id="{687B75F5-95E5-408E-B06E-824CC3C53549}"/>
                </a:ext>
              </a:extLst>
            </p:cNvPr>
            <p:cNvSpPr>
              <a:spLocks noChangeAspect="1"/>
            </p:cNvSpPr>
            <p:nvPr/>
          </p:nvSpPr>
          <p:spPr>
            <a:xfrm>
              <a:off x="1914493" y="3691565"/>
              <a:ext cx="36576" cy="365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64" name="Group 63">
            <a:extLst>
              <a:ext uri="{FF2B5EF4-FFF2-40B4-BE49-F238E27FC236}">
                <a16:creationId xmlns:a16="http://schemas.microsoft.com/office/drawing/2014/main" id="{F2791664-AFC0-4533-BABA-7DC6BDEE34CB}"/>
              </a:ext>
            </a:extLst>
          </p:cNvPr>
          <p:cNvGrpSpPr/>
          <p:nvPr/>
        </p:nvGrpSpPr>
        <p:grpSpPr>
          <a:xfrm>
            <a:off x="2437074" y="3537902"/>
            <a:ext cx="487232" cy="386348"/>
            <a:chOff x="9510202" y="5334768"/>
            <a:chExt cx="543353" cy="430849"/>
          </a:xfrm>
        </p:grpSpPr>
        <p:sp>
          <p:nvSpPr>
            <p:cNvPr id="65" name="Freeform 136">
              <a:extLst>
                <a:ext uri="{FF2B5EF4-FFF2-40B4-BE49-F238E27FC236}">
                  <a16:creationId xmlns:a16="http://schemas.microsoft.com/office/drawing/2014/main" id="{923F53FF-FA5C-4005-9986-08BDB8E23134}"/>
                </a:ext>
              </a:extLst>
            </p:cNvPr>
            <p:cNvSpPr>
              <a:spLocks/>
            </p:cNvSpPr>
            <p:nvPr/>
          </p:nvSpPr>
          <p:spPr bwMode="auto">
            <a:xfrm>
              <a:off x="9510202" y="5442272"/>
              <a:ext cx="391681" cy="265843"/>
            </a:xfrm>
            <a:custGeom>
              <a:avLst/>
              <a:gdLst>
                <a:gd name="T0" fmla="*/ 175 w 197"/>
                <a:gd name="T1" fmla="*/ 133 h 133"/>
                <a:gd name="T2" fmla="*/ 21 w 197"/>
                <a:gd name="T3" fmla="*/ 133 h 133"/>
                <a:gd name="T4" fmla="*/ 0 w 197"/>
                <a:gd name="T5" fmla="*/ 112 h 133"/>
                <a:gd name="T6" fmla="*/ 0 w 197"/>
                <a:gd name="T7" fmla="*/ 21 h 133"/>
                <a:gd name="T8" fmla="*/ 21 w 197"/>
                <a:gd name="T9" fmla="*/ 0 h 133"/>
                <a:gd name="T10" fmla="*/ 175 w 197"/>
                <a:gd name="T11" fmla="*/ 0 h 133"/>
                <a:gd name="T12" fmla="*/ 197 w 197"/>
                <a:gd name="T13" fmla="*/ 21 h 133"/>
                <a:gd name="T14" fmla="*/ 197 w 197"/>
                <a:gd name="T15" fmla="*/ 112 h 133"/>
                <a:gd name="T16" fmla="*/ 175 w 197"/>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33">
                  <a:moveTo>
                    <a:pt x="175" y="133"/>
                  </a:moveTo>
                  <a:cubicBezTo>
                    <a:pt x="21" y="133"/>
                    <a:pt x="21" y="133"/>
                    <a:pt x="21" y="133"/>
                  </a:cubicBezTo>
                  <a:cubicBezTo>
                    <a:pt x="10" y="133"/>
                    <a:pt x="0" y="124"/>
                    <a:pt x="0" y="112"/>
                  </a:cubicBezTo>
                  <a:cubicBezTo>
                    <a:pt x="0" y="21"/>
                    <a:pt x="0" y="21"/>
                    <a:pt x="0" y="21"/>
                  </a:cubicBezTo>
                  <a:cubicBezTo>
                    <a:pt x="0" y="9"/>
                    <a:pt x="10" y="0"/>
                    <a:pt x="21" y="0"/>
                  </a:cubicBezTo>
                  <a:cubicBezTo>
                    <a:pt x="175" y="0"/>
                    <a:pt x="175" y="0"/>
                    <a:pt x="175" y="0"/>
                  </a:cubicBezTo>
                  <a:cubicBezTo>
                    <a:pt x="187" y="0"/>
                    <a:pt x="197" y="9"/>
                    <a:pt x="197" y="21"/>
                  </a:cubicBezTo>
                  <a:cubicBezTo>
                    <a:pt x="197" y="112"/>
                    <a:pt x="197" y="112"/>
                    <a:pt x="197" y="112"/>
                  </a:cubicBezTo>
                  <a:cubicBezTo>
                    <a:pt x="197" y="124"/>
                    <a:pt x="187" y="133"/>
                    <a:pt x="175" y="133"/>
                  </a:cubicBezTo>
                  <a:close/>
                </a:path>
              </a:pathLst>
            </a:custGeom>
            <a:noFill/>
            <a:ln w="190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66" name="Line 137">
              <a:extLst>
                <a:ext uri="{FF2B5EF4-FFF2-40B4-BE49-F238E27FC236}">
                  <a16:creationId xmlns:a16="http://schemas.microsoft.com/office/drawing/2014/main" id="{7F97C612-8C08-416C-B815-5A67A4B490C6}"/>
                </a:ext>
              </a:extLst>
            </p:cNvPr>
            <p:cNvSpPr>
              <a:spLocks noChangeShapeType="1"/>
            </p:cNvSpPr>
            <p:nvPr/>
          </p:nvSpPr>
          <p:spPr bwMode="auto">
            <a:xfrm>
              <a:off x="9626040" y="5765617"/>
              <a:ext cx="160839" cy="0"/>
            </a:xfrm>
            <a:prstGeom prst="line">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67" name="Freeform 138">
              <a:extLst>
                <a:ext uri="{FF2B5EF4-FFF2-40B4-BE49-F238E27FC236}">
                  <a16:creationId xmlns:a16="http://schemas.microsoft.com/office/drawing/2014/main" id="{385F16D0-E959-431A-92D7-F794BDC8D167}"/>
                </a:ext>
              </a:extLst>
            </p:cNvPr>
            <p:cNvSpPr>
              <a:spLocks/>
            </p:cNvSpPr>
            <p:nvPr/>
          </p:nvSpPr>
          <p:spPr bwMode="auto">
            <a:xfrm>
              <a:off x="9854381" y="5334768"/>
              <a:ext cx="199174" cy="429182"/>
            </a:xfrm>
            <a:custGeom>
              <a:avLst/>
              <a:gdLst>
                <a:gd name="T0" fmla="*/ 6 w 100"/>
                <a:gd name="T1" fmla="*/ 209 h 215"/>
                <a:gd name="T2" fmla="*/ 20 w 100"/>
                <a:gd name="T3" fmla="*/ 215 h 215"/>
                <a:gd name="T4" fmla="*/ 80 w 100"/>
                <a:gd name="T5" fmla="*/ 215 h 215"/>
                <a:gd name="T6" fmla="*/ 100 w 100"/>
                <a:gd name="T7" fmla="*/ 195 h 215"/>
                <a:gd name="T8" fmla="*/ 100 w 100"/>
                <a:gd name="T9" fmla="*/ 20 h 215"/>
                <a:gd name="T10" fmla="*/ 80 w 100"/>
                <a:gd name="T11" fmla="*/ 0 h 215"/>
                <a:gd name="T12" fmla="*/ 20 w 100"/>
                <a:gd name="T13" fmla="*/ 0 h 215"/>
                <a:gd name="T14" fmla="*/ 0 w 100"/>
                <a:gd name="T15" fmla="*/ 20 h 215"/>
                <a:gd name="T16" fmla="*/ 0 w 100"/>
                <a:gd name="T17" fmla="*/ 3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215">
                  <a:moveTo>
                    <a:pt x="6" y="209"/>
                  </a:moveTo>
                  <a:cubicBezTo>
                    <a:pt x="9" y="213"/>
                    <a:pt x="14" y="215"/>
                    <a:pt x="20" y="215"/>
                  </a:cubicBezTo>
                  <a:cubicBezTo>
                    <a:pt x="80" y="215"/>
                    <a:pt x="80" y="215"/>
                    <a:pt x="80" y="215"/>
                  </a:cubicBezTo>
                  <a:cubicBezTo>
                    <a:pt x="91" y="215"/>
                    <a:pt x="100" y="206"/>
                    <a:pt x="100" y="195"/>
                  </a:cubicBezTo>
                  <a:cubicBezTo>
                    <a:pt x="100" y="20"/>
                    <a:pt x="100" y="20"/>
                    <a:pt x="100" y="20"/>
                  </a:cubicBezTo>
                  <a:cubicBezTo>
                    <a:pt x="100" y="9"/>
                    <a:pt x="91" y="0"/>
                    <a:pt x="80" y="0"/>
                  </a:cubicBezTo>
                  <a:cubicBezTo>
                    <a:pt x="20" y="0"/>
                    <a:pt x="20" y="0"/>
                    <a:pt x="20" y="0"/>
                  </a:cubicBezTo>
                  <a:cubicBezTo>
                    <a:pt x="9" y="0"/>
                    <a:pt x="0" y="9"/>
                    <a:pt x="0" y="20"/>
                  </a:cubicBezTo>
                  <a:cubicBezTo>
                    <a:pt x="0" y="30"/>
                    <a:pt x="0" y="30"/>
                    <a:pt x="0" y="30"/>
                  </a:cubicBez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68" name="Line 140">
              <a:extLst>
                <a:ext uri="{FF2B5EF4-FFF2-40B4-BE49-F238E27FC236}">
                  <a16:creationId xmlns:a16="http://schemas.microsoft.com/office/drawing/2014/main" id="{14AC3B46-B45F-474E-97B5-D000417301F6}"/>
                </a:ext>
              </a:extLst>
            </p:cNvPr>
            <p:cNvSpPr>
              <a:spLocks noChangeShapeType="1"/>
            </p:cNvSpPr>
            <p:nvPr/>
          </p:nvSpPr>
          <p:spPr bwMode="auto">
            <a:xfrm>
              <a:off x="9916050" y="5394770"/>
              <a:ext cx="75836" cy="0"/>
            </a:xfrm>
            <a:prstGeom prst="line">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69" name="Oval 68">
              <a:extLst>
                <a:ext uri="{FF2B5EF4-FFF2-40B4-BE49-F238E27FC236}">
                  <a16:creationId xmlns:a16="http://schemas.microsoft.com/office/drawing/2014/main" id="{A0F34747-2910-4243-8C71-F76DEA022868}"/>
                </a:ext>
              </a:extLst>
            </p:cNvPr>
            <p:cNvSpPr>
              <a:spLocks noChangeAspect="1"/>
            </p:cNvSpPr>
            <p:nvPr/>
          </p:nvSpPr>
          <p:spPr>
            <a:xfrm>
              <a:off x="9940252" y="5679804"/>
              <a:ext cx="36576" cy="3657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70" name="Group 69">
            <a:extLst>
              <a:ext uri="{FF2B5EF4-FFF2-40B4-BE49-F238E27FC236}">
                <a16:creationId xmlns:a16="http://schemas.microsoft.com/office/drawing/2014/main" id="{7152DA62-5A08-408E-BDB9-C8108A404403}"/>
              </a:ext>
            </a:extLst>
          </p:cNvPr>
          <p:cNvGrpSpPr>
            <a:grpSpLocks noChangeAspect="1"/>
          </p:cNvGrpSpPr>
          <p:nvPr/>
        </p:nvGrpSpPr>
        <p:grpSpPr bwMode="auto">
          <a:xfrm>
            <a:off x="333242" y="1748685"/>
            <a:ext cx="406525" cy="323514"/>
            <a:chOff x="4699" y="1579"/>
            <a:chExt cx="524" cy="417"/>
          </a:xfrm>
        </p:grpSpPr>
        <p:sp>
          <p:nvSpPr>
            <p:cNvPr id="71" name="Freeform 144">
              <a:extLst>
                <a:ext uri="{FF2B5EF4-FFF2-40B4-BE49-F238E27FC236}">
                  <a16:creationId xmlns:a16="http://schemas.microsoft.com/office/drawing/2014/main" id="{25740538-9C56-4525-96DE-AEA10C3909D0}"/>
                </a:ext>
              </a:extLst>
            </p:cNvPr>
            <p:cNvSpPr>
              <a:spLocks/>
            </p:cNvSpPr>
            <p:nvPr/>
          </p:nvSpPr>
          <p:spPr bwMode="auto">
            <a:xfrm>
              <a:off x="4708" y="1579"/>
              <a:ext cx="505" cy="350"/>
            </a:xfrm>
            <a:custGeom>
              <a:avLst/>
              <a:gdLst>
                <a:gd name="T0" fmla="*/ 197 w 211"/>
                <a:gd name="T1" fmla="*/ 146 h 146"/>
                <a:gd name="T2" fmla="*/ 14 w 211"/>
                <a:gd name="T3" fmla="*/ 146 h 146"/>
                <a:gd name="T4" fmla="*/ 0 w 211"/>
                <a:gd name="T5" fmla="*/ 131 h 146"/>
                <a:gd name="T6" fmla="*/ 0 w 211"/>
                <a:gd name="T7" fmla="*/ 14 h 146"/>
                <a:gd name="T8" fmla="*/ 14 w 211"/>
                <a:gd name="T9" fmla="*/ 0 h 146"/>
                <a:gd name="T10" fmla="*/ 197 w 211"/>
                <a:gd name="T11" fmla="*/ 0 h 146"/>
                <a:gd name="T12" fmla="*/ 211 w 211"/>
                <a:gd name="T13" fmla="*/ 14 h 146"/>
                <a:gd name="T14" fmla="*/ 211 w 211"/>
                <a:gd name="T15" fmla="*/ 131 h 146"/>
                <a:gd name="T16" fmla="*/ 197 w 211"/>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146">
                  <a:moveTo>
                    <a:pt x="197" y="146"/>
                  </a:moveTo>
                  <a:cubicBezTo>
                    <a:pt x="14" y="146"/>
                    <a:pt x="14" y="146"/>
                    <a:pt x="14" y="146"/>
                  </a:cubicBezTo>
                  <a:cubicBezTo>
                    <a:pt x="6" y="146"/>
                    <a:pt x="0" y="139"/>
                    <a:pt x="0" y="131"/>
                  </a:cubicBezTo>
                  <a:cubicBezTo>
                    <a:pt x="0" y="14"/>
                    <a:pt x="0" y="14"/>
                    <a:pt x="0" y="14"/>
                  </a:cubicBezTo>
                  <a:cubicBezTo>
                    <a:pt x="0" y="7"/>
                    <a:pt x="6" y="0"/>
                    <a:pt x="14" y="0"/>
                  </a:cubicBezTo>
                  <a:cubicBezTo>
                    <a:pt x="197" y="0"/>
                    <a:pt x="197" y="0"/>
                    <a:pt x="197" y="0"/>
                  </a:cubicBezTo>
                  <a:cubicBezTo>
                    <a:pt x="205" y="0"/>
                    <a:pt x="211" y="7"/>
                    <a:pt x="211" y="14"/>
                  </a:cubicBezTo>
                  <a:cubicBezTo>
                    <a:pt x="211" y="131"/>
                    <a:pt x="211" y="131"/>
                    <a:pt x="211" y="131"/>
                  </a:cubicBezTo>
                  <a:cubicBezTo>
                    <a:pt x="211" y="139"/>
                    <a:pt x="205" y="146"/>
                    <a:pt x="197" y="146"/>
                  </a:cubicBezTo>
                  <a:close/>
                </a:path>
              </a:pathLst>
            </a:custGeom>
            <a:noFill/>
            <a:ln w="190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72" name="Line 145">
              <a:extLst>
                <a:ext uri="{FF2B5EF4-FFF2-40B4-BE49-F238E27FC236}">
                  <a16:creationId xmlns:a16="http://schemas.microsoft.com/office/drawing/2014/main" id="{F4CC7584-AF0D-473E-A95D-CE6C4DA8FBF8}"/>
                </a:ext>
              </a:extLst>
            </p:cNvPr>
            <p:cNvSpPr>
              <a:spLocks noChangeShapeType="1"/>
            </p:cNvSpPr>
            <p:nvPr/>
          </p:nvSpPr>
          <p:spPr bwMode="auto">
            <a:xfrm>
              <a:off x="4699" y="1996"/>
              <a:ext cx="524" cy="0"/>
            </a:xfrm>
            <a:prstGeom prst="line">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pic>
        <p:nvPicPr>
          <p:cNvPr id="73" name="Picture 72">
            <a:extLst>
              <a:ext uri="{FF2B5EF4-FFF2-40B4-BE49-F238E27FC236}">
                <a16:creationId xmlns:a16="http://schemas.microsoft.com/office/drawing/2014/main" id="{73260DD2-1D5D-44BF-8518-4B3983D9F5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2174" y="3661577"/>
            <a:ext cx="205934" cy="205934"/>
          </a:xfrm>
          <a:prstGeom prst="rect">
            <a:avLst/>
          </a:prstGeom>
        </p:spPr>
      </p:pic>
      <p:pic>
        <p:nvPicPr>
          <p:cNvPr id="74" name="Picture 73">
            <a:extLst>
              <a:ext uri="{FF2B5EF4-FFF2-40B4-BE49-F238E27FC236}">
                <a16:creationId xmlns:a16="http://schemas.microsoft.com/office/drawing/2014/main" id="{45EF749F-CF6B-43E4-BAD5-3E91D7D6E5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503" y="1785902"/>
            <a:ext cx="229349" cy="229349"/>
          </a:xfrm>
          <a:prstGeom prst="rect">
            <a:avLst/>
          </a:prstGeom>
        </p:spPr>
      </p:pic>
      <p:pic>
        <p:nvPicPr>
          <p:cNvPr id="75" name="Picture 74">
            <a:extLst>
              <a:ext uri="{FF2B5EF4-FFF2-40B4-BE49-F238E27FC236}">
                <a16:creationId xmlns:a16="http://schemas.microsoft.com/office/drawing/2014/main" id="{CC439A86-9A22-4B51-A92D-2E7C37BFDA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156577" y="3640815"/>
            <a:ext cx="207768" cy="207768"/>
          </a:xfrm>
          <a:prstGeom prst="rect">
            <a:avLst/>
          </a:prstGeom>
        </p:spPr>
      </p:pic>
      <p:pic>
        <p:nvPicPr>
          <p:cNvPr id="76" name="Picture 75">
            <a:extLst>
              <a:ext uri="{FF2B5EF4-FFF2-40B4-BE49-F238E27FC236}">
                <a16:creationId xmlns:a16="http://schemas.microsoft.com/office/drawing/2014/main" id="{BFE77004-5683-4316-A614-9FA216F6B4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261" y="2874391"/>
            <a:ext cx="205934" cy="205934"/>
          </a:xfrm>
          <a:prstGeom prst="rect">
            <a:avLst/>
          </a:prstGeom>
        </p:spPr>
      </p:pic>
      <p:cxnSp>
        <p:nvCxnSpPr>
          <p:cNvPr id="6" name="Straight Connector 5">
            <a:extLst>
              <a:ext uri="{FF2B5EF4-FFF2-40B4-BE49-F238E27FC236}">
                <a16:creationId xmlns:a16="http://schemas.microsoft.com/office/drawing/2014/main" id="{F628E243-A3A8-41F4-A064-1C44F4D5B6BA}"/>
              </a:ext>
            </a:extLst>
          </p:cNvPr>
          <p:cNvCxnSpPr>
            <a:cxnSpLocks/>
          </p:cNvCxnSpPr>
          <p:nvPr/>
        </p:nvCxnSpPr>
        <p:spPr>
          <a:xfrm flipH="1">
            <a:off x="817378" y="2650146"/>
            <a:ext cx="362251" cy="210159"/>
          </a:xfrm>
          <a:prstGeom prst="line">
            <a:avLst/>
          </a:prstGeom>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08863A3-6E0E-4FCB-84E6-3D1E9B26D44E}"/>
              </a:ext>
            </a:extLst>
          </p:cNvPr>
          <p:cNvCxnSpPr>
            <a:cxnSpLocks/>
          </p:cNvCxnSpPr>
          <p:nvPr/>
        </p:nvCxnSpPr>
        <p:spPr>
          <a:xfrm flipH="1">
            <a:off x="1368218" y="3138569"/>
            <a:ext cx="152642" cy="328715"/>
          </a:xfrm>
          <a:prstGeom prst="line">
            <a:avLst/>
          </a:prstGeom>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728EACED-9F25-4222-9112-979AA92A8FA0}"/>
              </a:ext>
            </a:extLst>
          </p:cNvPr>
          <p:cNvCxnSpPr>
            <a:cxnSpLocks/>
          </p:cNvCxnSpPr>
          <p:nvPr/>
        </p:nvCxnSpPr>
        <p:spPr>
          <a:xfrm flipV="1">
            <a:off x="773811" y="1935932"/>
            <a:ext cx="316231" cy="6230"/>
          </a:xfrm>
          <a:prstGeom prst="line">
            <a:avLst/>
          </a:prstGeom>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44915365-FB17-44DA-B34F-ADC206862C86}"/>
              </a:ext>
            </a:extLst>
          </p:cNvPr>
          <p:cNvCxnSpPr>
            <a:cxnSpLocks/>
          </p:cNvCxnSpPr>
          <p:nvPr/>
        </p:nvCxnSpPr>
        <p:spPr>
          <a:xfrm>
            <a:off x="2480653" y="3150829"/>
            <a:ext cx="191801" cy="403284"/>
          </a:xfrm>
          <a:prstGeom prst="line">
            <a:avLst/>
          </a:prstGeom>
          <a:ln/>
        </p:spPr>
        <p:style>
          <a:lnRef idx="1">
            <a:schemeClr val="dk1"/>
          </a:lnRef>
          <a:fillRef idx="0">
            <a:schemeClr val="dk1"/>
          </a:fillRef>
          <a:effectRef idx="0">
            <a:schemeClr val="dk1"/>
          </a:effectRef>
          <a:fontRef idx="minor">
            <a:schemeClr val="tx1"/>
          </a:fontRef>
        </p:style>
      </p:cxnSp>
      <p:grpSp>
        <p:nvGrpSpPr>
          <p:cNvPr id="80" name="Group 79">
            <a:extLst>
              <a:ext uri="{FF2B5EF4-FFF2-40B4-BE49-F238E27FC236}">
                <a16:creationId xmlns:a16="http://schemas.microsoft.com/office/drawing/2014/main" id="{72205F3D-FB40-4FA4-92C7-93A28363BFA0}"/>
              </a:ext>
            </a:extLst>
          </p:cNvPr>
          <p:cNvGrpSpPr/>
          <p:nvPr/>
        </p:nvGrpSpPr>
        <p:grpSpPr>
          <a:xfrm>
            <a:off x="3096428" y="1791988"/>
            <a:ext cx="365358" cy="453546"/>
            <a:chOff x="2656387" y="1957384"/>
            <a:chExt cx="457200" cy="457200"/>
          </a:xfrm>
        </p:grpSpPr>
        <p:sp>
          <p:nvSpPr>
            <p:cNvPr id="81" name="Rounded Rectangle 7">
              <a:extLst>
                <a:ext uri="{FF2B5EF4-FFF2-40B4-BE49-F238E27FC236}">
                  <a16:creationId xmlns:a16="http://schemas.microsoft.com/office/drawing/2014/main" id="{15BD2C72-E12F-4B71-870A-BD0074DAE1BC}"/>
                </a:ext>
              </a:extLst>
            </p:cNvPr>
            <p:cNvSpPr>
              <a:spLocks noChangeAspect="1"/>
            </p:cNvSpPr>
            <p:nvPr/>
          </p:nvSpPr>
          <p:spPr>
            <a:xfrm>
              <a:off x="2656387" y="1957384"/>
              <a:ext cx="457200" cy="457200"/>
            </a:xfrm>
            <a:prstGeom prst="round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mn-ea"/>
                <a:cs typeface="+mn-cs"/>
              </a:endParaRPr>
            </a:p>
          </p:txBody>
        </p:sp>
        <p:pic>
          <p:nvPicPr>
            <p:cNvPr id="83" name="Picture 82">
              <a:extLst>
                <a:ext uri="{FF2B5EF4-FFF2-40B4-BE49-F238E27FC236}">
                  <a16:creationId xmlns:a16="http://schemas.microsoft.com/office/drawing/2014/main" id="{BD24BE98-C1C2-47B7-9F26-C7C81E3676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4444" y="2045441"/>
              <a:ext cx="281087" cy="281087"/>
            </a:xfrm>
            <a:prstGeom prst="rect">
              <a:avLst/>
            </a:prstGeom>
          </p:spPr>
        </p:pic>
      </p:grpSp>
      <p:pic>
        <p:nvPicPr>
          <p:cNvPr id="84" name="Graphic 83" descr="Teacher">
            <a:extLst>
              <a:ext uri="{FF2B5EF4-FFF2-40B4-BE49-F238E27FC236}">
                <a16:creationId xmlns:a16="http://schemas.microsoft.com/office/drawing/2014/main" id="{FD5F1ECD-4930-40D9-A0AE-F0A3B18163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81095" y="1147708"/>
            <a:ext cx="2089422" cy="2089422"/>
          </a:xfrm>
          <a:prstGeom prst="rect">
            <a:avLst/>
          </a:prstGeom>
        </p:spPr>
      </p:pic>
      <p:sp>
        <p:nvSpPr>
          <p:cNvPr id="2" name="Rectangle 1">
            <a:extLst>
              <a:ext uri="{FF2B5EF4-FFF2-40B4-BE49-F238E27FC236}">
                <a16:creationId xmlns:a16="http://schemas.microsoft.com/office/drawing/2014/main" id="{C0B29318-E9C3-4CE5-ABDA-2F1F74C45C1B}"/>
              </a:ext>
            </a:extLst>
          </p:cNvPr>
          <p:cNvSpPr/>
          <p:nvPr/>
        </p:nvSpPr>
        <p:spPr>
          <a:xfrm>
            <a:off x="3104343" y="2238243"/>
            <a:ext cx="792205" cy="300082"/>
          </a:xfrm>
          <a:prstGeom prst="rect">
            <a:avLst/>
          </a:prstGeom>
        </p:spPr>
        <p:txBody>
          <a:bodyPr wrap="none">
            <a:spAutoFit/>
          </a:bodyPr>
          <a:lstStyle/>
          <a:p>
            <a:r>
              <a:rPr lang="en-US" b="1" dirty="0">
                <a:solidFill>
                  <a:srgbClr val="C00000"/>
                </a:solidFill>
                <a:latin typeface="Arial Narrow" panose="020B0606020202030204" pitchFamily="34" charset="0"/>
              </a:rPr>
              <a:t>InteliApp</a:t>
            </a:r>
          </a:p>
        </p:txBody>
      </p:sp>
      <p:sp>
        <p:nvSpPr>
          <p:cNvPr id="85" name="Text Placeholder 3">
            <a:extLst>
              <a:ext uri="{FF2B5EF4-FFF2-40B4-BE49-F238E27FC236}">
                <a16:creationId xmlns:a16="http://schemas.microsoft.com/office/drawing/2014/main" id="{8CD272E2-1D7D-45EA-92F1-B9F29E444320}"/>
              </a:ext>
            </a:extLst>
          </p:cNvPr>
          <p:cNvSpPr txBox="1">
            <a:spLocks/>
          </p:cNvSpPr>
          <p:nvPr/>
        </p:nvSpPr>
        <p:spPr>
          <a:xfrm>
            <a:off x="271317" y="4314060"/>
            <a:ext cx="8714614" cy="436906"/>
          </a:xfrm>
          <a:prstGeom prst="rect">
            <a:avLst/>
          </a:prstGeom>
          <a:solidFill>
            <a:schemeClr val="bg2"/>
          </a:solidFill>
          <a:ln>
            <a:solidFill>
              <a:schemeClr val="bg1"/>
            </a:solidFill>
          </a:ln>
        </p:spPr>
        <p:txBody>
          <a:bodyPr vert="horz" lIns="0" tIns="45720" rIns="0" bIns="45720" rtlCol="0">
            <a:noAutofit/>
          </a:bodyPr>
          <a:lstStyle>
            <a:lvl1pPr marL="200020" indent="-200020" algn="l" defTabSz="685783" rtl="0" eaLnBrk="1" latinLnBrk="0" hangingPunct="1">
              <a:spcBef>
                <a:spcPts val="750"/>
              </a:spcBef>
              <a:spcAft>
                <a:spcPts val="150"/>
              </a:spcAft>
              <a:buClr>
                <a:schemeClr val="accent1"/>
              </a:buClr>
              <a:buSzPct val="120000"/>
              <a:buFont typeface="Arial" charset="0"/>
              <a:buChar char="•"/>
              <a:tabLst/>
              <a:defRPr sz="1800" kern="1200">
                <a:solidFill>
                  <a:schemeClr val="tx1"/>
                </a:solidFill>
                <a:latin typeface="+mn-lt"/>
                <a:ea typeface="+mn-ea"/>
                <a:cs typeface="+mn-cs"/>
              </a:defRPr>
            </a:lvl1pPr>
            <a:lvl2pPr marL="461951" indent="-201608" algn="l" defTabSz="685783" rtl="0" eaLnBrk="1" latinLnBrk="0" hangingPunct="1">
              <a:lnSpc>
                <a:spcPct val="90000"/>
              </a:lnSpc>
              <a:spcBef>
                <a:spcPts val="300"/>
              </a:spcBef>
              <a:spcAft>
                <a:spcPts val="300"/>
              </a:spcAft>
              <a:buClr>
                <a:schemeClr val="accent1"/>
              </a:buClr>
              <a:buSzPct val="120000"/>
              <a:buFont typeface="Helvetica" charset="0"/>
              <a:buChar char="⁃"/>
              <a:tabLst/>
              <a:defRPr sz="1600" kern="1200">
                <a:solidFill>
                  <a:schemeClr val="tx1"/>
                </a:solidFill>
                <a:latin typeface="+mn-lt"/>
                <a:ea typeface="+mn-ea"/>
                <a:cs typeface="+mn-cs"/>
              </a:defRPr>
            </a:lvl2pPr>
            <a:lvl3pPr marL="634985" indent="-126997" algn="l" defTabSz="685783" rtl="0" eaLnBrk="1" latinLnBrk="0" hangingPunct="1">
              <a:lnSpc>
                <a:spcPct val="90000"/>
              </a:lnSpc>
              <a:spcBef>
                <a:spcPts val="300"/>
              </a:spcBef>
              <a:spcAft>
                <a:spcPts val="300"/>
              </a:spcAft>
              <a:buClr>
                <a:schemeClr val="accent1"/>
              </a:buClr>
              <a:buSzPct val="120000"/>
              <a:buFont typeface="Arial" charset="0"/>
              <a:buChar char="•"/>
              <a:tabLst/>
              <a:defRPr sz="1400" kern="1200">
                <a:solidFill>
                  <a:schemeClr val="tx1"/>
                </a:solidFill>
                <a:latin typeface="+mn-lt"/>
                <a:ea typeface="+mn-ea"/>
                <a:cs typeface="+mn-cs"/>
              </a:defRPr>
            </a:lvl3pPr>
            <a:lvl4pPr marL="806430" indent="-142871" algn="l" defTabSz="685783" rtl="0" eaLnBrk="1" latinLnBrk="0" hangingPunct="1">
              <a:lnSpc>
                <a:spcPct val="90000"/>
              </a:lnSpc>
              <a:spcBef>
                <a:spcPts val="300"/>
              </a:spcBef>
              <a:spcAft>
                <a:spcPts val="300"/>
              </a:spcAft>
              <a:buClr>
                <a:schemeClr val="accent1"/>
              </a:buClr>
              <a:buSzPct val="120000"/>
              <a:buFont typeface="Helvetica" charset="0"/>
              <a:buChar char="⁃"/>
              <a:tabLst/>
              <a:defRPr sz="1200" kern="1200">
                <a:solidFill>
                  <a:schemeClr val="tx1"/>
                </a:solidFill>
                <a:latin typeface="+mn-lt"/>
                <a:ea typeface="+mn-ea"/>
                <a:cs typeface="+mn-cs"/>
              </a:defRPr>
            </a:lvl4pPr>
            <a:lvl5pPr marL="917552" indent="-133347" algn="l" defTabSz="685783" rtl="0" eaLnBrk="1" latinLnBrk="0" hangingPunct="1">
              <a:lnSpc>
                <a:spcPct val="90000"/>
              </a:lnSpc>
              <a:spcBef>
                <a:spcPts val="300"/>
              </a:spcBef>
              <a:spcAft>
                <a:spcPts val="300"/>
              </a:spcAft>
              <a:buClr>
                <a:schemeClr val="accent1"/>
              </a:buClr>
              <a:buSzPct val="100000"/>
              <a:buFont typeface="Arial" charset="0"/>
              <a:buChar char="•"/>
              <a:tabLst/>
              <a:defRPr sz="12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lvl="0" indent="0">
              <a:buNone/>
            </a:pPr>
            <a:endParaRPr lang="en-US" sz="1100" dirty="0">
              <a:solidFill>
                <a:schemeClr val="bg1"/>
              </a:solidFill>
            </a:endParaRPr>
          </a:p>
        </p:txBody>
      </p:sp>
      <p:sp>
        <p:nvSpPr>
          <p:cNvPr id="86" name="Rectangle 85">
            <a:extLst>
              <a:ext uri="{FF2B5EF4-FFF2-40B4-BE49-F238E27FC236}">
                <a16:creationId xmlns:a16="http://schemas.microsoft.com/office/drawing/2014/main" id="{24517044-2B8B-4DFE-B460-8E1A649F14FB}"/>
              </a:ext>
            </a:extLst>
          </p:cNvPr>
          <p:cNvSpPr/>
          <p:nvPr/>
        </p:nvSpPr>
        <p:spPr>
          <a:xfrm>
            <a:off x="3436825" y="4441183"/>
            <a:ext cx="2172390" cy="249812"/>
          </a:xfrm>
          <a:prstGeom prst="rect">
            <a:avLst/>
          </a:prstGeom>
        </p:spPr>
        <p:txBody>
          <a:bodyPr wrap="none">
            <a:spAutoFit/>
          </a:bodyPr>
          <a:lstStyle/>
          <a:p>
            <a:pPr algn="ctr">
              <a:lnSpc>
                <a:spcPct val="60000"/>
              </a:lnSpc>
            </a:pPr>
            <a:r>
              <a:rPr lang="en-US" sz="1600" b="1" dirty="0">
                <a:solidFill>
                  <a:schemeClr val="bg1"/>
                </a:solidFill>
              </a:rPr>
              <a:t>InteliServe Platform </a:t>
            </a:r>
          </a:p>
        </p:txBody>
      </p:sp>
      <p:sp>
        <p:nvSpPr>
          <p:cNvPr id="4" name="Rectangle 3">
            <a:extLst>
              <a:ext uri="{FF2B5EF4-FFF2-40B4-BE49-F238E27FC236}">
                <a16:creationId xmlns:a16="http://schemas.microsoft.com/office/drawing/2014/main" id="{F3074578-AE4C-423D-B523-2753C18EC016}"/>
              </a:ext>
            </a:extLst>
          </p:cNvPr>
          <p:cNvSpPr/>
          <p:nvPr/>
        </p:nvSpPr>
        <p:spPr>
          <a:xfrm>
            <a:off x="4246664" y="1067581"/>
            <a:ext cx="4929327" cy="3011145"/>
          </a:xfrm>
          <a:prstGeom prst="rect">
            <a:avLst/>
          </a:prstGeom>
        </p:spPr>
        <p:txBody>
          <a:bodyPr wrap="square">
            <a:spAutoFit/>
          </a:bodyPr>
          <a:lstStyle/>
          <a:p>
            <a:pPr marL="285750" indent="-285750">
              <a:lnSpc>
                <a:spcPct val="106000"/>
              </a:lnSpc>
              <a:buClr>
                <a:schemeClr val="tx2"/>
              </a:buClr>
              <a:buFont typeface="Wingdings" panose="05000000000000000000" pitchFamily="2" charset="2"/>
              <a:buChar char="§"/>
            </a:pPr>
            <a:r>
              <a:rPr lang="en-US" sz="1500" dirty="0">
                <a:solidFill>
                  <a:srgbClr val="000000"/>
                </a:solidFill>
                <a:latin typeface="+mj-lt"/>
                <a:ea typeface="Open Sans"/>
              </a:rPr>
              <a:t>InteliApp—a Unisys proprietary application—is a c</a:t>
            </a:r>
            <a:r>
              <a:rPr lang="en-US" sz="1500" dirty="0">
                <a:solidFill>
                  <a:srgbClr val="000000"/>
                </a:solidFill>
                <a:latin typeface="+mj-lt"/>
                <a:ea typeface="Calibri" panose="020F0502020204030204" pitchFamily="34" charset="0"/>
              </a:rPr>
              <a:t>onsumer-like user experience that makes support easy to access and use</a:t>
            </a:r>
            <a:endParaRPr lang="en-US" sz="1500" dirty="0">
              <a:latin typeface="+mj-lt"/>
              <a:ea typeface="Times New Roman" panose="02020603050405020304" pitchFamily="18" charset="0"/>
            </a:endParaRPr>
          </a:p>
          <a:p>
            <a:pPr marL="285750" indent="-285750">
              <a:lnSpc>
                <a:spcPct val="106000"/>
              </a:lnSpc>
              <a:buClr>
                <a:schemeClr val="tx2"/>
              </a:buClr>
              <a:buFont typeface="Wingdings" panose="05000000000000000000" pitchFamily="2" charset="2"/>
              <a:buChar char="§"/>
            </a:pPr>
            <a:r>
              <a:rPr lang="en-US" sz="1500" dirty="0">
                <a:solidFill>
                  <a:srgbClr val="000000"/>
                </a:solidFill>
                <a:latin typeface="+mj-lt"/>
                <a:ea typeface="Calibri" panose="020F0502020204030204" pitchFamily="34" charset="0"/>
              </a:rPr>
              <a:t>Provides flexibility and choice; enabling user to </a:t>
            </a:r>
            <a:r>
              <a:rPr lang="en-US" sz="1500" dirty="0">
                <a:solidFill>
                  <a:srgbClr val="000000"/>
                </a:solidFill>
                <a:latin typeface="+mj-lt"/>
                <a:ea typeface="Times New Roman" panose="02020603050405020304" pitchFamily="18" charset="0"/>
              </a:rPr>
              <a:t>control when they want support and how they want it—</a:t>
            </a:r>
            <a:r>
              <a:rPr lang="en-US" sz="1500" dirty="0">
                <a:solidFill>
                  <a:srgbClr val="000000"/>
                </a:solidFill>
                <a:latin typeface="+mj-lt"/>
                <a:ea typeface="Open Sans"/>
              </a:rPr>
              <a:t>a</a:t>
            </a:r>
            <a:r>
              <a:rPr lang="en-US" sz="1500" dirty="0">
                <a:solidFill>
                  <a:srgbClr val="000000"/>
                </a:solidFill>
                <a:latin typeface="+mj-lt"/>
                <a:ea typeface="Calibri" panose="020F0502020204030204" pitchFamily="34" charset="0"/>
              </a:rPr>
              <a:t>nytime, anywhere, on any device</a:t>
            </a:r>
            <a:endParaRPr lang="en-US" sz="1500" dirty="0">
              <a:latin typeface="+mj-lt"/>
              <a:ea typeface="Times New Roman" panose="02020603050405020304" pitchFamily="18" charset="0"/>
            </a:endParaRPr>
          </a:p>
          <a:p>
            <a:pPr marL="285750" indent="-285750">
              <a:lnSpc>
                <a:spcPct val="106000"/>
              </a:lnSpc>
              <a:buClr>
                <a:schemeClr val="tx2"/>
              </a:buClr>
              <a:buFont typeface="Wingdings" panose="05000000000000000000" pitchFamily="2" charset="2"/>
              <a:buChar char="§"/>
            </a:pPr>
            <a:r>
              <a:rPr lang="en-US" sz="1500" dirty="0">
                <a:solidFill>
                  <a:srgbClr val="000000"/>
                </a:solidFill>
                <a:latin typeface="+mj-lt"/>
                <a:ea typeface="Open Sans"/>
              </a:rPr>
              <a:t>Directs user to fastest means of resolution ensuring most issues are resolved at first point of contact</a:t>
            </a:r>
            <a:endParaRPr lang="en-US" sz="1500" dirty="0">
              <a:latin typeface="+mj-lt"/>
              <a:ea typeface="Times New Roman" panose="02020603050405020304" pitchFamily="18" charset="0"/>
            </a:endParaRPr>
          </a:p>
          <a:p>
            <a:pPr marL="285750" indent="-285750">
              <a:lnSpc>
                <a:spcPct val="106000"/>
              </a:lnSpc>
              <a:buClr>
                <a:schemeClr val="tx2"/>
              </a:buClr>
              <a:buFont typeface="Wingdings" panose="05000000000000000000" pitchFamily="2" charset="2"/>
              <a:buChar char="§"/>
            </a:pPr>
            <a:r>
              <a:rPr lang="en-US" sz="1500" dirty="0">
                <a:solidFill>
                  <a:srgbClr val="000000"/>
                </a:solidFill>
                <a:latin typeface="+mj-lt"/>
                <a:ea typeface="Times New Roman" panose="02020603050405020304" pitchFamily="18" charset="0"/>
              </a:rPr>
              <a:t>Simplification and personalization drives greater adoption rates and increases satisfaction </a:t>
            </a:r>
            <a:endParaRPr lang="en-US" sz="1500" dirty="0">
              <a:latin typeface="+mj-lt"/>
              <a:ea typeface="Times New Roman" panose="02020603050405020304" pitchFamily="18" charset="0"/>
            </a:endParaRPr>
          </a:p>
          <a:p>
            <a:pPr marL="285750" indent="-285750">
              <a:lnSpc>
                <a:spcPct val="106000"/>
              </a:lnSpc>
              <a:buClr>
                <a:schemeClr val="tx2"/>
              </a:buClr>
              <a:buFont typeface="Wingdings" panose="05000000000000000000" pitchFamily="2" charset="2"/>
              <a:buChar char="§"/>
            </a:pPr>
            <a:r>
              <a:rPr lang="en-US" sz="1500" dirty="0">
                <a:solidFill>
                  <a:srgbClr val="000000"/>
                </a:solidFill>
                <a:latin typeface="+mj-lt"/>
                <a:ea typeface="Times New Roman" panose="02020603050405020304" pitchFamily="18" charset="0"/>
              </a:rPr>
              <a:t>Single point of engagement into an omnichannel experience </a:t>
            </a:r>
            <a:endParaRPr lang="en-US" sz="1500" dirty="0">
              <a:latin typeface="+mj-lt"/>
              <a:ea typeface="Times New Roman" panose="02020603050405020304" pitchFamily="18" charset="0"/>
            </a:endParaRPr>
          </a:p>
        </p:txBody>
      </p:sp>
    </p:spTree>
    <p:extLst>
      <p:ext uri="{BB962C8B-B14F-4D97-AF65-F5344CB8AC3E}">
        <p14:creationId xmlns:p14="http://schemas.microsoft.com/office/powerpoint/2010/main" val="7423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4"/>
          </p:nvPr>
        </p:nvSpPr>
        <p:spPr>
          <a:xfrm>
            <a:off x="329439" y="596396"/>
            <a:ext cx="8490423" cy="435769"/>
          </a:xfrm>
        </p:spPr>
        <p:txBody>
          <a:bodyPr/>
          <a:lstStyle/>
          <a:p>
            <a:r>
              <a:rPr lang="en-US" dirty="0">
                <a:solidFill>
                  <a:schemeClr val="bg2">
                    <a:lumMod val="60000"/>
                    <a:lumOff val="40000"/>
                  </a:schemeClr>
                </a:solidFill>
              </a:rPr>
              <a:t>Transform your multichannel service into an user-centric omnichannel experience  </a:t>
            </a:r>
          </a:p>
        </p:txBody>
      </p:sp>
      <p:sp>
        <p:nvSpPr>
          <p:cNvPr id="11" name="Title 4"/>
          <p:cNvSpPr>
            <a:spLocks noGrp="1"/>
          </p:cNvSpPr>
          <p:nvPr>
            <p:ph type="title"/>
          </p:nvPr>
        </p:nvSpPr>
        <p:spPr>
          <a:xfrm>
            <a:off x="324138" y="196112"/>
            <a:ext cx="8531352" cy="457200"/>
          </a:xfrm>
        </p:spPr>
        <p:txBody>
          <a:bodyPr/>
          <a:lstStyle/>
          <a:p>
            <a:r>
              <a:rPr lang="en-US" dirty="0"/>
              <a:t>Omnichannel Support </a:t>
            </a:r>
          </a:p>
        </p:txBody>
      </p:sp>
      <p:sp>
        <p:nvSpPr>
          <p:cNvPr id="12" name="Content Placeholder 29"/>
          <p:cNvSpPr txBox="1">
            <a:spLocks/>
          </p:cNvSpPr>
          <p:nvPr/>
        </p:nvSpPr>
        <p:spPr>
          <a:xfrm>
            <a:off x="4787851" y="948364"/>
            <a:ext cx="4748005" cy="1273193"/>
          </a:xfrm>
          <a:prstGeom prst="rect">
            <a:avLst/>
          </a:prstGeom>
        </p:spPr>
        <p:txBody>
          <a:bodyPr/>
          <a:lstStyle>
            <a:lvl1pPr marL="200020" indent="-200020" algn="l" defTabSz="685783" rtl="0" eaLnBrk="1" latinLnBrk="0" hangingPunct="1">
              <a:spcBef>
                <a:spcPts val="750"/>
              </a:spcBef>
              <a:spcAft>
                <a:spcPts val="150"/>
              </a:spcAft>
              <a:buClr>
                <a:schemeClr val="accent1"/>
              </a:buClr>
              <a:buSzPct val="120000"/>
              <a:buFont typeface="Arial" charset="0"/>
              <a:buChar char="•"/>
              <a:tabLst/>
              <a:defRPr sz="1800" kern="1200">
                <a:solidFill>
                  <a:schemeClr val="tx1"/>
                </a:solidFill>
                <a:latin typeface="+mn-lt"/>
                <a:ea typeface="+mn-ea"/>
                <a:cs typeface="+mn-cs"/>
              </a:defRPr>
            </a:lvl1pPr>
            <a:lvl2pPr marL="461951" indent="-201608" algn="l" defTabSz="685783" rtl="0" eaLnBrk="1" latinLnBrk="0" hangingPunct="1">
              <a:lnSpc>
                <a:spcPct val="90000"/>
              </a:lnSpc>
              <a:spcBef>
                <a:spcPts val="300"/>
              </a:spcBef>
              <a:spcAft>
                <a:spcPts val="300"/>
              </a:spcAft>
              <a:buClr>
                <a:schemeClr val="accent1"/>
              </a:buClr>
              <a:buSzPct val="120000"/>
              <a:buFont typeface="Helvetica" charset="0"/>
              <a:buChar char="⁃"/>
              <a:tabLst/>
              <a:defRPr sz="1600" kern="1200">
                <a:solidFill>
                  <a:schemeClr val="tx1"/>
                </a:solidFill>
                <a:latin typeface="+mn-lt"/>
                <a:ea typeface="+mn-ea"/>
                <a:cs typeface="+mn-cs"/>
              </a:defRPr>
            </a:lvl2pPr>
            <a:lvl3pPr marL="634985" indent="-126997" algn="l" defTabSz="685783" rtl="0" eaLnBrk="1" latinLnBrk="0" hangingPunct="1">
              <a:lnSpc>
                <a:spcPct val="90000"/>
              </a:lnSpc>
              <a:spcBef>
                <a:spcPts val="300"/>
              </a:spcBef>
              <a:spcAft>
                <a:spcPts val="300"/>
              </a:spcAft>
              <a:buClr>
                <a:schemeClr val="accent1"/>
              </a:buClr>
              <a:buSzPct val="120000"/>
              <a:buFont typeface="Arial" charset="0"/>
              <a:buChar char="•"/>
              <a:tabLst/>
              <a:defRPr sz="1400" kern="1200">
                <a:solidFill>
                  <a:schemeClr val="tx1"/>
                </a:solidFill>
                <a:latin typeface="+mn-lt"/>
                <a:ea typeface="+mn-ea"/>
                <a:cs typeface="+mn-cs"/>
              </a:defRPr>
            </a:lvl3pPr>
            <a:lvl4pPr marL="806430" indent="-142871" algn="l" defTabSz="685783" rtl="0" eaLnBrk="1" latinLnBrk="0" hangingPunct="1">
              <a:lnSpc>
                <a:spcPct val="90000"/>
              </a:lnSpc>
              <a:spcBef>
                <a:spcPts val="300"/>
              </a:spcBef>
              <a:spcAft>
                <a:spcPts val="300"/>
              </a:spcAft>
              <a:buClr>
                <a:schemeClr val="accent1"/>
              </a:buClr>
              <a:buSzPct val="120000"/>
              <a:buFont typeface="Helvetica" charset="0"/>
              <a:buChar char="⁃"/>
              <a:tabLst/>
              <a:defRPr sz="1200" kern="1200">
                <a:solidFill>
                  <a:schemeClr val="tx1"/>
                </a:solidFill>
                <a:latin typeface="+mn-lt"/>
                <a:ea typeface="+mn-ea"/>
                <a:cs typeface="+mn-cs"/>
              </a:defRPr>
            </a:lvl4pPr>
            <a:lvl5pPr marL="917552" indent="-133347" algn="l" defTabSz="685783" rtl="0" eaLnBrk="1" latinLnBrk="0" hangingPunct="1">
              <a:lnSpc>
                <a:spcPct val="90000"/>
              </a:lnSpc>
              <a:spcBef>
                <a:spcPts val="300"/>
              </a:spcBef>
              <a:spcAft>
                <a:spcPts val="300"/>
              </a:spcAft>
              <a:buClr>
                <a:schemeClr val="accent1"/>
              </a:buClr>
              <a:buSzPct val="100000"/>
              <a:buFont typeface="Arial" charset="0"/>
              <a:buChar char="•"/>
              <a:tabLst/>
              <a:defRPr sz="12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US" sz="1200" dirty="0"/>
          </a:p>
        </p:txBody>
      </p:sp>
      <p:sp>
        <p:nvSpPr>
          <p:cNvPr id="35" name="Vertical Text Placeholder 6"/>
          <p:cNvSpPr txBox="1">
            <a:spLocks/>
          </p:cNvSpPr>
          <p:nvPr/>
        </p:nvSpPr>
        <p:spPr>
          <a:xfrm>
            <a:off x="389391" y="3583164"/>
            <a:ext cx="970674" cy="940974"/>
          </a:xfrm>
          <a:prstGeom prst="rect">
            <a:avLst/>
          </a:prstGeom>
        </p:spPr>
        <p:txBody>
          <a:bodyPr>
            <a:noAutofit/>
          </a:bodyPr>
          <a:lstStyle>
            <a:lvl1pPr marL="0" indent="0" algn="ctr" defTabSz="685783" rtl="0" eaLnBrk="1" latinLnBrk="0" hangingPunct="1">
              <a:spcBef>
                <a:spcPts val="750"/>
              </a:spcBef>
              <a:spcAft>
                <a:spcPts val="150"/>
              </a:spcAft>
              <a:buClr>
                <a:schemeClr val="accent1"/>
              </a:buClr>
              <a:buSzPct val="120000"/>
              <a:buFont typeface="Arial" charset="0"/>
              <a:buNone/>
              <a:tabLst/>
              <a:defRPr sz="1400" b="1" kern="1200">
                <a:solidFill>
                  <a:schemeClr val="bg1"/>
                </a:solidFill>
                <a:latin typeface="+mn-lt"/>
                <a:ea typeface="+mn-ea"/>
                <a:cs typeface="+mn-cs"/>
              </a:defRPr>
            </a:lvl1pPr>
            <a:lvl2pPr marL="461951" indent="-201608" algn="l" defTabSz="685783" rtl="0" eaLnBrk="1" latinLnBrk="0" hangingPunct="1">
              <a:lnSpc>
                <a:spcPct val="90000"/>
              </a:lnSpc>
              <a:spcBef>
                <a:spcPts val="300"/>
              </a:spcBef>
              <a:spcAft>
                <a:spcPts val="300"/>
              </a:spcAft>
              <a:buClr>
                <a:schemeClr val="accent1"/>
              </a:buClr>
              <a:buSzPct val="120000"/>
              <a:buFont typeface="Helvetica" charset="0"/>
              <a:buChar char="⁃"/>
              <a:tabLst/>
              <a:defRPr sz="1600" kern="1200">
                <a:solidFill>
                  <a:schemeClr val="tx1"/>
                </a:solidFill>
                <a:latin typeface="+mn-lt"/>
                <a:ea typeface="+mn-ea"/>
                <a:cs typeface="+mn-cs"/>
              </a:defRPr>
            </a:lvl2pPr>
            <a:lvl3pPr marL="634985" indent="-126997" algn="l" defTabSz="685783" rtl="0" eaLnBrk="1" latinLnBrk="0" hangingPunct="1">
              <a:lnSpc>
                <a:spcPct val="90000"/>
              </a:lnSpc>
              <a:spcBef>
                <a:spcPts val="300"/>
              </a:spcBef>
              <a:spcAft>
                <a:spcPts val="300"/>
              </a:spcAft>
              <a:buClr>
                <a:schemeClr val="accent1"/>
              </a:buClr>
              <a:buSzPct val="120000"/>
              <a:buFont typeface="Arial" charset="0"/>
              <a:buChar char="•"/>
              <a:tabLst/>
              <a:defRPr sz="1400" kern="1200">
                <a:solidFill>
                  <a:schemeClr val="tx1"/>
                </a:solidFill>
                <a:latin typeface="+mn-lt"/>
                <a:ea typeface="+mn-ea"/>
                <a:cs typeface="+mn-cs"/>
              </a:defRPr>
            </a:lvl3pPr>
            <a:lvl4pPr marL="806430" indent="-142871" algn="l" defTabSz="685783" rtl="0" eaLnBrk="1" latinLnBrk="0" hangingPunct="1">
              <a:lnSpc>
                <a:spcPct val="90000"/>
              </a:lnSpc>
              <a:spcBef>
                <a:spcPts val="300"/>
              </a:spcBef>
              <a:spcAft>
                <a:spcPts val="300"/>
              </a:spcAft>
              <a:buClr>
                <a:schemeClr val="accent1"/>
              </a:buClr>
              <a:buSzPct val="120000"/>
              <a:buFont typeface="Helvetica" charset="0"/>
              <a:buChar char="⁃"/>
              <a:tabLst/>
              <a:defRPr sz="1200" kern="1200">
                <a:solidFill>
                  <a:schemeClr val="tx1"/>
                </a:solidFill>
                <a:latin typeface="+mn-lt"/>
                <a:ea typeface="+mn-ea"/>
                <a:cs typeface="+mn-cs"/>
              </a:defRPr>
            </a:lvl4pPr>
            <a:lvl5pPr marL="917552" indent="-133347" algn="l" defTabSz="685783" rtl="0" eaLnBrk="1" latinLnBrk="0" hangingPunct="1">
              <a:lnSpc>
                <a:spcPct val="90000"/>
              </a:lnSpc>
              <a:spcBef>
                <a:spcPts val="300"/>
              </a:spcBef>
              <a:spcAft>
                <a:spcPts val="300"/>
              </a:spcAft>
              <a:buClr>
                <a:schemeClr val="accent1"/>
              </a:buClr>
              <a:buSzPct val="100000"/>
              <a:buFont typeface="Arial" charset="0"/>
              <a:buChar char="•"/>
              <a:tabLst/>
              <a:defRPr sz="12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dirty="0"/>
              <a:t>TYPICAL USE CASES</a:t>
            </a:r>
          </a:p>
        </p:txBody>
      </p:sp>
      <p:sp>
        <p:nvSpPr>
          <p:cNvPr id="85" name="Text Placeholder 3">
            <a:extLst>
              <a:ext uri="{FF2B5EF4-FFF2-40B4-BE49-F238E27FC236}">
                <a16:creationId xmlns:a16="http://schemas.microsoft.com/office/drawing/2014/main" id="{8CD272E2-1D7D-45EA-92F1-B9F29E444320}"/>
              </a:ext>
            </a:extLst>
          </p:cNvPr>
          <p:cNvSpPr txBox="1">
            <a:spLocks/>
          </p:cNvSpPr>
          <p:nvPr/>
        </p:nvSpPr>
        <p:spPr>
          <a:xfrm>
            <a:off x="271317" y="4314060"/>
            <a:ext cx="8714614" cy="436906"/>
          </a:xfrm>
          <a:prstGeom prst="rect">
            <a:avLst/>
          </a:prstGeom>
          <a:solidFill>
            <a:schemeClr val="bg2"/>
          </a:solidFill>
          <a:ln>
            <a:solidFill>
              <a:schemeClr val="bg1"/>
            </a:solidFill>
          </a:ln>
        </p:spPr>
        <p:txBody>
          <a:bodyPr vert="horz" lIns="0" tIns="45720" rIns="0" bIns="45720" rtlCol="0">
            <a:noAutofit/>
          </a:bodyPr>
          <a:lstStyle>
            <a:lvl1pPr marL="200020" indent="-200020" algn="l" defTabSz="685783" rtl="0" eaLnBrk="1" latinLnBrk="0" hangingPunct="1">
              <a:spcBef>
                <a:spcPts val="750"/>
              </a:spcBef>
              <a:spcAft>
                <a:spcPts val="150"/>
              </a:spcAft>
              <a:buClr>
                <a:schemeClr val="accent1"/>
              </a:buClr>
              <a:buSzPct val="120000"/>
              <a:buFont typeface="Arial" charset="0"/>
              <a:buChar char="•"/>
              <a:tabLst/>
              <a:defRPr sz="1800" kern="1200">
                <a:solidFill>
                  <a:schemeClr val="tx1"/>
                </a:solidFill>
                <a:latin typeface="+mn-lt"/>
                <a:ea typeface="+mn-ea"/>
                <a:cs typeface="+mn-cs"/>
              </a:defRPr>
            </a:lvl1pPr>
            <a:lvl2pPr marL="461951" indent="-201608" algn="l" defTabSz="685783" rtl="0" eaLnBrk="1" latinLnBrk="0" hangingPunct="1">
              <a:lnSpc>
                <a:spcPct val="90000"/>
              </a:lnSpc>
              <a:spcBef>
                <a:spcPts val="300"/>
              </a:spcBef>
              <a:spcAft>
                <a:spcPts val="300"/>
              </a:spcAft>
              <a:buClr>
                <a:schemeClr val="accent1"/>
              </a:buClr>
              <a:buSzPct val="120000"/>
              <a:buFont typeface="Helvetica" charset="0"/>
              <a:buChar char="⁃"/>
              <a:tabLst/>
              <a:defRPr sz="1600" kern="1200">
                <a:solidFill>
                  <a:schemeClr val="tx1"/>
                </a:solidFill>
                <a:latin typeface="+mn-lt"/>
                <a:ea typeface="+mn-ea"/>
                <a:cs typeface="+mn-cs"/>
              </a:defRPr>
            </a:lvl2pPr>
            <a:lvl3pPr marL="634985" indent="-126997" algn="l" defTabSz="685783" rtl="0" eaLnBrk="1" latinLnBrk="0" hangingPunct="1">
              <a:lnSpc>
                <a:spcPct val="90000"/>
              </a:lnSpc>
              <a:spcBef>
                <a:spcPts val="300"/>
              </a:spcBef>
              <a:spcAft>
                <a:spcPts val="300"/>
              </a:spcAft>
              <a:buClr>
                <a:schemeClr val="accent1"/>
              </a:buClr>
              <a:buSzPct val="120000"/>
              <a:buFont typeface="Arial" charset="0"/>
              <a:buChar char="•"/>
              <a:tabLst/>
              <a:defRPr sz="1400" kern="1200">
                <a:solidFill>
                  <a:schemeClr val="tx1"/>
                </a:solidFill>
                <a:latin typeface="+mn-lt"/>
                <a:ea typeface="+mn-ea"/>
                <a:cs typeface="+mn-cs"/>
              </a:defRPr>
            </a:lvl3pPr>
            <a:lvl4pPr marL="806430" indent="-142871" algn="l" defTabSz="685783" rtl="0" eaLnBrk="1" latinLnBrk="0" hangingPunct="1">
              <a:lnSpc>
                <a:spcPct val="90000"/>
              </a:lnSpc>
              <a:spcBef>
                <a:spcPts val="300"/>
              </a:spcBef>
              <a:spcAft>
                <a:spcPts val="300"/>
              </a:spcAft>
              <a:buClr>
                <a:schemeClr val="accent1"/>
              </a:buClr>
              <a:buSzPct val="120000"/>
              <a:buFont typeface="Helvetica" charset="0"/>
              <a:buChar char="⁃"/>
              <a:tabLst/>
              <a:defRPr sz="1200" kern="1200">
                <a:solidFill>
                  <a:schemeClr val="tx1"/>
                </a:solidFill>
                <a:latin typeface="+mn-lt"/>
                <a:ea typeface="+mn-ea"/>
                <a:cs typeface="+mn-cs"/>
              </a:defRPr>
            </a:lvl4pPr>
            <a:lvl5pPr marL="917552" indent="-133347" algn="l" defTabSz="685783" rtl="0" eaLnBrk="1" latinLnBrk="0" hangingPunct="1">
              <a:lnSpc>
                <a:spcPct val="90000"/>
              </a:lnSpc>
              <a:spcBef>
                <a:spcPts val="300"/>
              </a:spcBef>
              <a:spcAft>
                <a:spcPts val="300"/>
              </a:spcAft>
              <a:buClr>
                <a:schemeClr val="accent1"/>
              </a:buClr>
              <a:buSzPct val="100000"/>
              <a:buFont typeface="Arial" charset="0"/>
              <a:buChar char="•"/>
              <a:tabLst/>
              <a:defRPr sz="12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lvl="0" indent="0">
              <a:buNone/>
            </a:pPr>
            <a:endParaRPr lang="en-US" sz="1100" dirty="0">
              <a:solidFill>
                <a:schemeClr val="bg1"/>
              </a:solidFill>
            </a:endParaRPr>
          </a:p>
        </p:txBody>
      </p:sp>
      <p:sp>
        <p:nvSpPr>
          <p:cNvPr id="86" name="Rectangle 85">
            <a:extLst>
              <a:ext uri="{FF2B5EF4-FFF2-40B4-BE49-F238E27FC236}">
                <a16:creationId xmlns:a16="http://schemas.microsoft.com/office/drawing/2014/main" id="{24517044-2B8B-4DFE-B460-8E1A649F14FB}"/>
              </a:ext>
            </a:extLst>
          </p:cNvPr>
          <p:cNvSpPr/>
          <p:nvPr/>
        </p:nvSpPr>
        <p:spPr>
          <a:xfrm>
            <a:off x="3436825" y="4441183"/>
            <a:ext cx="2172390" cy="249812"/>
          </a:xfrm>
          <a:prstGeom prst="rect">
            <a:avLst/>
          </a:prstGeom>
        </p:spPr>
        <p:txBody>
          <a:bodyPr wrap="none">
            <a:spAutoFit/>
          </a:bodyPr>
          <a:lstStyle/>
          <a:p>
            <a:pPr algn="ctr">
              <a:lnSpc>
                <a:spcPct val="60000"/>
              </a:lnSpc>
            </a:pPr>
            <a:r>
              <a:rPr lang="en-US" sz="1600" b="1" dirty="0">
                <a:solidFill>
                  <a:schemeClr val="bg1"/>
                </a:solidFill>
              </a:rPr>
              <a:t>InteliServe Platform </a:t>
            </a:r>
          </a:p>
        </p:txBody>
      </p:sp>
      <p:sp>
        <p:nvSpPr>
          <p:cNvPr id="49" name="Right Triangle 48">
            <a:extLst>
              <a:ext uri="{FF2B5EF4-FFF2-40B4-BE49-F238E27FC236}">
                <a16:creationId xmlns:a16="http://schemas.microsoft.com/office/drawing/2014/main" id="{4E4F81E2-C25D-440C-B757-50B39C8F9CB6}"/>
              </a:ext>
            </a:extLst>
          </p:cNvPr>
          <p:cNvSpPr/>
          <p:nvPr/>
        </p:nvSpPr>
        <p:spPr>
          <a:xfrm rot="18911514" flipH="1">
            <a:off x="524499" y="1446602"/>
            <a:ext cx="2244508" cy="2280351"/>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solidFill>
                <a:schemeClr val="bg1"/>
              </a:solidFill>
            </a:endParaRPr>
          </a:p>
        </p:txBody>
      </p:sp>
      <p:sp>
        <p:nvSpPr>
          <p:cNvPr id="50" name="Rounded Rectangle 7">
            <a:extLst>
              <a:ext uri="{FF2B5EF4-FFF2-40B4-BE49-F238E27FC236}">
                <a16:creationId xmlns:a16="http://schemas.microsoft.com/office/drawing/2014/main" id="{AEDFCE8D-7CAB-469C-A9D8-B75DC3DE32C9}"/>
              </a:ext>
            </a:extLst>
          </p:cNvPr>
          <p:cNvSpPr>
            <a:spLocks noChangeAspect="1"/>
          </p:cNvSpPr>
          <p:nvPr/>
        </p:nvSpPr>
        <p:spPr>
          <a:xfrm>
            <a:off x="363980" y="2087763"/>
            <a:ext cx="758010" cy="940974"/>
          </a:xfrm>
          <a:prstGeom prst="roundRect">
            <a:avLst>
              <a:gd name="adj" fmla="val 16667"/>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solidFill>
                <a:srgbClr val="C00000"/>
              </a:solidFill>
              <a:latin typeface="Arial Narrow" panose="020B0606020202030204" pitchFamily="34" charset="0"/>
            </a:endParaRPr>
          </a:p>
          <a:p>
            <a:endParaRPr lang="en-US" sz="1100" b="1" dirty="0">
              <a:solidFill>
                <a:srgbClr val="C00000"/>
              </a:solidFill>
              <a:latin typeface="Arial Narrow" panose="020B0606020202030204" pitchFamily="34" charset="0"/>
            </a:endParaRPr>
          </a:p>
          <a:p>
            <a:r>
              <a:rPr lang="en-US" sz="1100" b="1" dirty="0">
                <a:solidFill>
                  <a:srgbClr val="C00000"/>
                </a:solidFill>
                <a:latin typeface="Arial Narrow" panose="020B0606020202030204" pitchFamily="34" charset="0"/>
              </a:rPr>
              <a:t>InteliApp</a:t>
            </a:r>
          </a:p>
        </p:txBody>
      </p:sp>
      <p:pic>
        <p:nvPicPr>
          <p:cNvPr id="52" name="Picture 51">
            <a:extLst>
              <a:ext uri="{FF2B5EF4-FFF2-40B4-BE49-F238E27FC236}">
                <a16:creationId xmlns:a16="http://schemas.microsoft.com/office/drawing/2014/main" id="{CA4D8720-0FC1-4280-987A-0B0006EB0F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568" y="2221557"/>
            <a:ext cx="432834" cy="432834"/>
          </a:xfrm>
          <a:prstGeom prst="rect">
            <a:avLst/>
          </a:prstGeom>
        </p:spPr>
      </p:pic>
      <p:grpSp>
        <p:nvGrpSpPr>
          <p:cNvPr id="87" name="Group 86">
            <a:extLst>
              <a:ext uri="{FF2B5EF4-FFF2-40B4-BE49-F238E27FC236}">
                <a16:creationId xmlns:a16="http://schemas.microsoft.com/office/drawing/2014/main" id="{7B8E332C-3CE1-4BA2-80C3-C4E2D5787953}"/>
              </a:ext>
            </a:extLst>
          </p:cNvPr>
          <p:cNvGrpSpPr/>
          <p:nvPr/>
        </p:nvGrpSpPr>
        <p:grpSpPr>
          <a:xfrm>
            <a:off x="1741683" y="1584960"/>
            <a:ext cx="991161" cy="1991468"/>
            <a:chOff x="3669863" y="1656140"/>
            <a:chExt cx="991161" cy="1991468"/>
          </a:xfrm>
        </p:grpSpPr>
        <p:grpSp>
          <p:nvGrpSpPr>
            <p:cNvPr id="88" name="Group 87">
              <a:extLst>
                <a:ext uri="{FF2B5EF4-FFF2-40B4-BE49-F238E27FC236}">
                  <a16:creationId xmlns:a16="http://schemas.microsoft.com/office/drawing/2014/main" id="{E547BEFD-6F99-447B-A9CD-54FEDF1D84BC}"/>
                </a:ext>
              </a:extLst>
            </p:cNvPr>
            <p:cNvGrpSpPr/>
            <p:nvPr/>
          </p:nvGrpSpPr>
          <p:grpSpPr>
            <a:xfrm>
              <a:off x="3669863" y="1656140"/>
              <a:ext cx="453273" cy="454254"/>
              <a:chOff x="3971925" y="963613"/>
              <a:chExt cx="733425" cy="735012"/>
            </a:xfrm>
          </p:grpSpPr>
          <p:sp>
            <p:nvSpPr>
              <p:cNvPr id="123" name="Freeform 44">
                <a:extLst>
                  <a:ext uri="{FF2B5EF4-FFF2-40B4-BE49-F238E27FC236}">
                    <a16:creationId xmlns:a16="http://schemas.microsoft.com/office/drawing/2014/main" id="{57D0BC56-6DD3-44D8-B2BE-BD1B0CD080EC}"/>
                  </a:ext>
                </a:extLst>
              </p:cNvPr>
              <p:cNvSpPr>
                <a:spLocks noChangeArrowheads="1"/>
              </p:cNvSpPr>
              <p:nvPr/>
            </p:nvSpPr>
            <p:spPr bwMode="auto">
              <a:xfrm>
                <a:off x="3971925" y="963613"/>
                <a:ext cx="733425" cy="735012"/>
              </a:xfrm>
              <a:custGeom>
                <a:avLst/>
                <a:gdLst>
                  <a:gd name="T0" fmla="*/ 2038 w 2039"/>
                  <a:gd name="T1" fmla="*/ 2039 h 2040"/>
                  <a:gd name="T2" fmla="*/ 0 w 2039"/>
                  <a:gd name="T3" fmla="*/ 2039 h 2040"/>
                  <a:gd name="T4" fmla="*/ 0 w 2039"/>
                  <a:gd name="T5" fmla="*/ 0 h 2040"/>
                  <a:gd name="T6" fmla="*/ 2038 w 2039"/>
                  <a:gd name="T7" fmla="*/ 0 h 2040"/>
                  <a:gd name="T8" fmla="*/ 2038 w 2039"/>
                  <a:gd name="T9" fmla="*/ 2039 h 2040"/>
                </a:gdLst>
                <a:ahLst/>
                <a:cxnLst>
                  <a:cxn ang="0">
                    <a:pos x="T0" y="T1"/>
                  </a:cxn>
                  <a:cxn ang="0">
                    <a:pos x="T2" y="T3"/>
                  </a:cxn>
                  <a:cxn ang="0">
                    <a:pos x="T4" y="T5"/>
                  </a:cxn>
                  <a:cxn ang="0">
                    <a:pos x="T6" y="T7"/>
                  </a:cxn>
                  <a:cxn ang="0">
                    <a:pos x="T8" y="T9"/>
                  </a:cxn>
                </a:cxnLst>
                <a:rect l="0" t="0" r="r" b="b"/>
                <a:pathLst>
                  <a:path w="2039" h="2040">
                    <a:moveTo>
                      <a:pt x="2038" y="2039"/>
                    </a:moveTo>
                    <a:lnTo>
                      <a:pt x="0" y="2039"/>
                    </a:lnTo>
                    <a:lnTo>
                      <a:pt x="0" y="0"/>
                    </a:lnTo>
                    <a:lnTo>
                      <a:pt x="2038" y="0"/>
                    </a:lnTo>
                    <a:lnTo>
                      <a:pt x="2038" y="2039"/>
                    </a:lnTo>
                  </a:path>
                </a:pathLst>
              </a:custGeom>
              <a:solidFill>
                <a:schemeClr val="accent2"/>
              </a:solid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nvGrpSpPr>
              <p:cNvPr id="124" name="Group 123">
                <a:extLst>
                  <a:ext uri="{FF2B5EF4-FFF2-40B4-BE49-F238E27FC236}">
                    <a16:creationId xmlns:a16="http://schemas.microsoft.com/office/drawing/2014/main" id="{21C783DB-1217-4184-A0F2-03B1EC6780C5}"/>
                  </a:ext>
                </a:extLst>
              </p:cNvPr>
              <p:cNvGrpSpPr/>
              <p:nvPr/>
            </p:nvGrpSpPr>
            <p:grpSpPr>
              <a:xfrm>
                <a:off x="4133850" y="1054100"/>
                <a:ext cx="490538" cy="552450"/>
                <a:chOff x="4133850" y="1054100"/>
                <a:chExt cx="490538" cy="552450"/>
              </a:xfrm>
            </p:grpSpPr>
            <p:sp>
              <p:nvSpPr>
                <p:cNvPr id="125" name="Freeform 163">
                  <a:extLst>
                    <a:ext uri="{FF2B5EF4-FFF2-40B4-BE49-F238E27FC236}">
                      <a16:creationId xmlns:a16="http://schemas.microsoft.com/office/drawing/2014/main" id="{77356467-3EFA-489F-8852-54F70D368DAB}"/>
                    </a:ext>
                  </a:extLst>
                </p:cNvPr>
                <p:cNvSpPr>
                  <a:spLocks noChangeArrowheads="1"/>
                </p:cNvSpPr>
                <p:nvPr/>
              </p:nvSpPr>
              <p:spPr bwMode="auto">
                <a:xfrm>
                  <a:off x="4243388" y="1544638"/>
                  <a:ext cx="36512" cy="36512"/>
                </a:xfrm>
                <a:custGeom>
                  <a:avLst/>
                  <a:gdLst>
                    <a:gd name="T0" fmla="*/ 0 w 101"/>
                    <a:gd name="T1" fmla="*/ 50 h 101"/>
                    <a:gd name="T2" fmla="*/ 0 w 101"/>
                    <a:gd name="T3" fmla="*/ 50 h 101"/>
                    <a:gd name="T4" fmla="*/ 50 w 101"/>
                    <a:gd name="T5" fmla="*/ 0 h 101"/>
                    <a:gd name="T6" fmla="*/ 100 w 101"/>
                    <a:gd name="T7" fmla="*/ 50 h 101"/>
                    <a:gd name="T8" fmla="*/ 50 w 101"/>
                    <a:gd name="T9" fmla="*/ 100 h 101"/>
                    <a:gd name="T10" fmla="*/ 0 w 101"/>
                    <a:gd name="T11" fmla="*/ 50 h 101"/>
                  </a:gdLst>
                  <a:ahLst/>
                  <a:cxnLst>
                    <a:cxn ang="0">
                      <a:pos x="T0" y="T1"/>
                    </a:cxn>
                    <a:cxn ang="0">
                      <a:pos x="T2" y="T3"/>
                    </a:cxn>
                    <a:cxn ang="0">
                      <a:pos x="T4" y="T5"/>
                    </a:cxn>
                    <a:cxn ang="0">
                      <a:pos x="T6" y="T7"/>
                    </a:cxn>
                    <a:cxn ang="0">
                      <a:pos x="T8" y="T9"/>
                    </a:cxn>
                    <a:cxn ang="0">
                      <a:pos x="T10" y="T11"/>
                    </a:cxn>
                  </a:cxnLst>
                  <a:rect l="0" t="0" r="r" b="b"/>
                  <a:pathLst>
                    <a:path w="101" h="101">
                      <a:moveTo>
                        <a:pt x="0" y="50"/>
                      </a:moveTo>
                      <a:lnTo>
                        <a:pt x="0" y="50"/>
                      </a:lnTo>
                      <a:cubicBezTo>
                        <a:pt x="0" y="25"/>
                        <a:pt x="25" y="0"/>
                        <a:pt x="50" y="0"/>
                      </a:cubicBezTo>
                      <a:cubicBezTo>
                        <a:pt x="75" y="0"/>
                        <a:pt x="100" y="25"/>
                        <a:pt x="100" y="50"/>
                      </a:cubicBezTo>
                      <a:cubicBezTo>
                        <a:pt x="100" y="75"/>
                        <a:pt x="75" y="100"/>
                        <a:pt x="50" y="100"/>
                      </a:cubicBezTo>
                      <a:cubicBezTo>
                        <a:pt x="25" y="100"/>
                        <a:pt x="0" y="75"/>
                        <a:pt x="0" y="50"/>
                      </a:cubicBezTo>
                    </a:path>
                  </a:pathLst>
                </a:custGeom>
                <a:solidFill>
                  <a:srgbClr val="FFC62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26" name="Freeform 164">
                  <a:extLst>
                    <a:ext uri="{FF2B5EF4-FFF2-40B4-BE49-F238E27FC236}">
                      <a16:creationId xmlns:a16="http://schemas.microsoft.com/office/drawing/2014/main" id="{DFB7FA13-146D-4FEB-B257-2BAA84E49D7D}"/>
                    </a:ext>
                  </a:extLst>
                </p:cNvPr>
                <p:cNvSpPr>
                  <a:spLocks noChangeArrowheads="1"/>
                </p:cNvSpPr>
                <p:nvPr/>
              </p:nvSpPr>
              <p:spPr bwMode="auto">
                <a:xfrm>
                  <a:off x="4392613" y="1171575"/>
                  <a:ext cx="36512" cy="36513"/>
                </a:xfrm>
                <a:custGeom>
                  <a:avLst/>
                  <a:gdLst>
                    <a:gd name="T0" fmla="*/ 0 w 102"/>
                    <a:gd name="T1" fmla="*/ 50 h 102"/>
                    <a:gd name="T2" fmla="*/ 0 w 102"/>
                    <a:gd name="T3" fmla="*/ 50 h 102"/>
                    <a:gd name="T4" fmla="*/ 51 w 102"/>
                    <a:gd name="T5" fmla="*/ 0 h 102"/>
                    <a:gd name="T6" fmla="*/ 101 w 102"/>
                    <a:gd name="T7" fmla="*/ 50 h 102"/>
                    <a:gd name="T8" fmla="*/ 51 w 102"/>
                    <a:gd name="T9" fmla="*/ 101 h 102"/>
                    <a:gd name="T10" fmla="*/ 0 w 102"/>
                    <a:gd name="T11" fmla="*/ 50 h 102"/>
                  </a:gdLst>
                  <a:ahLst/>
                  <a:cxnLst>
                    <a:cxn ang="0">
                      <a:pos x="T0" y="T1"/>
                    </a:cxn>
                    <a:cxn ang="0">
                      <a:pos x="T2" y="T3"/>
                    </a:cxn>
                    <a:cxn ang="0">
                      <a:pos x="T4" y="T5"/>
                    </a:cxn>
                    <a:cxn ang="0">
                      <a:pos x="T6" y="T7"/>
                    </a:cxn>
                    <a:cxn ang="0">
                      <a:pos x="T8" y="T9"/>
                    </a:cxn>
                    <a:cxn ang="0">
                      <a:pos x="T10" y="T11"/>
                    </a:cxn>
                  </a:cxnLst>
                  <a:rect l="0" t="0" r="r" b="b"/>
                  <a:pathLst>
                    <a:path w="102" h="102">
                      <a:moveTo>
                        <a:pt x="0" y="50"/>
                      </a:moveTo>
                      <a:lnTo>
                        <a:pt x="0" y="50"/>
                      </a:lnTo>
                      <a:cubicBezTo>
                        <a:pt x="0" y="25"/>
                        <a:pt x="25" y="0"/>
                        <a:pt x="51" y="0"/>
                      </a:cubicBezTo>
                      <a:cubicBezTo>
                        <a:pt x="76" y="0"/>
                        <a:pt x="101" y="25"/>
                        <a:pt x="101" y="50"/>
                      </a:cubicBezTo>
                      <a:cubicBezTo>
                        <a:pt x="101" y="75"/>
                        <a:pt x="76" y="101"/>
                        <a:pt x="51" y="101"/>
                      </a:cubicBezTo>
                      <a:cubicBezTo>
                        <a:pt x="25" y="101"/>
                        <a:pt x="0" y="75"/>
                        <a:pt x="0" y="50"/>
                      </a:cubicBezTo>
                    </a:path>
                  </a:pathLst>
                </a:custGeom>
                <a:solidFill>
                  <a:srgbClr val="FFC62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27" name="Freeform 165">
                  <a:extLst>
                    <a:ext uri="{FF2B5EF4-FFF2-40B4-BE49-F238E27FC236}">
                      <a16:creationId xmlns:a16="http://schemas.microsoft.com/office/drawing/2014/main" id="{ADE817E7-3234-4E5D-83A5-E74841FEFF2B}"/>
                    </a:ext>
                  </a:extLst>
                </p:cNvPr>
                <p:cNvSpPr>
                  <a:spLocks noChangeArrowheads="1"/>
                </p:cNvSpPr>
                <p:nvPr/>
              </p:nvSpPr>
              <p:spPr bwMode="auto">
                <a:xfrm>
                  <a:off x="4446588" y="1171575"/>
                  <a:ext cx="36512" cy="36513"/>
                </a:xfrm>
                <a:custGeom>
                  <a:avLst/>
                  <a:gdLst>
                    <a:gd name="T0" fmla="*/ 0 w 102"/>
                    <a:gd name="T1" fmla="*/ 50 h 102"/>
                    <a:gd name="T2" fmla="*/ 0 w 102"/>
                    <a:gd name="T3" fmla="*/ 50 h 102"/>
                    <a:gd name="T4" fmla="*/ 51 w 102"/>
                    <a:gd name="T5" fmla="*/ 0 h 102"/>
                    <a:gd name="T6" fmla="*/ 101 w 102"/>
                    <a:gd name="T7" fmla="*/ 50 h 102"/>
                    <a:gd name="T8" fmla="*/ 51 w 102"/>
                    <a:gd name="T9" fmla="*/ 101 h 102"/>
                    <a:gd name="T10" fmla="*/ 0 w 102"/>
                    <a:gd name="T11" fmla="*/ 50 h 102"/>
                  </a:gdLst>
                  <a:ahLst/>
                  <a:cxnLst>
                    <a:cxn ang="0">
                      <a:pos x="T0" y="T1"/>
                    </a:cxn>
                    <a:cxn ang="0">
                      <a:pos x="T2" y="T3"/>
                    </a:cxn>
                    <a:cxn ang="0">
                      <a:pos x="T4" y="T5"/>
                    </a:cxn>
                    <a:cxn ang="0">
                      <a:pos x="T6" y="T7"/>
                    </a:cxn>
                    <a:cxn ang="0">
                      <a:pos x="T8" y="T9"/>
                    </a:cxn>
                    <a:cxn ang="0">
                      <a:pos x="T10" y="T11"/>
                    </a:cxn>
                  </a:cxnLst>
                  <a:rect l="0" t="0" r="r" b="b"/>
                  <a:pathLst>
                    <a:path w="102" h="102">
                      <a:moveTo>
                        <a:pt x="0" y="50"/>
                      </a:moveTo>
                      <a:lnTo>
                        <a:pt x="0" y="50"/>
                      </a:lnTo>
                      <a:cubicBezTo>
                        <a:pt x="0" y="25"/>
                        <a:pt x="13" y="0"/>
                        <a:pt x="51" y="0"/>
                      </a:cubicBezTo>
                      <a:cubicBezTo>
                        <a:pt x="76" y="0"/>
                        <a:pt x="101" y="25"/>
                        <a:pt x="101" y="50"/>
                      </a:cubicBezTo>
                      <a:cubicBezTo>
                        <a:pt x="101" y="75"/>
                        <a:pt x="76" y="101"/>
                        <a:pt x="51" y="101"/>
                      </a:cubicBezTo>
                      <a:cubicBezTo>
                        <a:pt x="13" y="101"/>
                        <a:pt x="0" y="75"/>
                        <a:pt x="0" y="50"/>
                      </a:cubicBezTo>
                    </a:path>
                  </a:pathLst>
                </a:custGeom>
                <a:solidFill>
                  <a:srgbClr val="FFC62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28" name="Freeform 166">
                  <a:extLst>
                    <a:ext uri="{FF2B5EF4-FFF2-40B4-BE49-F238E27FC236}">
                      <a16:creationId xmlns:a16="http://schemas.microsoft.com/office/drawing/2014/main" id="{A7908B2A-918E-4236-BECA-AC8B289C3CC9}"/>
                    </a:ext>
                  </a:extLst>
                </p:cNvPr>
                <p:cNvSpPr>
                  <a:spLocks noChangeArrowheads="1"/>
                </p:cNvSpPr>
                <p:nvPr/>
              </p:nvSpPr>
              <p:spPr bwMode="auto">
                <a:xfrm>
                  <a:off x="4497388" y="1171575"/>
                  <a:ext cx="36512" cy="36513"/>
                </a:xfrm>
                <a:custGeom>
                  <a:avLst/>
                  <a:gdLst>
                    <a:gd name="T0" fmla="*/ 0 w 102"/>
                    <a:gd name="T1" fmla="*/ 50 h 102"/>
                    <a:gd name="T2" fmla="*/ 0 w 102"/>
                    <a:gd name="T3" fmla="*/ 50 h 102"/>
                    <a:gd name="T4" fmla="*/ 51 w 102"/>
                    <a:gd name="T5" fmla="*/ 0 h 102"/>
                    <a:gd name="T6" fmla="*/ 101 w 102"/>
                    <a:gd name="T7" fmla="*/ 50 h 102"/>
                    <a:gd name="T8" fmla="*/ 51 w 102"/>
                    <a:gd name="T9" fmla="*/ 101 h 102"/>
                    <a:gd name="T10" fmla="*/ 0 w 102"/>
                    <a:gd name="T11" fmla="*/ 50 h 102"/>
                  </a:gdLst>
                  <a:ahLst/>
                  <a:cxnLst>
                    <a:cxn ang="0">
                      <a:pos x="T0" y="T1"/>
                    </a:cxn>
                    <a:cxn ang="0">
                      <a:pos x="T2" y="T3"/>
                    </a:cxn>
                    <a:cxn ang="0">
                      <a:pos x="T4" y="T5"/>
                    </a:cxn>
                    <a:cxn ang="0">
                      <a:pos x="T6" y="T7"/>
                    </a:cxn>
                    <a:cxn ang="0">
                      <a:pos x="T8" y="T9"/>
                    </a:cxn>
                    <a:cxn ang="0">
                      <a:pos x="T10" y="T11"/>
                    </a:cxn>
                  </a:cxnLst>
                  <a:rect l="0" t="0" r="r" b="b"/>
                  <a:pathLst>
                    <a:path w="102" h="102">
                      <a:moveTo>
                        <a:pt x="0" y="50"/>
                      </a:moveTo>
                      <a:lnTo>
                        <a:pt x="0" y="50"/>
                      </a:lnTo>
                      <a:cubicBezTo>
                        <a:pt x="0" y="25"/>
                        <a:pt x="26" y="0"/>
                        <a:pt x="51" y="0"/>
                      </a:cubicBezTo>
                      <a:cubicBezTo>
                        <a:pt x="76" y="0"/>
                        <a:pt x="101" y="25"/>
                        <a:pt x="101" y="50"/>
                      </a:cubicBezTo>
                      <a:cubicBezTo>
                        <a:pt x="101" y="75"/>
                        <a:pt x="76" y="101"/>
                        <a:pt x="51" y="101"/>
                      </a:cubicBezTo>
                      <a:cubicBezTo>
                        <a:pt x="26" y="101"/>
                        <a:pt x="0" y="75"/>
                        <a:pt x="0" y="50"/>
                      </a:cubicBezTo>
                    </a:path>
                  </a:pathLst>
                </a:custGeom>
                <a:solidFill>
                  <a:srgbClr val="FFC62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29" name="Freeform 167">
                  <a:extLst>
                    <a:ext uri="{FF2B5EF4-FFF2-40B4-BE49-F238E27FC236}">
                      <a16:creationId xmlns:a16="http://schemas.microsoft.com/office/drawing/2014/main" id="{64BB9A52-488D-40AA-9373-E10F6A2E36A3}"/>
                    </a:ext>
                  </a:extLst>
                </p:cNvPr>
                <p:cNvSpPr>
                  <a:spLocks noChangeArrowheads="1"/>
                </p:cNvSpPr>
                <p:nvPr/>
              </p:nvSpPr>
              <p:spPr bwMode="auto">
                <a:xfrm>
                  <a:off x="4133850" y="1171575"/>
                  <a:ext cx="254000" cy="434975"/>
                </a:xfrm>
                <a:custGeom>
                  <a:avLst/>
                  <a:gdLst>
                    <a:gd name="T0" fmla="*/ 704 w 705"/>
                    <a:gd name="T1" fmla="*/ 566 h 1209"/>
                    <a:gd name="T2" fmla="*/ 704 w 705"/>
                    <a:gd name="T3" fmla="*/ 566 h 1209"/>
                    <a:gd name="T4" fmla="*/ 704 w 705"/>
                    <a:gd name="T5" fmla="*/ 1120 h 1209"/>
                    <a:gd name="T6" fmla="*/ 604 w 705"/>
                    <a:gd name="T7" fmla="*/ 1208 h 1209"/>
                    <a:gd name="T8" fmla="*/ 100 w 705"/>
                    <a:gd name="T9" fmla="*/ 1208 h 1209"/>
                    <a:gd name="T10" fmla="*/ 0 w 705"/>
                    <a:gd name="T11" fmla="*/ 1120 h 1209"/>
                    <a:gd name="T12" fmla="*/ 0 w 705"/>
                    <a:gd name="T13" fmla="*/ 101 h 1209"/>
                    <a:gd name="T14" fmla="*/ 100 w 705"/>
                    <a:gd name="T15" fmla="*/ 0 h 1209"/>
                    <a:gd name="T16" fmla="*/ 377 w 705"/>
                    <a:gd name="T17" fmla="*/ 0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5" h="1209">
                      <a:moveTo>
                        <a:pt x="704" y="566"/>
                      </a:moveTo>
                      <a:lnTo>
                        <a:pt x="704" y="566"/>
                      </a:lnTo>
                      <a:cubicBezTo>
                        <a:pt x="704" y="1120"/>
                        <a:pt x="704" y="1120"/>
                        <a:pt x="704" y="1120"/>
                      </a:cubicBezTo>
                      <a:cubicBezTo>
                        <a:pt x="704" y="1170"/>
                        <a:pt x="667" y="1208"/>
                        <a:pt x="604" y="1208"/>
                      </a:cubicBezTo>
                      <a:cubicBezTo>
                        <a:pt x="100" y="1208"/>
                        <a:pt x="100" y="1208"/>
                        <a:pt x="100" y="1208"/>
                      </a:cubicBezTo>
                      <a:cubicBezTo>
                        <a:pt x="38" y="1208"/>
                        <a:pt x="0" y="1170"/>
                        <a:pt x="0" y="1120"/>
                      </a:cubicBezTo>
                      <a:cubicBezTo>
                        <a:pt x="0" y="101"/>
                        <a:pt x="0" y="101"/>
                        <a:pt x="0" y="101"/>
                      </a:cubicBezTo>
                      <a:cubicBezTo>
                        <a:pt x="0" y="50"/>
                        <a:pt x="38" y="0"/>
                        <a:pt x="100" y="0"/>
                      </a:cubicBezTo>
                      <a:cubicBezTo>
                        <a:pt x="377" y="0"/>
                        <a:pt x="377" y="0"/>
                        <a:pt x="377" y="0"/>
                      </a:cubicBezTo>
                    </a:path>
                  </a:pathLst>
                </a:custGeom>
                <a:noFill/>
                <a:ln w="1270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30" name="Freeform 168">
                  <a:extLst>
                    <a:ext uri="{FF2B5EF4-FFF2-40B4-BE49-F238E27FC236}">
                      <a16:creationId xmlns:a16="http://schemas.microsoft.com/office/drawing/2014/main" id="{40290350-F104-4525-B995-D9438E3972F1}"/>
                    </a:ext>
                  </a:extLst>
                </p:cNvPr>
                <p:cNvSpPr>
                  <a:spLocks noChangeArrowheads="1"/>
                </p:cNvSpPr>
                <p:nvPr/>
              </p:nvSpPr>
              <p:spPr bwMode="auto">
                <a:xfrm>
                  <a:off x="4302125" y="1054100"/>
                  <a:ext cx="322263" cy="334963"/>
                </a:xfrm>
                <a:custGeom>
                  <a:avLst/>
                  <a:gdLst>
                    <a:gd name="T0" fmla="*/ 453 w 894"/>
                    <a:gd name="T1" fmla="*/ 0 h 932"/>
                    <a:gd name="T2" fmla="*/ 453 w 894"/>
                    <a:gd name="T3" fmla="*/ 0 h 932"/>
                    <a:gd name="T4" fmla="*/ 0 w 894"/>
                    <a:gd name="T5" fmla="*/ 377 h 932"/>
                    <a:gd name="T6" fmla="*/ 176 w 894"/>
                    <a:gd name="T7" fmla="*/ 679 h 932"/>
                    <a:gd name="T8" fmla="*/ 0 w 894"/>
                    <a:gd name="T9" fmla="*/ 931 h 932"/>
                    <a:gd name="T10" fmla="*/ 289 w 894"/>
                    <a:gd name="T11" fmla="*/ 742 h 932"/>
                    <a:gd name="T12" fmla="*/ 453 w 894"/>
                    <a:gd name="T13" fmla="*/ 768 h 932"/>
                    <a:gd name="T14" fmla="*/ 893 w 894"/>
                    <a:gd name="T15" fmla="*/ 377 h 932"/>
                    <a:gd name="T16" fmla="*/ 453 w 894"/>
                    <a:gd name="T17" fmla="*/ 0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4" h="932">
                      <a:moveTo>
                        <a:pt x="453" y="0"/>
                      </a:moveTo>
                      <a:lnTo>
                        <a:pt x="453" y="0"/>
                      </a:lnTo>
                      <a:cubicBezTo>
                        <a:pt x="201" y="0"/>
                        <a:pt x="0" y="176"/>
                        <a:pt x="0" y="377"/>
                      </a:cubicBezTo>
                      <a:cubicBezTo>
                        <a:pt x="0" y="503"/>
                        <a:pt x="75" y="617"/>
                        <a:pt x="176" y="679"/>
                      </a:cubicBezTo>
                      <a:cubicBezTo>
                        <a:pt x="0" y="931"/>
                        <a:pt x="0" y="931"/>
                        <a:pt x="0" y="931"/>
                      </a:cubicBezTo>
                      <a:cubicBezTo>
                        <a:pt x="289" y="742"/>
                        <a:pt x="289" y="742"/>
                        <a:pt x="289" y="742"/>
                      </a:cubicBezTo>
                      <a:cubicBezTo>
                        <a:pt x="339" y="755"/>
                        <a:pt x="389" y="768"/>
                        <a:pt x="453" y="768"/>
                      </a:cubicBezTo>
                      <a:cubicBezTo>
                        <a:pt x="691" y="768"/>
                        <a:pt x="893" y="591"/>
                        <a:pt x="893" y="377"/>
                      </a:cubicBezTo>
                      <a:cubicBezTo>
                        <a:pt x="893" y="176"/>
                        <a:pt x="691" y="0"/>
                        <a:pt x="453" y="0"/>
                      </a:cubicBezTo>
                    </a:path>
                  </a:pathLst>
                </a:custGeom>
                <a:noFill/>
                <a:ln w="1270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cxnSp>
              <p:nvCxnSpPr>
                <p:cNvPr id="131" name="Straight Connector 130">
                  <a:extLst>
                    <a:ext uri="{FF2B5EF4-FFF2-40B4-BE49-F238E27FC236}">
                      <a16:creationId xmlns:a16="http://schemas.microsoft.com/office/drawing/2014/main" id="{DCEF7A01-02C1-4676-94DD-F4EE3E86A522}"/>
                    </a:ext>
                  </a:extLst>
                </p:cNvPr>
                <p:cNvCxnSpPr>
                  <a:cxnSpLocks/>
                </p:cNvCxnSpPr>
                <p:nvPr/>
              </p:nvCxnSpPr>
              <p:spPr>
                <a:xfrm>
                  <a:off x="4133850" y="1524446"/>
                  <a:ext cx="25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B45AE7D-226F-4048-B835-D6EBF422A7B3}"/>
                    </a:ext>
                  </a:extLst>
                </p:cNvPr>
                <p:cNvCxnSpPr>
                  <a:cxnSpLocks/>
                </p:cNvCxnSpPr>
                <p:nvPr/>
              </p:nvCxnSpPr>
              <p:spPr>
                <a:xfrm>
                  <a:off x="4133850" y="1229171"/>
                  <a:ext cx="136525" cy="0"/>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9" name="Group 88">
              <a:extLst>
                <a:ext uri="{FF2B5EF4-FFF2-40B4-BE49-F238E27FC236}">
                  <a16:creationId xmlns:a16="http://schemas.microsoft.com/office/drawing/2014/main" id="{78C561EF-68E0-49C1-BDB8-7B2549B4966D}"/>
                </a:ext>
              </a:extLst>
            </p:cNvPr>
            <p:cNvGrpSpPr/>
            <p:nvPr/>
          </p:nvGrpSpPr>
          <p:grpSpPr>
            <a:xfrm>
              <a:off x="3669863" y="3193354"/>
              <a:ext cx="453273" cy="454254"/>
              <a:chOff x="3971926" y="2404874"/>
              <a:chExt cx="505482" cy="506576"/>
            </a:xfrm>
          </p:grpSpPr>
          <p:sp>
            <p:nvSpPr>
              <p:cNvPr id="116" name="Freeform 44">
                <a:extLst>
                  <a:ext uri="{FF2B5EF4-FFF2-40B4-BE49-F238E27FC236}">
                    <a16:creationId xmlns:a16="http://schemas.microsoft.com/office/drawing/2014/main" id="{3BEE62A8-71D3-4EC0-8AD4-F559617929B1}"/>
                  </a:ext>
                </a:extLst>
              </p:cNvPr>
              <p:cNvSpPr>
                <a:spLocks noChangeArrowheads="1"/>
              </p:cNvSpPr>
              <p:nvPr/>
            </p:nvSpPr>
            <p:spPr bwMode="auto">
              <a:xfrm>
                <a:off x="3971926" y="2404874"/>
                <a:ext cx="505482" cy="506576"/>
              </a:xfrm>
              <a:custGeom>
                <a:avLst/>
                <a:gdLst>
                  <a:gd name="T0" fmla="*/ 2038 w 2039"/>
                  <a:gd name="T1" fmla="*/ 2039 h 2040"/>
                  <a:gd name="T2" fmla="*/ 0 w 2039"/>
                  <a:gd name="T3" fmla="*/ 2039 h 2040"/>
                  <a:gd name="T4" fmla="*/ 0 w 2039"/>
                  <a:gd name="T5" fmla="*/ 0 h 2040"/>
                  <a:gd name="T6" fmla="*/ 2038 w 2039"/>
                  <a:gd name="T7" fmla="*/ 0 h 2040"/>
                  <a:gd name="T8" fmla="*/ 2038 w 2039"/>
                  <a:gd name="T9" fmla="*/ 2039 h 2040"/>
                </a:gdLst>
                <a:ahLst/>
                <a:cxnLst>
                  <a:cxn ang="0">
                    <a:pos x="T0" y="T1"/>
                  </a:cxn>
                  <a:cxn ang="0">
                    <a:pos x="T2" y="T3"/>
                  </a:cxn>
                  <a:cxn ang="0">
                    <a:pos x="T4" y="T5"/>
                  </a:cxn>
                  <a:cxn ang="0">
                    <a:pos x="T6" y="T7"/>
                  </a:cxn>
                  <a:cxn ang="0">
                    <a:pos x="T8" y="T9"/>
                  </a:cxn>
                </a:cxnLst>
                <a:rect l="0" t="0" r="r" b="b"/>
                <a:pathLst>
                  <a:path w="2039" h="2040">
                    <a:moveTo>
                      <a:pt x="2038" y="2039"/>
                    </a:moveTo>
                    <a:lnTo>
                      <a:pt x="0" y="2039"/>
                    </a:lnTo>
                    <a:lnTo>
                      <a:pt x="0" y="0"/>
                    </a:lnTo>
                    <a:lnTo>
                      <a:pt x="2038" y="0"/>
                    </a:lnTo>
                    <a:lnTo>
                      <a:pt x="2038" y="2039"/>
                    </a:lnTo>
                  </a:path>
                </a:pathLst>
              </a:custGeom>
              <a:solidFill>
                <a:schemeClr val="accent2"/>
              </a:solid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nvGrpSpPr>
              <p:cNvPr id="117" name="Group 116">
                <a:extLst>
                  <a:ext uri="{FF2B5EF4-FFF2-40B4-BE49-F238E27FC236}">
                    <a16:creationId xmlns:a16="http://schemas.microsoft.com/office/drawing/2014/main" id="{AD7C945A-13CD-41BE-A99D-83ED5AA287EC}"/>
                  </a:ext>
                </a:extLst>
              </p:cNvPr>
              <p:cNvGrpSpPr/>
              <p:nvPr/>
            </p:nvGrpSpPr>
            <p:grpSpPr>
              <a:xfrm>
                <a:off x="4048750" y="2480839"/>
                <a:ext cx="352230" cy="349896"/>
                <a:chOff x="4098925" y="2730500"/>
                <a:chExt cx="479425" cy="476250"/>
              </a:xfrm>
            </p:grpSpPr>
            <p:sp>
              <p:nvSpPr>
                <p:cNvPr id="118" name="Freeform 156">
                  <a:extLst>
                    <a:ext uri="{FF2B5EF4-FFF2-40B4-BE49-F238E27FC236}">
                      <a16:creationId xmlns:a16="http://schemas.microsoft.com/office/drawing/2014/main" id="{2CABB2CA-691A-4458-8F2D-22A57E30CFBC}"/>
                    </a:ext>
                  </a:extLst>
                </p:cNvPr>
                <p:cNvSpPr>
                  <a:spLocks noChangeArrowheads="1"/>
                </p:cNvSpPr>
                <p:nvPr/>
              </p:nvSpPr>
              <p:spPr bwMode="auto">
                <a:xfrm>
                  <a:off x="4211638" y="2874963"/>
                  <a:ext cx="46037" cy="46037"/>
                </a:xfrm>
                <a:custGeom>
                  <a:avLst/>
                  <a:gdLst>
                    <a:gd name="T0" fmla="*/ 0 w 127"/>
                    <a:gd name="T1" fmla="*/ 62 h 126"/>
                    <a:gd name="T2" fmla="*/ 0 w 127"/>
                    <a:gd name="T3" fmla="*/ 62 h 126"/>
                    <a:gd name="T4" fmla="*/ 63 w 127"/>
                    <a:gd name="T5" fmla="*/ 0 h 126"/>
                    <a:gd name="T6" fmla="*/ 126 w 127"/>
                    <a:gd name="T7" fmla="*/ 62 h 126"/>
                    <a:gd name="T8" fmla="*/ 63 w 127"/>
                    <a:gd name="T9" fmla="*/ 125 h 126"/>
                    <a:gd name="T10" fmla="*/ 0 w 127"/>
                    <a:gd name="T11" fmla="*/ 62 h 126"/>
                  </a:gdLst>
                  <a:ahLst/>
                  <a:cxnLst>
                    <a:cxn ang="0">
                      <a:pos x="T0" y="T1"/>
                    </a:cxn>
                    <a:cxn ang="0">
                      <a:pos x="T2" y="T3"/>
                    </a:cxn>
                    <a:cxn ang="0">
                      <a:pos x="T4" y="T5"/>
                    </a:cxn>
                    <a:cxn ang="0">
                      <a:pos x="T6" y="T7"/>
                    </a:cxn>
                    <a:cxn ang="0">
                      <a:pos x="T8" y="T9"/>
                    </a:cxn>
                    <a:cxn ang="0">
                      <a:pos x="T10" y="T11"/>
                    </a:cxn>
                  </a:cxnLst>
                  <a:rect l="0" t="0" r="r" b="b"/>
                  <a:pathLst>
                    <a:path w="127" h="126">
                      <a:moveTo>
                        <a:pt x="0" y="62"/>
                      </a:moveTo>
                      <a:lnTo>
                        <a:pt x="0" y="62"/>
                      </a:lnTo>
                      <a:cubicBezTo>
                        <a:pt x="0" y="24"/>
                        <a:pt x="25" y="0"/>
                        <a:pt x="63" y="0"/>
                      </a:cubicBezTo>
                      <a:cubicBezTo>
                        <a:pt x="88" y="0"/>
                        <a:pt x="126" y="24"/>
                        <a:pt x="126" y="62"/>
                      </a:cubicBezTo>
                      <a:cubicBezTo>
                        <a:pt x="126" y="100"/>
                        <a:pt x="88" y="125"/>
                        <a:pt x="63" y="125"/>
                      </a:cubicBezTo>
                      <a:cubicBezTo>
                        <a:pt x="25" y="125"/>
                        <a:pt x="0" y="100"/>
                        <a:pt x="0" y="62"/>
                      </a:cubicBezTo>
                    </a:path>
                  </a:pathLst>
                </a:custGeom>
                <a:solidFill>
                  <a:srgbClr val="FFC62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19" name="Freeform 157">
                  <a:extLst>
                    <a:ext uri="{FF2B5EF4-FFF2-40B4-BE49-F238E27FC236}">
                      <a16:creationId xmlns:a16="http://schemas.microsoft.com/office/drawing/2014/main" id="{C4ADDF55-872D-48FA-A916-230107E53ACF}"/>
                    </a:ext>
                  </a:extLst>
                </p:cNvPr>
                <p:cNvSpPr>
                  <a:spLocks noChangeArrowheads="1"/>
                </p:cNvSpPr>
                <p:nvPr/>
              </p:nvSpPr>
              <p:spPr bwMode="auto">
                <a:xfrm>
                  <a:off x="4275138" y="2874963"/>
                  <a:ext cx="46037" cy="46037"/>
                </a:xfrm>
                <a:custGeom>
                  <a:avLst/>
                  <a:gdLst>
                    <a:gd name="T0" fmla="*/ 0 w 127"/>
                    <a:gd name="T1" fmla="*/ 62 h 126"/>
                    <a:gd name="T2" fmla="*/ 0 w 127"/>
                    <a:gd name="T3" fmla="*/ 62 h 126"/>
                    <a:gd name="T4" fmla="*/ 63 w 127"/>
                    <a:gd name="T5" fmla="*/ 0 h 126"/>
                    <a:gd name="T6" fmla="*/ 126 w 127"/>
                    <a:gd name="T7" fmla="*/ 62 h 126"/>
                    <a:gd name="T8" fmla="*/ 63 w 127"/>
                    <a:gd name="T9" fmla="*/ 125 h 126"/>
                    <a:gd name="T10" fmla="*/ 0 w 127"/>
                    <a:gd name="T11" fmla="*/ 62 h 126"/>
                  </a:gdLst>
                  <a:ahLst/>
                  <a:cxnLst>
                    <a:cxn ang="0">
                      <a:pos x="T0" y="T1"/>
                    </a:cxn>
                    <a:cxn ang="0">
                      <a:pos x="T2" y="T3"/>
                    </a:cxn>
                    <a:cxn ang="0">
                      <a:pos x="T4" y="T5"/>
                    </a:cxn>
                    <a:cxn ang="0">
                      <a:pos x="T6" y="T7"/>
                    </a:cxn>
                    <a:cxn ang="0">
                      <a:pos x="T8" y="T9"/>
                    </a:cxn>
                    <a:cxn ang="0">
                      <a:pos x="T10" y="T11"/>
                    </a:cxn>
                  </a:cxnLst>
                  <a:rect l="0" t="0" r="r" b="b"/>
                  <a:pathLst>
                    <a:path w="127" h="126">
                      <a:moveTo>
                        <a:pt x="0" y="62"/>
                      </a:moveTo>
                      <a:lnTo>
                        <a:pt x="0" y="62"/>
                      </a:lnTo>
                      <a:cubicBezTo>
                        <a:pt x="0" y="24"/>
                        <a:pt x="25" y="0"/>
                        <a:pt x="63" y="0"/>
                      </a:cubicBezTo>
                      <a:cubicBezTo>
                        <a:pt x="88" y="0"/>
                        <a:pt x="126" y="24"/>
                        <a:pt x="126" y="62"/>
                      </a:cubicBezTo>
                      <a:cubicBezTo>
                        <a:pt x="126" y="100"/>
                        <a:pt x="88" y="125"/>
                        <a:pt x="63" y="125"/>
                      </a:cubicBezTo>
                      <a:cubicBezTo>
                        <a:pt x="25" y="125"/>
                        <a:pt x="0" y="100"/>
                        <a:pt x="0" y="62"/>
                      </a:cubicBezTo>
                    </a:path>
                  </a:pathLst>
                </a:custGeom>
                <a:solidFill>
                  <a:srgbClr val="FFC62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20" name="Freeform 158">
                  <a:extLst>
                    <a:ext uri="{FF2B5EF4-FFF2-40B4-BE49-F238E27FC236}">
                      <a16:creationId xmlns:a16="http://schemas.microsoft.com/office/drawing/2014/main" id="{980C3108-741F-4DFE-BA57-66B59A75C383}"/>
                    </a:ext>
                  </a:extLst>
                </p:cNvPr>
                <p:cNvSpPr>
                  <a:spLocks noChangeArrowheads="1"/>
                </p:cNvSpPr>
                <p:nvPr/>
              </p:nvSpPr>
              <p:spPr bwMode="auto">
                <a:xfrm>
                  <a:off x="4338638" y="2874963"/>
                  <a:ext cx="46037" cy="46037"/>
                </a:xfrm>
                <a:custGeom>
                  <a:avLst/>
                  <a:gdLst>
                    <a:gd name="T0" fmla="*/ 0 w 127"/>
                    <a:gd name="T1" fmla="*/ 62 h 126"/>
                    <a:gd name="T2" fmla="*/ 0 w 127"/>
                    <a:gd name="T3" fmla="*/ 62 h 126"/>
                    <a:gd name="T4" fmla="*/ 63 w 127"/>
                    <a:gd name="T5" fmla="*/ 0 h 126"/>
                    <a:gd name="T6" fmla="*/ 126 w 127"/>
                    <a:gd name="T7" fmla="*/ 62 h 126"/>
                    <a:gd name="T8" fmla="*/ 63 w 127"/>
                    <a:gd name="T9" fmla="*/ 125 h 126"/>
                    <a:gd name="T10" fmla="*/ 0 w 127"/>
                    <a:gd name="T11" fmla="*/ 62 h 126"/>
                  </a:gdLst>
                  <a:ahLst/>
                  <a:cxnLst>
                    <a:cxn ang="0">
                      <a:pos x="T0" y="T1"/>
                    </a:cxn>
                    <a:cxn ang="0">
                      <a:pos x="T2" y="T3"/>
                    </a:cxn>
                    <a:cxn ang="0">
                      <a:pos x="T4" y="T5"/>
                    </a:cxn>
                    <a:cxn ang="0">
                      <a:pos x="T6" y="T7"/>
                    </a:cxn>
                    <a:cxn ang="0">
                      <a:pos x="T8" y="T9"/>
                    </a:cxn>
                    <a:cxn ang="0">
                      <a:pos x="T10" y="T11"/>
                    </a:cxn>
                  </a:cxnLst>
                  <a:rect l="0" t="0" r="r" b="b"/>
                  <a:pathLst>
                    <a:path w="127" h="126">
                      <a:moveTo>
                        <a:pt x="0" y="62"/>
                      </a:moveTo>
                      <a:lnTo>
                        <a:pt x="0" y="62"/>
                      </a:lnTo>
                      <a:cubicBezTo>
                        <a:pt x="0" y="24"/>
                        <a:pt x="25" y="0"/>
                        <a:pt x="63" y="0"/>
                      </a:cubicBezTo>
                      <a:cubicBezTo>
                        <a:pt x="88" y="0"/>
                        <a:pt x="126" y="24"/>
                        <a:pt x="126" y="62"/>
                      </a:cubicBezTo>
                      <a:cubicBezTo>
                        <a:pt x="126" y="100"/>
                        <a:pt x="88" y="125"/>
                        <a:pt x="63" y="125"/>
                      </a:cubicBezTo>
                      <a:cubicBezTo>
                        <a:pt x="25" y="125"/>
                        <a:pt x="0" y="100"/>
                        <a:pt x="0" y="62"/>
                      </a:cubicBezTo>
                    </a:path>
                  </a:pathLst>
                </a:custGeom>
                <a:solidFill>
                  <a:srgbClr val="FFC62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21" name="Freeform 159">
                  <a:extLst>
                    <a:ext uri="{FF2B5EF4-FFF2-40B4-BE49-F238E27FC236}">
                      <a16:creationId xmlns:a16="http://schemas.microsoft.com/office/drawing/2014/main" id="{7D39B017-2DF5-4D8E-B14F-DDF3FF827AFF}"/>
                    </a:ext>
                  </a:extLst>
                </p:cNvPr>
                <p:cNvSpPr>
                  <a:spLocks noChangeArrowheads="1"/>
                </p:cNvSpPr>
                <p:nvPr/>
              </p:nvSpPr>
              <p:spPr bwMode="auto">
                <a:xfrm>
                  <a:off x="4098925" y="2730500"/>
                  <a:ext cx="395288" cy="407988"/>
                </a:xfrm>
                <a:custGeom>
                  <a:avLst/>
                  <a:gdLst>
                    <a:gd name="T0" fmla="*/ 554 w 1096"/>
                    <a:gd name="T1" fmla="*/ 0 h 1133"/>
                    <a:gd name="T2" fmla="*/ 554 w 1096"/>
                    <a:gd name="T3" fmla="*/ 0 h 1133"/>
                    <a:gd name="T4" fmla="*/ 0 w 1096"/>
                    <a:gd name="T5" fmla="*/ 465 h 1133"/>
                    <a:gd name="T6" fmla="*/ 214 w 1096"/>
                    <a:gd name="T7" fmla="*/ 830 h 1133"/>
                    <a:gd name="T8" fmla="*/ 0 w 1096"/>
                    <a:gd name="T9" fmla="*/ 1132 h 1133"/>
                    <a:gd name="T10" fmla="*/ 365 w 1096"/>
                    <a:gd name="T11" fmla="*/ 906 h 1133"/>
                    <a:gd name="T12" fmla="*/ 554 w 1096"/>
                    <a:gd name="T13" fmla="*/ 931 h 1133"/>
                    <a:gd name="T14" fmla="*/ 1095 w 1096"/>
                    <a:gd name="T15" fmla="*/ 465 h 1133"/>
                    <a:gd name="T16" fmla="*/ 554 w 1096"/>
                    <a:gd name="T17"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6" h="1133">
                      <a:moveTo>
                        <a:pt x="554" y="0"/>
                      </a:moveTo>
                      <a:lnTo>
                        <a:pt x="554" y="0"/>
                      </a:lnTo>
                      <a:cubicBezTo>
                        <a:pt x="252" y="0"/>
                        <a:pt x="0" y="201"/>
                        <a:pt x="0" y="465"/>
                      </a:cubicBezTo>
                      <a:cubicBezTo>
                        <a:pt x="0" y="616"/>
                        <a:pt x="88" y="755"/>
                        <a:pt x="214" y="830"/>
                      </a:cubicBezTo>
                      <a:cubicBezTo>
                        <a:pt x="0" y="1132"/>
                        <a:pt x="0" y="1132"/>
                        <a:pt x="0" y="1132"/>
                      </a:cubicBezTo>
                      <a:cubicBezTo>
                        <a:pt x="365" y="906"/>
                        <a:pt x="365" y="906"/>
                        <a:pt x="365" y="906"/>
                      </a:cubicBezTo>
                      <a:cubicBezTo>
                        <a:pt x="416" y="918"/>
                        <a:pt x="478" y="931"/>
                        <a:pt x="554" y="931"/>
                      </a:cubicBezTo>
                      <a:cubicBezTo>
                        <a:pt x="856" y="931"/>
                        <a:pt x="1095" y="729"/>
                        <a:pt x="1095" y="465"/>
                      </a:cubicBezTo>
                      <a:cubicBezTo>
                        <a:pt x="1095" y="201"/>
                        <a:pt x="856" y="0"/>
                        <a:pt x="554" y="0"/>
                      </a:cubicBezTo>
                    </a:path>
                  </a:pathLst>
                </a:custGeom>
                <a:noFill/>
                <a:ln w="1270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22" name="Freeform 160">
                  <a:extLst>
                    <a:ext uri="{FF2B5EF4-FFF2-40B4-BE49-F238E27FC236}">
                      <a16:creationId xmlns:a16="http://schemas.microsoft.com/office/drawing/2014/main" id="{9F94372E-DAF9-4086-AC7F-7BB5A505A4AF}"/>
                    </a:ext>
                  </a:extLst>
                </p:cNvPr>
                <p:cNvSpPr>
                  <a:spLocks noChangeArrowheads="1"/>
                </p:cNvSpPr>
                <p:nvPr/>
              </p:nvSpPr>
              <p:spPr bwMode="auto">
                <a:xfrm>
                  <a:off x="4306888" y="2911475"/>
                  <a:ext cx="271462" cy="295275"/>
                </a:xfrm>
                <a:custGeom>
                  <a:avLst/>
                  <a:gdLst>
                    <a:gd name="T0" fmla="*/ 604 w 756"/>
                    <a:gd name="T1" fmla="*/ 0 h 819"/>
                    <a:gd name="T2" fmla="*/ 604 w 756"/>
                    <a:gd name="T3" fmla="*/ 0 h 819"/>
                    <a:gd name="T4" fmla="*/ 755 w 756"/>
                    <a:gd name="T5" fmla="*/ 290 h 819"/>
                    <a:gd name="T6" fmla="*/ 592 w 756"/>
                    <a:gd name="T7" fmla="*/ 579 h 819"/>
                    <a:gd name="T8" fmla="*/ 755 w 756"/>
                    <a:gd name="T9" fmla="*/ 818 h 819"/>
                    <a:gd name="T10" fmla="*/ 478 w 756"/>
                    <a:gd name="T11" fmla="*/ 629 h 819"/>
                    <a:gd name="T12" fmla="*/ 340 w 756"/>
                    <a:gd name="T13" fmla="*/ 655 h 819"/>
                    <a:gd name="T14" fmla="*/ 0 w 756"/>
                    <a:gd name="T15" fmla="*/ 516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6" h="819">
                      <a:moveTo>
                        <a:pt x="604" y="0"/>
                      </a:moveTo>
                      <a:lnTo>
                        <a:pt x="604" y="0"/>
                      </a:lnTo>
                      <a:cubicBezTo>
                        <a:pt x="692" y="75"/>
                        <a:pt x="755" y="176"/>
                        <a:pt x="755" y="290"/>
                      </a:cubicBezTo>
                      <a:cubicBezTo>
                        <a:pt x="755" y="403"/>
                        <a:pt x="692" y="516"/>
                        <a:pt x="592" y="579"/>
                      </a:cubicBezTo>
                      <a:cubicBezTo>
                        <a:pt x="755" y="818"/>
                        <a:pt x="755" y="818"/>
                        <a:pt x="755" y="818"/>
                      </a:cubicBezTo>
                      <a:cubicBezTo>
                        <a:pt x="478" y="629"/>
                        <a:pt x="478" y="629"/>
                        <a:pt x="478" y="629"/>
                      </a:cubicBezTo>
                      <a:cubicBezTo>
                        <a:pt x="441" y="642"/>
                        <a:pt x="390" y="655"/>
                        <a:pt x="340" y="655"/>
                      </a:cubicBezTo>
                      <a:cubicBezTo>
                        <a:pt x="201" y="655"/>
                        <a:pt x="75" y="604"/>
                        <a:pt x="0" y="516"/>
                      </a:cubicBezTo>
                    </a:path>
                  </a:pathLst>
                </a:custGeom>
                <a:noFill/>
                <a:ln w="1270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grpSp>
        <p:grpSp>
          <p:nvGrpSpPr>
            <p:cNvPr id="90" name="Group 89">
              <a:extLst>
                <a:ext uri="{FF2B5EF4-FFF2-40B4-BE49-F238E27FC236}">
                  <a16:creationId xmlns:a16="http://schemas.microsoft.com/office/drawing/2014/main" id="{6B91B6FA-910E-4D03-A40E-68E3A9D4BD9F}"/>
                </a:ext>
              </a:extLst>
            </p:cNvPr>
            <p:cNvGrpSpPr/>
            <p:nvPr/>
          </p:nvGrpSpPr>
          <p:grpSpPr>
            <a:xfrm>
              <a:off x="4207751" y="1916057"/>
              <a:ext cx="453273" cy="1480805"/>
              <a:chOff x="3971926" y="1836161"/>
              <a:chExt cx="505482" cy="1651367"/>
            </a:xfrm>
          </p:grpSpPr>
          <p:sp>
            <p:nvSpPr>
              <p:cNvPr id="110" name="Freeform 44">
                <a:extLst>
                  <a:ext uri="{FF2B5EF4-FFF2-40B4-BE49-F238E27FC236}">
                    <a16:creationId xmlns:a16="http://schemas.microsoft.com/office/drawing/2014/main" id="{B91C775F-DBFE-474A-99A7-55ED67630DF2}"/>
                  </a:ext>
                </a:extLst>
              </p:cNvPr>
              <p:cNvSpPr>
                <a:spLocks noChangeArrowheads="1"/>
              </p:cNvSpPr>
              <p:nvPr/>
            </p:nvSpPr>
            <p:spPr bwMode="auto">
              <a:xfrm>
                <a:off x="3971926" y="1836161"/>
                <a:ext cx="505482" cy="506576"/>
              </a:xfrm>
              <a:custGeom>
                <a:avLst/>
                <a:gdLst>
                  <a:gd name="T0" fmla="*/ 2038 w 2039"/>
                  <a:gd name="T1" fmla="*/ 2039 h 2040"/>
                  <a:gd name="T2" fmla="*/ 0 w 2039"/>
                  <a:gd name="T3" fmla="*/ 2039 h 2040"/>
                  <a:gd name="T4" fmla="*/ 0 w 2039"/>
                  <a:gd name="T5" fmla="*/ 0 h 2040"/>
                  <a:gd name="T6" fmla="*/ 2038 w 2039"/>
                  <a:gd name="T7" fmla="*/ 0 h 2040"/>
                  <a:gd name="T8" fmla="*/ 2038 w 2039"/>
                  <a:gd name="T9" fmla="*/ 2039 h 2040"/>
                </a:gdLst>
                <a:ahLst/>
                <a:cxnLst>
                  <a:cxn ang="0">
                    <a:pos x="T0" y="T1"/>
                  </a:cxn>
                  <a:cxn ang="0">
                    <a:pos x="T2" y="T3"/>
                  </a:cxn>
                  <a:cxn ang="0">
                    <a:pos x="T4" y="T5"/>
                  </a:cxn>
                  <a:cxn ang="0">
                    <a:pos x="T6" y="T7"/>
                  </a:cxn>
                  <a:cxn ang="0">
                    <a:pos x="T8" y="T9"/>
                  </a:cxn>
                </a:cxnLst>
                <a:rect l="0" t="0" r="r" b="b"/>
                <a:pathLst>
                  <a:path w="2039" h="2040">
                    <a:moveTo>
                      <a:pt x="2038" y="2039"/>
                    </a:moveTo>
                    <a:lnTo>
                      <a:pt x="0" y="2039"/>
                    </a:lnTo>
                    <a:lnTo>
                      <a:pt x="0" y="0"/>
                    </a:lnTo>
                    <a:lnTo>
                      <a:pt x="2038" y="0"/>
                    </a:lnTo>
                    <a:lnTo>
                      <a:pt x="2038" y="2039"/>
                    </a:lnTo>
                  </a:path>
                </a:pathLst>
              </a:custGeom>
              <a:solidFill>
                <a:schemeClr val="accent2"/>
              </a:solid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nvGrpSpPr>
              <p:cNvPr id="111" name="Group 110">
                <a:extLst>
                  <a:ext uri="{FF2B5EF4-FFF2-40B4-BE49-F238E27FC236}">
                    <a16:creationId xmlns:a16="http://schemas.microsoft.com/office/drawing/2014/main" id="{412E89DE-0C68-4EE0-AE28-FFF419C77BB9}"/>
                  </a:ext>
                </a:extLst>
              </p:cNvPr>
              <p:cNvGrpSpPr/>
              <p:nvPr/>
            </p:nvGrpSpPr>
            <p:grpSpPr>
              <a:xfrm>
                <a:off x="4134880" y="3027229"/>
                <a:ext cx="179945" cy="460299"/>
                <a:chOff x="2710448" y="3306655"/>
                <a:chExt cx="268788" cy="460299"/>
              </a:xfrm>
            </p:grpSpPr>
            <p:sp>
              <p:nvSpPr>
                <p:cNvPr id="112" name="Line 182">
                  <a:extLst>
                    <a:ext uri="{FF2B5EF4-FFF2-40B4-BE49-F238E27FC236}">
                      <a16:creationId xmlns:a16="http://schemas.microsoft.com/office/drawing/2014/main" id="{CBB2F878-1208-4243-B3BA-BE83D377C9A9}"/>
                    </a:ext>
                  </a:extLst>
                </p:cNvPr>
                <p:cNvSpPr>
                  <a:spLocks noChangeShapeType="1"/>
                </p:cNvSpPr>
                <p:nvPr/>
              </p:nvSpPr>
              <p:spPr bwMode="auto">
                <a:xfrm flipH="1">
                  <a:off x="2711504" y="3370274"/>
                  <a:ext cx="266676"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13" name="Line 183">
                  <a:extLst>
                    <a:ext uri="{FF2B5EF4-FFF2-40B4-BE49-F238E27FC236}">
                      <a16:creationId xmlns:a16="http://schemas.microsoft.com/office/drawing/2014/main" id="{1D424278-7952-4FEF-AC0E-F7003B304877}"/>
                    </a:ext>
                  </a:extLst>
                </p:cNvPr>
                <p:cNvSpPr>
                  <a:spLocks noChangeShapeType="1"/>
                </p:cNvSpPr>
                <p:nvPr/>
              </p:nvSpPr>
              <p:spPr bwMode="auto">
                <a:xfrm flipH="1">
                  <a:off x="2711504" y="3652783"/>
                  <a:ext cx="266676"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14" name="Oval 113">
                  <a:extLst>
                    <a:ext uri="{FF2B5EF4-FFF2-40B4-BE49-F238E27FC236}">
                      <a16:creationId xmlns:a16="http://schemas.microsoft.com/office/drawing/2014/main" id="{F74F41B1-D8E0-4356-94EA-863D30902D00}"/>
                    </a:ext>
                  </a:extLst>
                </p:cNvPr>
                <p:cNvSpPr>
                  <a:spLocks noChangeAspect="1"/>
                </p:cNvSpPr>
                <p:nvPr/>
              </p:nvSpPr>
              <p:spPr>
                <a:xfrm>
                  <a:off x="2826554" y="3695264"/>
                  <a:ext cx="36576" cy="365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mn-ea"/>
                    <a:cs typeface="+mn-cs"/>
                  </a:endParaRPr>
                </a:p>
              </p:txBody>
            </p:sp>
            <p:sp>
              <p:nvSpPr>
                <p:cNvPr id="115" name="Freeform 18">
                  <a:extLst>
                    <a:ext uri="{FF2B5EF4-FFF2-40B4-BE49-F238E27FC236}">
                      <a16:creationId xmlns:a16="http://schemas.microsoft.com/office/drawing/2014/main" id="{8641F396-4823-467C-BD66-449EA74A2097}"/>
                    </a:ext>
                  </a:extLst>
                </p:cNvPr>
                <p:cNvSpPr>
                  <a:spLocks noChangeArrowheads="1"/>
                </p:cNvSpPr>
                <p:nvPr/>
              </p:nvSpPr>
              <p:spPr bwMode="auto">
                <a:xfrm>
                  <a:off x="2710448" y="3306655"/>
                  <a:ext cx="268788" cy="460299"/>
                </a:xfrm>
                <a:custGeom>
                  <a:avLst/>
                  <a:gdLst>
                    <a:gd name="T0" fmla="*/ 88 w 706"/>
                    <a:gd name="T1" fmla="*/ 1207 h 1208"/>
                    <a:gd name="T2" fmla="*/ 88 w 706"/>
                    <a:gd name="T3" fmla="*/ 1207 h 1208"/>
                    <a:gd name="T4" fmla="*/ 0 w 706"/>
                    <a:gd name="T5" fmla="*/ 1119 h 1208"/>
                    <a:gd name="T6" fmla="*/ 0 w 706"/>
                    <a:gd name="T7" fmla="*/ 101 h 1208"/>
                    <a:gd name="T8" fmla="*/ 88 w 706"/>
                    <a:gd name="T9" fmla="*/ 0 h 1208"/>
                    <a:gd name="T10" fmla="*/ 604 w 706"/>
                    <a:gd name="T11" fmla="*/ 0 h 1208"/>
                    <a:gd name="T12" fmla="*/ 705 w 706"/>
                    <a:gd name="T13" fmla="*/ 101 h 1208"/>
                    <a:gd name="T14" fmla="*/ 705 w 706"/>
                    <a:gd name="T15" fmla="*/ 1119 h 1208"/>
                    <a:gd name="T16" fmla="*/ 604 w 706"/>
                    <a:gd name="T17" fmla="*/ 1207 h 1208"/>
                    <a:gd name="T18" fmla="*/ 88 w 706"/>
                    <a:gd name="T19" fmla="*/ 1207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6" h="1208">
                      <a:moveTo>
                        <a:pt x="88" y="1207"/>
                      </a:moveTo>
                      <a:lnTo>
                        <a:pt x="88" y="1207"/>
                      </a:lnTo>
                      <a:cubicBezTo>
                        <a:pt x="38" y="1207"/>
                        <a:pt x="0" y="1169"/>
                        <a:pt x="0" y="1119"/>
                      </a:cubicBezTo>
                      <a:cubicBezTo>
                        <a:pt x="0" y="101"/>
                        <a:pt x="0" y="101"/>
                        <a:pt x="0" y="101"/>
                      </a:cubicBezTo>
                      <a:cubicBezTo>
                        <a:pt x="0" y="50"/>
                        <a:pt x="38" y="0"/>
                        <a:pt x="88" y="0"/>
                      </a:cubicBezTo>
                      <a:cubicBezTo>
                        <a:pt x="604" y="0"/>
                        <a:pt x="604" y="0"/>
                        <a:pt x="604" y="0"/>
                      </a:cubicBezTo>
                      <a:cubicBezTo>
                        <a:pt x="655" y="0"/>
                        <a:pt x="705" y="50"/>
                        <a:pt x="705" y="101"/>
                      </a:cubicBezTo>
                      <a:cubicBezTo>
                        <a:pt x="705" y="101"/>
                        <a:pt x="705" y="101"/>
                        <a:pt x="705" y="1119"/>
                      </a:cubicBezTo>
                      <a:cubicBezTo>
                        <a:pt x="705" y="1169"/>
                        <a:pt x="655" y="1207"/>
                        <a:pt x="604" y="1207"/>
                      </a:cubicBezTo>
                      <a:lnTo>
                        <a:pt x="88" y="1207"/>
                      </a:lnTo>
                    </a:path>
                  </a:pathLst>
                </a:custGeom>
                <a:noFill/>
                <a:ln w="127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grpSp>
        <p:grpSp>
          <p:nvGrpSpPr>
            <p:cNvPr id="91" name="Group 90">
              <a:extLst>
                <a:ext uri="{FF2B5EF4-FFF2-40B4-BE49-F238E27FC236}">
                  <a16:creationId xmlns:a16="http://schemas.microsoft.com/office/drawing/2014/main" id="{77C6ED44-248E-48B9-A8EC-FE1573F30C44}"/>
                </a:ext>
              </a:extLst>
            </p:cNvPr>
            <p:cNvGrpSpPr/>
            <p:nvPr/>
          </p:nvGrpSpPr>
          <p:grpSpPr>
            <a:xfrm>
              <a:off x="4199835" y="2959946"/>
              <a:ext cx="453273" cy="454254"/>
              <a:chOff x="4562942" y="2724498"/>
              <a:chExt cx="505482" cy="506576"/>
            </a:xfrm>
          </p:grpSpPr>
          <p:sp>
            <p:nvSpPr>
              <p:cNvPr id="101" name="Freeform 44">
                <a:extLst>
                  <a:ext uri="{FF2B5EF4-FFF2-40B4-BE49-F238E27FC236}">
                    <a16:creationId xmlns:a16="http://schemas.microsoft.com/office/drawing/2014/main" id="{D4E80EAD-9CCF-4487-835C-4D1145F8FF83}"/>
                  </a:ext>
                </a:extLst>
              </p:cNvPr>
              <p:cNvSpPr>
                <a:spLocks noChangeArrowheads="1"/>
              </p:cNvSpPr>
              <p:nvPr/>
            </p:nvSpPr>
            <p:spPr bwMode="auto">
              <a:xfrm>
                <a:off x="4562942" y="2724498"/>
                <a:ext cx="505482" cy="506576"/>
              </a:xfrm>
              <a:custGeom>
                <a:avLst/>
                <a:gdLst>
                  <a:gd name="T0" fmla="*/ 2038 w 2039"/>
                  <a:gd name="T1" fmla="*/ 2039 h 2040"/>
                  <a:gd name="T2" fmla="*/ 0 w 2039"/>
                  <a:gd name="T3" fmla="*/ 2039 h 2040"/>
                  <a:gd name="T4" fmla="*/ 0 w 2039"/>
                  <a:gd name="T5" fmla="*/ 0 h 2040"/>
                  <a:gd name="T6" fmla="*/ 2038 w 2039"/>
                  <a:gd name="T7" fmla="*/ 0 h 2040"/>
                  <a:gd name="T8" fmla="*/ 2038 w 2039"/>
                  <a:gd name="T9" fmla="*/ 2039 h 2040"/>
                </a:gdLst>
                <a:ahLst/>
                <a:cxnLst>
                  <a:cxn ang="0">
                    <a:pos x="T0" y="T1"/>
                  </a:cxn>
                  <a:cxn ang="0">
                    <a:pos x="T2" y="T3"/>
                  </a:cxn>
                  <a:cxn ang="0">
                    <a:pos x="T4" y="T5"/>
                  </a:cxn>
                  <a:cxn ang="0">
                    <a:pos x="T6" y="T7"/>
                  </a:cxn>
                  <a:cxn ang="0">
                    <a:pos x="T8" y="T9"/>
                  </a:cxn>
                </a:cxnLst>
                <a:rect l="0" t="0" r="r" b="b"/>
                <a:pathLst>
                  <a:path w="2039" h="2040">
                    <a:moveTo>
                      <a:pt x="2038" y="2039"/>
                    </a:moveTo>
                    <a:lnTo>
                      <a:pt x="0" y="2039"/>
                    </a:lnTo>
                    <a:lnTo>
                      <a:pt x="0" y="0"/>
                    </a:lnTo>
                    <a:lnTo>
                      <a:pt x="2038" y="0"/>
                    </a:lnTo>
                    <a:lnTo>
                      <a:pt x="2038" y="2039"/>
                    </a:lnTo>
                  </a:path>
                </a:pathLst>
              </a:custGeom>
              <a:solidFill>
                <a:schemeClr val="accent2"/>
              </a:solid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nvGrpSpPr>
              <p:cNvPr id="102" name="Group 101">
                <a:extLst>
                  <a:ext uri="{FF2B5EF4-FFF2-40B4-BE49-F238E27FC236}">
                    <a16:creationId xmlns:a16="http://schemas.microsoft.com/office/drawing/2014/main" id="{7106E250-DBD6-4629-959B-453C35354D3D}"/>
                  </a:ext>
                </a:extLst>
              </p:cNvPr>
              <p:cNvGrpSpPr/>
              <p:nvPr/>
            </p:nvGrpSpPr>
            <p:grpSpPr>
              <a:xfrm>
                <a:off x="4620228" y="2810881"/>
                <a:ext cx="376890" cy="333781"/>
                <a:chOff x="4089400" y="6054725"/>
                <a:chExt cx="485775" cy="430213"/>
              </a:xfrm>
            </p:grpSpPr>
            <p:sp>
              <p:nvSpPr>
                <p:cNvPr id="103" name="Freeform 205">
                  <a:extLst>
                    <a:ext uri="{FF2B5EF4-FFF2-40B4-BE49-F238E27FC236}">
                      <a16:creationId xmlns:a16="http://schemas.microsoft.com/office/drawing/2014/main" id="{745EFE36-0659-4406-B76D-080866F8DD48}"/>
                    </a:ext>
                  </a:extLst>
                </p:cNvPr>
                <p:cNvSpPr>
                  <a:spLocks noChangeArrowheads="1"/>
                </p:cNvSpPr>
                <p:nvPr/>
              </p:nvSpPr>
              <p:spPr bwMode="auto">
                <a:xfrm>
                  <a:off x="4216400" y="6230938"/>
                  <a:ext cx="158750" cy="163512"/>
                </a:xfrm>
                <a:custGeom>
                  <a:avLst/>
                  <a:gdLst>
                    <a:gd name="T0" fmla="*/ 0 w 442"/>
                    <a:gd name="T1" fmla="*/ 227 h 454"/>
                    <a:gd name="T2" fmla="*/ 0 w 442"/>
                    <a:gd name="T3" fmla="*/ 227 h 454"/>
                    <a:gd name="T4" fmla="*/ 214 w 442"/>
                    <a:gd name="T5" fmla="*/ 0 h 454"/>
                    <a:gd name="T6" fmla="*/ 441 w 442"/>
                    <a:gd name="T7" fmla="*/ 227 h 454"/>
                    <a:gd name="T8" fmla="*/ 214 w 442"/>
                    <a:gd name="T9" fmla="*/ 453 h 454"/>
                    <a:gd name="T10" fmla="*/ 0 w 442"/>
                    <a:gd name="T11" fmla="*/ 227 h 454"/>
                  </a:gdLst>
                  <a:ahLst/>
                  <a:cxnLst>
                    <a:cxn ang="0">
                      <a:pos x="T0" y="T1"/>
                    </a:cxn>
                    <a:cxn ang="0">
                      <a:pos x="T2" y="T3"/>
                    </a:cxn>
                    <a:cxn ang="0">
                      <a:pos x="T4" y="T5"/>
                    </a:cxn>
                    <a:cxn ang="0">
                      <a:pos x="T6" y="T7"/>
                    </a:cxn>
                    <a:cxn ang="0">
                      <a:pos x="T8" y="T9"/>
                    </a:cxn>
                    <a:cxn ang="0">
                      <a:pos x="T10" y="T11"/>
                    </a:cxn>
                  </a:cxnLst>
                  <a:rect l="0" t="0" r="r" b="b"/>
                  <a:pathLst>
                    <a:path w="442" h="454">
                      <a:moveTo>
                        <a:pt x="0" y="227"/>
                      </a:moveTo>
                      <a:lnTo>
                        <a:pt x="0" y="227"/>
                      </a:lnTo>
                      <a:cubicBezTo>
                        <a:pt x="0" y="101"/>
                        <a:pt x="101" y="0"/>
                        <a:pt x="214" y="0"/>
                      </a:cubicBezTo>
                      <a:cubicBezTo>
                        <a:pt x="340" y="0"/>
                        <a:pt x="441" y="101"/>
                        <a:pt x="441" y="227"/>
                      </a:cubicBezTo>
                      <a:cubicBezTo>
                        <a:pt x="441" y="352"/>
                        <a:pt x="340" y="453"/>
                        <a:pt x="214" y="453"/>
                      </a:cubicBezTo>
                      <a:cubicBezTo>
                        <a:pt x="101" y="453"/>
                        <a:pt x="0" y="352"/>
                        <a:pt x="0" y="227"/>
                      </a:cubicBezTo>
                    </a:path>
                  </a:pathLst>
                </a:custGeom>
                <a:noFill/>
                <a:ln w="1270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04" name="Line 206">
                  <a:extLst>
                    <a:ext uri="{FF2B5EF4-FFF2-40B4-BE49-F238E27FC236}">
                      <a16:creationId xmlns:a16="http://schemas.microsoft.com/office/drawing/2014/main" id="{947A6159-A066-4F9E-8366-5A8A742720C6}"/>
                    </a:ext>
                  </a:extLst>
                </p:cNvPr>
                <p:cNvSpPr>
                  <a:spLocks noChangeShapeType="1"/>
                </p:cNvSpPr>
                <p:nvPr/>
              </p:nvSpPr>
              <p:spPr bwMode="auto">
                <a:xfrm flipV="1">
                  <a:off x="4356100" y="6153150"/>
                  <a:ext cx="122238" cy="107950"/>
                </a:xfrm>
                <a:prstGeom prst="line">
                  <a:avLst/>
                </a:prstGeom>
                <a:noFill/>
                <a:ln w="12700" cap="flat">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05" name="Line 207">
                  <a:extLst>
                    <a:ext uri="{FF2B5EF4-FFF2-40B4-BE49-F238E27FC236}">
                      <a16:creationId xmlns:a16="http://schemas.microsoft.com/office/drawing/2014/main" id="{DC8265FC-2F6C-4010-9A52-750864A4C647}"/>
                    </a:ext>
                  </a:extLst>
                </p:cNvPr>
                <p:cNvSpPr>
                  <a:spLocks noChangeShapeType="1"/>
                </p:cNvSpPr>
                <p:nvPr/>
              </p:nvSpPr>
              <p:spPr bwMode="auto">
                <a:xfrm>
                  <a:off x="4365625" y="6350000"/>
                  <a:ext cx="107950" cy="53975"/>
                </a:xfrm>
                <a:prstGeom prst="line">
                  <a:avLst/>
                </a:prstGeom>
                <a:noFill/>
                <a:ln w="12700" cap="flat">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06" name="Line 208">
                  <a:extLst>
                    <a:ext uri="{FF2B5EF4-FFF2-40B4-BE49-F238E27FC236}">
                      <a16:creationId xmlns:a16="http://schemas.microsoft.com/office/drawing/2014/main" id="{FD6D3609-4C9B-49B9-9059-D3ACDC5AA574}"/>
                    </a:ext>
                  </a:extLst>
                </p:cNvPr>
                <p:cNvSpPr>
                  <a:spLocks noChangeShapeType="1"/>
                </p:cNvSpPr>
                <p:nvPr/>
              </p:nvSpPr>
              <p:spPr bwMode="auto">
                <a:xfrm>
                  <a:off x="4148138" y="6196013"/>
                  <a:ext cx="80962" cy="68262"/>
                </a:xfrm>
                <a:prstGeom prst="line">
                  <a:avLst/>
                </a:prstGeom>
                <a:noFill/>
                <a:ln w="12700" cap="flat">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07" name="Freeform 209">
                  <a:extLst>
                    <a:ext uri="{FF2B5EF4-FFF2-40B4-BE49-F238E27FC236}">
                      <a16:creationId xmlns:a16="http://schemas.microsoft.com/office/drawing/2014/main" id="{549249C8-2666-4931-ACF2-984B4B9C80B4}"/>
                    </a:ext>
                  </a:extLst>
                </p:cNvPr>
                <p:cNvSpPr>
                  <a:spLocks noChangeArrowheads="1"/>
                </p:cNvSpPr>
                <p:nvPr/>
              </p:nvSpPr>
              <p:spPr bwMode="auto">
                <a:xfrm>
                  <a:off x="4460875" y="6054725"/>
                  <a:ext cx="114300" cy="117475"/>
                </a:xfrm>
                <a:custGeom>
                  <a:avLst/>
                  <a:gdLst>
                    <a:gd name="T0" fmla="*/ 0 w 316"/>
                    <a:gd name="T1" fmla="*/ 164 h 328"/>
                    <a:gd name="T2" fmla="*/ 0 w 316"/>
                    <a:gd name="T3" fmla="*/ 164 h 328"/>
                    <a:gd name="T4" fmla="*/ 164 w 316"/>
                    <a:gd name="T5" fmla="*/ 0 h 328"/>
                    <a:gd name="T6" fmla="*/ 315 w 316"/>
                    <a:gd name="T7" fmla="*/ 164 h 328"/>
                    <a:gd name="T8" fmla="*/ 164 w 316"/>
                    <a:gd name="T9" fmla="*/ 327 h 328"/>
                    <a:gd name="T10" fmla="*/ 0 w 316"/>
                    <a:gd name="T11" fmla="*/ 164 h 328"/>
                  </a:gdLst>
                  <a:ahLst/>
                  <a:cxnLst>
                    <a:cxn ang="0">
                      <a:pos x="T0" y="T1"/>
                    </a:cxn>
                    <a:cxn ang="0">
                      <a:pos x="T2" y="T3"/>
                    </a:cxn>
                    <a:cxn ang="0">
                      <a:pos x="T4" y="T5"/>
                    </a:cxn>
                    <a:cxn ang="0">
                      <a:pos x="T6" y="T7"/>
                    </a:cxn>
                    <a:cxn ang="0">
                      <a:pos x="T8" y="T9"/>
                    </a:cxn>
                    <a:cxn ang="0">
                      <a:pos x="T10" y="T11"/>
                    </a:cxn>
                  </a:cxnLst>
                  <a:rect l="0" t="0" r="r" b="b"/>
                  <a:pathLst>
                    <a:path w="316" h="328">
                      <a:moveTo>
                        <a:pt x="0" y="164"/>
                      </a:moveTo>
                      <a:lnTo>
                        <a:pt x="0" y="164"/>
                      </a:lnTo>
                      <a:cubicBezTo>
                        <a:pt x="0" y="76"/>
                        <a:pt x="75" y="0"/>
                        <a:pt x="164" y="0"/>
                      </a:cubicBezTo>
                      <a:cubicBezTo>
                        <a:pt x="251" y="0"/>
                        <a:pt x="315" y="76"/>
                        <a:pt x="315" y="164"/>
                      </a:cubicBezTo>
                      <a:cubicBezTo>
                        <a:pt x="315" y="252"/>
                        <a:pt x="251" y="327"/>
                        <a:pt x="164" y="327"/>
                      </a:cubicBezTo>
                      <a:cubicBezTo>
                        <a:pt x="75" y="327"/>
                        <a:pt x="0" y="252"/>
                        <a:pt x="0" y="164"/>
                      </a:cubicBezTo>
                    </a:path>
                  </a:pathLst>
                </a:custGeom>
                <a:noFill/>
                <a:ln w="12700" cap="flat">
                  <a:solidFill>
                    <a:srgbClr val="FFC627"/>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08" name="Freeform 210">
                  <a:extLst>
                    <a:ext uri="{FF2B5EF4-FFF2-40B4-BE49-F238E27FC236}">
                      <a16:creationId xmlns:a16="http://schemas.microsoft.com/office/drawing/2014/main" id="{605E0174-9D08-4432-BA20-097C7C2A6A73}"/>
                    </a:ext>
                  </a:extLst>
                </p:cNvPr>
                <p:cNvSpPr>
                  <a:spLocks noChangeArrowheads="1"/>
                </p:cNvSpPr>
                <p:nvPr/>
              </p:nvSpPr>
              <p:spPr bwMode="auto">
                <a:xfrm>
                  <a:off x="4460875" y="6384925"/>
                  <a:ext cx="100013" cy="100013"/>
                </a:xfrm>
                <a:custGeom>
                  <a:avLst/>
                  <a:gdLst>
                    <a:gd name="T0" fmla="*/ 0 w 278"/>
                    <a:gd name="T1" fmla="*/ 138 h 278"/>
                    <a:gd name="T2" fmla="*/ 0 w 278"/>
                    <a:gd name="T3" fmla="*/ 138 h 278"/>
                    <a:gd name="T4" fmla="*/ 138 w 278"/>
                    <a:gd name="T5" fmla="*/ 0 h 278"/>
                    <a:gd name="T6" fmla="*/ 277 w 278"/>
                    <a:gd name="T7" fmla="*/ 138 h 278"/>
                    <a:gd name="T8" fmla="*/ 138 w 278"/>
                    <a:gd name="T9" fmla="*/ 277 h 278"/>
                    <a:gd name="T10" fmla="*/ 0 w 278"/>
                    <a:gd name="T11" fmla="*/ 138 h 278"/>
                  </a:gdLst>
                  <a:ahLst/>
                  <a:cxnLst>
                    <a:cxn ang="0">
                      <a:pos x="T0" y="T1"/>
                    </a:cxn>
                    <a:cxn ang="0">
                      <a:pos x="T2" y="T3"/>
                    </a:cxn>
                    <a:cxn ang="0">
                      <a:pos x="T4" y="T5"/>
                    </a:cxn>
                    <a:cxn ang="0">
                      <a:pos x="T6" y="T7"/>
                    </a:cxn>
                    <a:cxn ang="0">
                      <a:pos x="T8" y="T9"/>
                    </a:cxn>
                    <a:cxn ang="0">
                      <a:pos x="T10" y="T11"/>
                    </a:cxn>
                  </a:cxnLst>
                  <a:rect l="0" t="0" r="r" b="b"/>
                  <a:pathLst>
                    <a:path w="278" h="278">
                      <a:moveTo>
                        <a:pt x="0" y="138"/>
                      </a:moveTo>
                      <a:lnTo>
                        <a:pt x="0" y="138"/>
                      </a:lnTo>
                      <a:cubicBezTo>
                        <a:pt x="0" y="63"/>
                        <a:pt x="63" y="0"/>
                        <a:pt x="138" y="0"/>
                      </a:cubicBezTo>
                      <a:cubicBezTo>
                        <a:pt x="214" y="0"/>
                        <a:pt x="277" y="63"/>
                        <a:pt x="277" y="138"/>
                      </a:cubicBezTo>
                      <a:cubicBezTo>
                        <a:pt x="277" y="214"/>
                        <a:pt x="214" y="277"/>
                        <a:pt x="138" y="277"/>
                      </a:cubicBezTo>
                      <a:cubicBezTo>
                        <a:pt x="63" y="277"/>
                        <a:pt x="0" y="214"/>
                        <a:pt x="0" y="138"/>
                      </a:cubicBezTo>
                    </a:path>
                  </a:pathLst>
                </a:custGeom>
                <a:noFill/>
                <a:ln w="12700" cap="flat">
                  <a:solidFill>
                    <a:srgbClr val="FFC627"/>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09" name="Freeform 211">
                  <a:extLst>
                    <a:ext uri="{FF2B5EF4-FFF2-40B4-BE49-F238E27FC236}">
                      <a16:creationId xmlns:a16="http://schemas.microsoft.com/office/drawing/2014/main" id="{E40747D4-F2CF-45A8-9017-664B53690620}"/>
                    </a:ext>
                  </a:extLst>
                </p:cNvPr>
                <p:cNvSpPr>
                  <a:spLocks noChangeArrowheads="1"/>
                </p:cNvSpPr>
                <p:nvPr/>
              </p:nvSpPr>
              <p:spPr bwMode="auto">
                <a:xfrm>
                  <a:off x="4089400" y="6137275"/>
                  <a:ext cx="73025" cy="68263"/>
                </a:xfrm>
                <a:custGeom>
                  <a:avLst/>
                  <a:gdLst>
                    <a:gd name="T0" fmla="*/ 0 w 202"/>
                    <a:gd name="T1" fmla="*/ 100 h 190"/>
                    <a:gd name="T2" fmla="*/ 0 w 202"/>
                    <a:gd name="T3" fmla="*/ 100 h 190"/>
                    <a:gd name="T4" fmla="*/ 101 w 202"/>
                    <a:gd name="T5" fmla="*/ 0 h 190"/>
                    <a:gd name="T6" fmla="*/ 201 w 202"/>
                    <a:gd name="T7" fmla="*/ 100 h 190"/>
                    <a:gd name="T8" fmla="*/ 101 w 202"/>
                    <a:gd name="T9" fmla="*/ 189 h 190"/>
                    <a:gd name="T10" fmla="*/ 0 w 202"/>
                    <a:gd name="T11" fmla="*/ 100 h 190"/>
                  </a:gdLst>
                  <a:ahLst/>
                  <a:cxnLst>
                    <a:cxn ang="0">
                      <a:pos x="T0" y="T1"/>
                    </a:cxn>
                    <a:cxn ang="0">
                      <a:pos x="T2" y="T3"/>
                    </a:cxn>
                    <a:cxn ang="0">
                      <a:pos x="T4" y="T5"/>
                    </a:cxn>
                    <a:cxn ang="0">
                      <a:pos x="T6" y="T7"/>
                    </a:cxn>
                    <a:cxn ang="0">
                      <a:pos x="T8" y="T9"/>
                    </a:cxn>
                    <a:cxn ang="0">
                      <a:pos x="T10" y="T11"/>
                    </a:cxn>
                  </a:cxnLst>
                  <a:rect l="0" t="0" r="r" b="b"/>
                  <a:pathLst>
                    <a:path w="202" h="190">
                      <a:moveTo>
                        <a:pt x="0" y="100"/>
                      </a:moveTo>
                      <a:lnTo>
                        <a:pt x="0" y="100"/>
                      </a:lnTo>
                      <a:cubicBezTo>
                        <a:pt x="0" y="38"/>
                        <a:pt x="50" y="0"/>
                        <a:pt x="101" y="0"/>
                      </a:cubicBezTo>
                      <a:cubicBezTo>
                        <a:pt x="151" y="0"/>
                        <a:pt x="201" y="38"/>
                        <a:pt x="201" y="100"/>
                      </a:cubicBezTo>
                      <a:cubicBezTo>
                        <a:pt x="201" y="151"/>
                        <a:pt x="151" y="189"/>
                        <a:pt x="101" y="189"/>
                      </a:cubicBezTo>
                      <a:cubicBezTo>
                        <a:pt x="50" y="189"/>
                        <a:pt x="0" y="151"/>
                        <a:pt x="0" y="100"/>
                      </a:cubicBezTo>
                    </a:path>
                  </a:pathLst>
                </a:custGeom>
                <a:noFill/>
                <a:ln w="12700" cap="flat">
                  <a:solidFill>
                    <a:srgbClr val="FFC627"/>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grpSp>
        <p:grpSp>
          <p:nvGrpSpPr>
            <p:cNvPr id="92" name="Group 91">
              <a:extLst>
                <a:ext uri="{FF2B5EF4-FFF2-40B4-BE49-F238E27FC236}">
                  <a16:creationId xmlns:a16="http://schemas.microsoft.com/office/drawing/2014/main" id="{C2D10D4A-DCE1-401D-989A-04FE83C7D00A}"/>
                </a:ext>
              </a:extLst>
            </p:cNvPr>
            <p:cNvGrpSpPr/>
            <p:nvPr/>
          </p:nvGrpSpPr>
          <p:grpSpPr>
            <a:xfrm>
              <a:off x="4199835" y="2442790"/>
              <a:ext cx="453273" cy="454254"/>
              <a:chOff x="4562942" y="2147775"/>
              <a:chExt cx="505482" cy="506576"/>
            </a:xfrm>
          </p:grpSpPr>
          <p:sp>
            <p:nvSpPr>
              <p:cNvPr id="93" name="Freeform 44">
                <a:extLst>
                  <a:ext uri="{FF2B5EF4-FFF2-40B4-BE49-F238E27FC236}">
                    <a16:creationId xmlns:a16="http://schemas.microsoft.com/office/drawing/2014/main" id="{31E75E4A-EED7-40DE-9F8E-05CDAB202471}"/>
                  </a:ext>
                </a:extLst>
              </p:cNvPr>
              <p:cNvSpPr>
                <a:spLocks noChangeArrowheads="1"/>
              </p:cNvSpPr>
              <p:nvPr/>
            </p:nvSpPr>
            <p:spPr bwMode="auto">
              <a:xfrm>
                <a:off x="4562942" y="2147775"/>
                <a:ext cx="505482" cy="506576"/>
              </a:xfrm>
              <a:custGeom>
                <a:avLst/>
                <a:gdLst>
                  <a:gd name="T0" fmla="*/ 2038 w 2039"/>
                  <a:gd name="T1" fmla="*/ 2039 h 2040"/>
                  <a:gd name="T2" fmla="*/ 0 w 2039"/>
                  <a:gd name="T3" fmla="*/ 2039 h 2040"/>
                  <a:gd name="T4" fmla="*/ 0 w 2039"/>
                  <a:gd name="T5" fmla="*/ 0 h 2040"/>
                  <a:gd name="T6" fmla="*/ 2038 w 2039"/>
                  <a:gd name="T7" fmla="*/ 0 h 2040"/>
                  <a:gd name="T8" fmla="*/ 2038 w 2039"/>
                  <a:gd name="T9" fmla="*/ 2039 h 2040"/>
                </a:gdLst>
                <a:ahLst/>
                <a:cxnLst>
                  <a:cxn ang="0">
                    <a:pos x="T0" y="T1"/>
                  </a:cxn>
                  <a:cxn ang="0">
                    <a:pos x="T2" y="T3"/>
                  </a:cxn>
                  <a:cxn ang="0">
                    <a:pos x="T4" y="T5"/>
                  </a:cxn>
                  <a:cxn ang="0">
                    <a:pos x="T6" y="T7"/>
                  </a:cxn>
                  <a:cxn ang="0">
                    <a:pos x="T8" y="T9"/>
                  </a:cxn>
                </a:cxnLst>
                <a:rect l="0" t="0" r="r" b="b"/>
                <a:pathLst>
                  <a:path w="2039" h="2040">
                    <a:moveTo>
                      <a:pt x="2038" y="2039"/>
                    </a:moveTo>
                    <a:lnTo>
                      <a:pt x="0" y="2039"/>
                    </a:lnTo>
                    <a:lnTo>
                      <a:pt x="0" y="0"/>
                    </a:lnTo>
                    <a:lnTo>
                      <a:pt x="2038" y="0"/>
                    </a:lnTo>
                    <a:lnTo>
                      <a:pt x="2038" y="2039"/>
                    </a:lnTo>
                  </a:path>
                </a:pathLst>
              </a:custGeom>
              <a:solidFill>
                <a:schemeClr val="accent2"/>
              </a:solid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94" name="Freeform 189">
                <a:extLst>
                  <a:ext uri="{FF2B5EF4-FFF2-40B4-BE49-F238E27FC236}">
                    <a16:creationId xmlns:a16="http://schemas.microsoft.com/office/drawing/2014/main" id="{D7DE6D89-9308-48E1-81A8-34FA3C1C1BD4}"/>
                  </a:ext>
                </a:extLst>
              </p:cNvPr>
              <p:cNvSpPr>
                <a:spLocks noChangeArrowheads="1"/>
              </p:cNvSpPr>
              <p:nvPr/>
            </p:nvSpPr>
            <p:spPr bwMode="auto">
              <a:xfrm>
                <a:off x="4626633" y="2236524"/>
                <a:ext cx="393799" cy="302402"/>
              </a:xfrm>
              <a:custGeom>
                <a:avLst/>
                <a:gdLst>
                  <a:gd name="T0" fmla="*/ 1536 w 1537"/>
                  <a:gd name="T1" fmla="*/ 75 h 1184"/>
                  <a:gd name="T2" fmla="*/ 1536 w 1537"/>
                  <a:gd name="T3" fmla="*/ 75 h 1184"/>
                  <a:gd name="T4" fmla="*/ 1536 w 1537"/>
                  <a:gd name="T5" fmla="*/ 1107 h 1184"/>
                  <a:gd name="T6" fmla="*/ 1472 w 1537"/>
                  <a:gd name="T7" fmla="*/ 1183 h 1184"/>
                  <a:gd name="T8" fmla="*/ 76 w 1537"/>
                  <a:gd name="T9" fmla="*/ 1183 h 1184"/>
                  <a:gd name="T10" fmla="*/ 0 w 1537"/>
                  <a:gd name="T11" fmla="*/ 1107 h 1184"/>
                  <a:gd name="T12" fmla="*/ 0 w 1537"/>
                  <a:gd name="T13" fmla="*/ 75 h 1184"/>
                  <a:gd name="T14" fmla="*/ 76 w 1537"/>
                  <a:gd name="T15" fmla="*/ 0 h 1184"/>
                  <a:gd name="T16" fmla="*/ 1460 w 1537"/>
                  <a:gd name="T17" fmla="*/ 0 h 1184"/>
                  <a:gd name="T18" fmla="*/ 1536 w 1537"/>
                  <a:gd name="T19" fmla="*/ 7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7" h="1184">
                    <a:moveTo>
                      <a:pt x="1536" y="75"/>
                    </a:moveTo>
                    <a:lnTo>
                      <a:pt x="1536" y="75"/>
                    </a:lnTo>
                    <a:cubicBezTo>
                      <a:pt x="1536" y="1107"/>
                      <a:pt x="1536" y="1107"/>
                      <a:pt x="1536" y="1107"/>
                    </a:cubicBezTo>
                    <a:cubicBezTo>
                      <a:pt x="1536" y="1158"/>
                      <a:pt x="1510" y="1183"/>
                      <a:pt x="1472" y="1183"/>
                    </a:cubicBezTo>
                    <a:cubicBezTo>
                      <a:pt x="76" y="1183"/>
                      <a:pt x="76" y="1183"/>
                      <a:pt x="76" y="1183"/>
                    </a:cubicBezTo>
                    <a:cubicBezTo>
                      <a:pt x="38" y="1183"/>
                      <a:pt x="0" y="1158"/>
                      <a:pt x="0" y="1107"/>
                    </a:cubicBezTo>
                    <a:cubicBezTo>
                      <a:pt x="0" y="75"/>
                      <a:pt x="0" y="75"/>
                      <a:pt x="0" y="75"/>
                    </a:cubicBezTo>
                    <a:cubicBezTo>
                      <a:pt x="0" y="25"/>
                      <a:pt x="38" y="0"/>
                      <a:pt x="76" y="0"/>
                    </a:cubicBezTo>
                    <a:cubicBezTo>
                      <a:pt x="1460" y="0"/>
                      <a:pt x="1460" y="0"/>
                      <a:pt x="1460" y="0"/>
                    </a:cubicBezTo>
                    <a:cubicBezTo>
                      <a:pt x="1510" y="0"/>
                      <a:pt x="1536" y="25"/>
                      <a:pt x="1536" y="75"/>
                    </a:cubicBezTo>
                  </a:path>
                </a:pathLst>
              </a:custGeom>
              <a:noFill/>
              <a:ln w="1270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95" name="Freeform 190">
                <a:extLst>
                  <a:ext uri="{FF2B5EF4-FFF2-40B4-BE49-F238E27FC236}">
                    <a16:creationId xmlns:a16="http://schemas.microsoft.com/office/drawing/2014/main" id="{100C787E-C40C-4892-9DA5-791BE19AA330}"/>
                  </a:ext>
                </a:extLst>
              </p:cNvPr>
              <p:cNvSpPr>
                <a:spLocks noChangeArrowheads="1"/>
              </p:cNvSpPr>
              <p:nvPr/>
            </p:nvSpPr>
            <p:spPr bwMode="auto">
              <a:xfrm>
                <a:off x="4659355" y="2265865"/>
                <a:ext cx="331474" cy="196081"/>
              </a:xfrm>
              <a:custGeom>
                <a:avLst/>
                <a:gdLst>
                  <a:gd name="T0" fmla="*/ 1296 w 1297"/>
                  <a:gd name="T1" fmla="*/ 768 h 769"/>
                  <a:gd name="T2" fmla="*/ 0 w 1297"/>
                  <a:gd name="T3" fmla="*/ 768 h 769"/>
                  <a:gd name="T4" fmla="*/ 0 w 1297"/>
                  <a:gd name="T5" fmla="*/ 0 h 769"/>
                  <a:gd name="T6" fmla="*/ 1296 w 1297"/>
                  <a:gd name="T7" fmla="*/ 0 h 769"/>
                  <a:gd name="T8" fmla="*/ 1296 w 1297"/>
                  <a:gd name="T9" fmla="*/ 768 h 769"/>
                  <a:gd name="connsiteX0" fmla="*/ 9992 w 9992"/>
                  <a:gd name="connsiteY0" fmla="*/ 9987 h 9987"/>
                  <a:gd name="connsiteX1" fmla="*/ 0 w 9992"/>
                  <a:gd name="connsiteY1" fmla="*/ 9987 h 9987"/>
                  <a:gd name="connsiteX2" fmla="*/ 0 w 9992"/>
                  <a:gd name="connsiteY2" fmla="*/ 0 h 9987"/>
                  <a:gd name="connsiteX3" fmla="*/ 9992 w 9992"/>
                  <a:gd name="connsiteY3" fmla="*/ 0 h 9987"/>
                  <a:gd name="connsiteX4" fmla="*/ 9992 w 9992"/>
                  <a:gd name="connsiteY4" fmla="*/ 9987 h 9987"/>
                  <a:gd name="connsiteX5" fmla="*/ 9992 w 9992"/>
                  <a:gd name="connsiteY5" fmla="*/ 9987 h 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2" h="9987">
                    <a:moveTo>
                      <a:pt x="9992" y="9987"/>
                    </a:moveTo>
                    <a:lnTo>
                      <a:pt x="0" y="9987"/>
                    </a:lnTo>
                    <a:lnTo>
                      <a:pt x="0" y="0"/>
                    </a:lnTo>
                    <a:lnTo>
                      <a:pt x="9992" y="0"/>
                    </a:lnTo>
                    <a:lnTo>
                      <a:pt x="9992" y="9987"/>
                    </a:lnTo>
                    <a:lnTo>
                      <a:pt x="9992" y="9987"/>
                    </a:lnTo>
                    <a:close/>
                  </a:path>
                </a:pathLst>
              </a:custGeom>
              <a:noFill/>
              <a:ln w="12700" cap="rnd">
                <a:solidFill>
                  <a:srgbClr val="FFFFFF"/>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96" name="Freeform 191">
                <a:extLst>
                  <a:ext uri="{FF2B5EF4-FFF2-40B4-BE49-F238E27FC236}">
                    <a16:creationId xmlns:a16="http://schemas.microsoft.com/office/drawing/2014/main" id="{68A45712-91E8-46EB-BE69-0F57045D4605}"/>
                  </a:ext>
                </a:extLst>
              </p:cNvPr>
              <p:cNvSpPr>
                <a:spLocks noChangeArrowheads="1"/>
              </p:cNvSpPr>
              <p:nvPr/>
            </p:nvSpPr>
            <p:spPr bwMode="auto">
              <a:xfrm>
                <a:off x="4787989" y="2317766"/>
                <a:ext cx="79858" cy="90016"/>
              </a:xfrm>
              <a:custGeom>
                <a:avLst/>
                <a:gdLst>
                  <a:gd name="T0" fmla="*/ 0 w 315"/>
                  <a:gd name="T1" fmla="*/ 353 h 354"/>
                  <a:gd name="T2" fmla="*/ 0 w 315"/>
                  <a:gd name="T3" fmla="*/ 0 h 354"/>
                  <a:gd name="T4" fmla="*/ 314 w 315"/>
                  <a:gd name="T5" fmla="*/ 176 h 354"/>
                  <a:gd name="T6" fmla="*/ 0 w 315"/>
                  <a:gd name="T7" fmla="*/ 353 h 354"/>
                  <a:gd name="connsiteX0" fmla="*/ 0 w 9968"/>
                  <a:gd name="connsiteY0" fmla="*/ 9972 h 9972"/>
                  <a:gd name="connsiteX1" fmla="*/ 0 w 9968"/>
                  <a:gd name="connsiteY1" fmla="*/ 0 h 9972"/>
                  <a:gd name="connsiteX2" fmla="*/ 9968 w 9968"/>
                  <a:gd name="connsiteY2" fmla="*/ 4972 h 9972"/>
                  <a:gd name="connsiteX3" fmla="*/ 0 w 9968"/>
                  <a:gd name="connsiteY3" fmla="*/ 9972 h 9972"/>
                  <a:gd name="connsiteX4" fmla="*/ 0 w 9968"/>
                  <a:gd name="connsiteY4" fmla="*/ 9972 h 9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8" h="9972">
                    <a:moveTo>
                      <a:pt x="0" y="9972"/>
                    </a:moveTo>
                    <a:lnTo>
                      <a:pt x="0" y="0"/>
                    </a:lnTo>
                    <a:lnTo>
                      <a:pt x="9968" y="4972"/>
                    </a:lnTo>
                    <a:lnTo>
                      <a:pt x="0" y="9972"/>
                    </a:lnTo>
                    <a:lnTo>
                      <a:pt x="0" y="9972"/>
                    </a:lnTo>
                    <a:close/>
                  </a:path>
                </a:pathLst>
              </a:custGeom>
              <a:noFill/>
              <a:ln w="12700" cap="rnd">
                <a:solidFill>
                  <a:srgbClr val="FFC627"/>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nvGrpSpPr>
              <p:cNvPr id="97" name="Group 96">
                <a:extLst>
                  <a:ext uri="{FF2B5EF4-FFF2-40B4-BE49-F238E27FC236}">
                    <a16:creationId xmlns:a16="http://schemas.microsoft.com/office/drawing/2014/main" id="{756A4368-6555-49BE-B898-016278295DAA}"/>
                  </a:ext>
                </a:extLst>
              </p:cNvPr>
              <p:cNvGrpSpPr/>
              <p:nvPr/>
            </p:nvGrpSpPr>
            <p:grpSpPr>
              <a:xfrm>
                <a:off x="4664432" y="2493210"/>
                <a:ext cx="323698" cy="18288"/>
                <a:chOff x="4670782" y="2671194"/>
                <a:chExt cx="323698" cy="18288"/>
              </a:xfrm>
            </p:grpSpPr>
            <p:cxnSp>
              <p:nvCxnSpPr>
                <p:cNvPr id="98" name="Straight Connector 97">
                  <a:extLst>
                    <a:ext uri="{FF2B5EF4-FFF2-40B4-BE49-F238E27FC236}">
                      <a16:creationId xmlns:a16="http://schemas.microsoft.com/office/drawing/2014/main" id="{1EDB6470-CD48-4EE7-84A6-DB3283D1F546}"/>
                    </a:ext>
                  </a:extLst>
                </p:cNvPr>
                <p:cNvCxnSpPr/>
                <p:nvPr/>
              </p:nvCxnSpPr>
              <p:spPr>
                <a:xfrm>
                  <a:off x="4670782" y="2680338"/>
                  <a:ext cx="201168" cy="0"/>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DB78650-5CE0-423A-B6BE-3A0EA466CC04}"/>
                    </a:ext>
                  </a:extLst>
                </p:cNvPr>
                <p:cNvCxnSpPr>
                  <a:cxnSpLocks/>
                </p:cNvCxnSpPr>
                <p:nvPr/>
              </p:nvCxnSpPr>
              <p:spPr>
                <a:xfrm>
                  <a:off x="4924782" y="2680338"/>
                  <a:ext cx="69698" cy="0"/>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78F7A5D-5AAA-4136-9AA8-DC79ED8EFE0C}"/>
                    </a:ext>
                  </a:extLst>
                </p:cNvPr>
                <p:cNvCxnSpPr>
                  <a:cxnSpLocks/>
                </p:cNvCxnSpPr>
                <p:nvPr/>
              </p:nvCxnSpPr>
              <p:spPr>
                <a:xfrm rot="5400000">
                  <a:off x="4889476" y="2680338"/>
                  <a:ext cx="18288" cy="0"/>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133" name="Group 132">
            <a:extLst>
              <a:ext uri="{FF2B5EF4-FFF2-40B4-BE49-F238E27FC236}">
                <a16:creationId xmlns:a16="http://schemas.microsoft.com/office/drawing/2014/main" id="{19D788D0-B629-461E-8768-C6B24D489F50}"/>
              </a:ext>
            </a:extLst>
          </p:cNvPr>
          <p:cNvGrpSpPr/>
          <p:nvPr/>
        </p:nvGrpSpPr>
        <p:grpSpPr>
          <a:xfrm>
            <a:off x="1742750" y="2087227"/>
            <a:ext cx="453273" cy="968685"/>
            <a:chOff x="3671765" y="2172719"/>
            <a:chExt cx="453273" cy="968685"/>
          </a:xfrm>
        </p:grpSpPr>
        <p:grpSp>
          <p:nvGrpSpPr>
            <p:cNvPr id="134" name="Group 133">
              <a:extLst>
                <a:ext uri="{FF2B5EF4-FFF2-40B4-BE49-F238E27FC236}">
                  <a16:creationId xmlns:a16="http://schemas.microsoft.com/office/drawing/2014/main" id="{28B4E533-A350-456F-BD88-A96D5B990D26}"/>
                </a:ext>
              </a:extLst>
            </p:cNvPr>
            <p:cNvGrpSpPr/>
            <p:nvPr/>
          </p:nvGrpSpPr>
          <p:grpSpPr>
            <a:xfrm>
              <a:off x="3671765" y="2687150"/>
              <a:ext cx="453273" cy="454254"/>
              <a:chOff x="3971926" y="2981597"/>
              <a:chExt cx="505482" cy="506576"/>
            </a:xfrm>
          </p:grpSpPr>
          <p:sp>
            <p:nvSpPr>
              <p:cNvPr id="151" name="Freeform 44">
                <a:extLst>
                  <a:ext uri="{FF2B5EF4-FFF2-40B4-BE49-F238E27FC236}">
                    <a16:creationId xmlns:a16="http://schemas.microsoft.com/office/drawing/2014/main" id="{E4CE1945-18FF-4021-94EE-139B7F1CD8C4}"/>
                  </a:ext>
                </a:extLst>
              </p:cNvPr>
              <p:cNvSpPr>
                <a:spLocks noChangeArrowheads="1"/>
              </p:cNvSpPr>
              <p:nvPr/>
            </p:nvSpPr>
            <p:spPr bwMode="auto">
              <a:xfrm>
                <a:off x="3971926" y="2981597"/>
                <a:ext cx="505482" cy="506576"/>
              </a:xfrm>
              <a:custGeom>
                <a:avLst/>
                <a:gdLst>
                  <a:gd name="T0" fmla="*/ 2038 w 2039"/>
                  <a:gd name="T1" fmla="*/ 2039 h 2040"/>
                  <a:gd name="T2" fmla="*/ 0 w 2039"/>
                  <a:gd name="T3" fmla="*/ 2039 h 2040"/>
                  <a:gd name="T4" fmla="*/ 0 w 2039"/>
                  <a:gd name="T5" fmla="*/ 0 h 2040"/>
                  <a:gd name="T6" fmla="*/ 2038 w 2039"/>
                  <a:gd name="T7" fmla="*/ 0 h 2040"/>
                  <a:gd name="T8" fmla="*/ 2038 w 2039"/>
                  <a:gd name="T9" fmla="*/ 2039 h 2040"/>
                </a:gdLst>
                <a:ahLst/>
                <a:cxnLst>
                  <a:cxn ang="0">
                    <a:pos x="T0" y="T1"/>
                  </a:cxn>
                  <a:cxn ang="0">
                    <a:pos x="T2" y="T3"/>
                  </a:cxn>
                  <a:cxn ang="0">
                    <a:pos x="T4" y="T5"/>
                  </a:cxn>
                  <a:cxn ang="0">
                    <a:pos x="T6" y="T7"/>
                  </a:cxn>
                  <a:cxn ang="0">
                    <a:pos x="T8" y="T9"/>
                  </a:cxn>
                </a:cxnLst>
                <a:rect l="0" t="0" r="r" b="b"/>
                <a:pathLst>
                  <a:path w="2039" h="2040">
                    <a:moveTo>
                      <a:pt x="2038" y="2039"/>
                    </a:moveTo>
                    <a:lnTo>
                      <a:pt x="0" y="2039"/>
                    </a:lnTo>
                    <a:lnTo>
                      <a:pt x="0" y="0"/>
                    </a:lnTo>
                    <a:lnTo>
                      <a:pt x="2038" y="0"/>
                    </a:lnTo>
                    <a:lnTo>
                      <a:pt x="2038" y="2039"/>
                    </a:lnTo>
                  </a:path>
                </a:pathLst>
              </a:custGeom>
              <a:solidFill>
                <a:schemeClr val="accent2"/>
              </a:solid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nvGrpSpPr>
              <p:cNvPr id="152" name="Group 151">
                <a:extLst>
                  <a:ext uri="{FF2B5EF4-FFF2-40B4-BE49-F238E27FC236}">
                    <a16:creationId xmlns:a16="http://schemas.microsoft.com/office/drawing/2014/main" id="{24BFDFDD-0555-4971-BA55-98C453E4435C}"/>
                  </a:ext>
                </a:extLst>
              </p:cNvPr>
              <p:cNvGrpSpPr/>
              <p:nvPr/>
            </p:nvGrpSpPr>
            <p:grpSpPr>
              <a:xfrm>
                <a:off x="4054058" y="3068633"/>
                <a:ext cx="346960" cy="350500"/>
                <a:chOff x="3989821" y="3012738"/>
                <a:chExt cx="466725" cy="471487"/>
              </a:xfrm>
            </p:grpSpPr>
            <p:sp>
              <p:nvSpPr>
                <p:cNvPr id="153" name="Freeform 173">
                  <a:extLst>
                    <a:ext uri="{FF2B5EF4-FFF2-40B4-BE49-F238E27FC236}">
                      <a16:creationId xmlns:a16="http://schemas.microsoft.com/office/drawing/2014/main" id="{B3B27EC7-FF3F-4426-82EF-6E39F470A82E}"/>
                    </a:ext>
                  </a:extLst>
                </p:cNvPr>
                <p:cNvSpPr>
                  <a:spLocks noChangeArrowheads="1"/>
                </p:cNvSpPr>
                <p:nvPr/>
              </p:nvSpPr>
              <p:spPr bwMode="auto">
                <a:xfrm>
                  <a:off x="4129521" y="3144500"/>
                  <a:ext cx="195263" cy="195263"/>
                </a:xfrm>
                <a:custGeom>
                  <a:avLst/>
                  <a:gdLst>
                    <a:gd name="T0" fmla="*/ 38 w 542"/>
                    <a:gd name="T1" fmla="*/ 0 h 541"/>
                    <a:gd name="T2" fmla="*/ 38 w 542"/>
                    <a:gd name="T3" fmla="*/ 0 h 541"/>
                    <a:gd name="T4" fmla="*/ 0 w 542"/>
                    <a:gd name="T5" fmla="*/ 38 h 541"/>
                    <a:gd name="T6" fmla="*/ 0 w 542"/>
                    <a:gd name="T7" fmla="*/ 38 h 541"/>
                    <a:gd name="T8" fmla="*/ 51 w 542"/>
                    <a:gd name="T9" fmla="*/ 151 h 541"/>
                    <a:gd name="T10" fmla="*/ 390 w 542"/>
                    <a:gd name="T11" fmla="*/ 490 h 541"/>
                    <a:gd name="T12" fmla="*/ 504 w 542"/>
                    <a:gd name="T13" fmla="*/ 540 h 541"/>
                    <a:gd name="T14" fmla="*/ 504 w 542"/>
                    <a:gd name="T15" fmla="*/ 540 h 541"/>
                    <a:gd name="T16" fmla="*/ 541 w 542"/>
                    <a:gd name="T17" fmla="*/ 502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2" h="541">
                      <a:moveTo>
                        <a:pt x="38" y="0"/>
                      </a:moveTo>
                      <a:lnTo>
                        <a:pt x="38" y="0"/>
                      </a:lnTo>
                      <a:cubicBezTo>
                        <a:pt x="0" y="38"/>
                        <a:pt x="0" y="38"/>
                        <a:pt x="0" y="38"/>
                      </a:cubicBezTo>
                      <a:lnTo>
                        <a:pt x="0" y="38"/>
                      </a:lnTo>
                      <a:cubicBezTo>
                        <a:pt x="0" y="88"/>
                        <a:pt x="25" y="126"/>
                        <a:pt x="51" y="151"/>
                      </a:cubicBezTo>
                      <a:cubicBezTo>
                        <a:pt x="390" y="490"/>
                        <a:pt x="390" y="490"/>
                        <a:pt x="390" y="490"/>
                      </a:cubicBezTo>
                      <a:cubicBezTo>
                        <a:pt x="428" y="528"/>
                        <a:pt x="466" y="540"/>
                        <a:pt x="504" y="540"/>
                      </a:cubicBezTo>
                      <a:lnTo>
                        <a:pt x="504" y="540"/>
                      </a:lnTo>
                      <a:cubicBezTo>
                        <a:pt x="541" y="502"/>
                        <a:pt x="541" y="502"/>
                        <a:pt x="541" y="502"/>
                      </a:cubicBezTo>
                    </a:path>
                  </a:pathLst>
                </a:custGeom>
                <a:noFill/>
                <a:ln w="1270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54" name="Freeform 174">
                  <a:extLst>
                    <a:ext uri="{FF2B5EF4-FFF2-40B4-BE49-F238E27FC236}">
                      <a16:creationId xmlns:a16="http://schemas.microsoft.com/office/drawing/2014/main" id="{22B05E54-40B9-4D3A-9158-240517A0F05C}"/>
                    </a:ext>
                  </a:extLst>
                </p:cNvPr>
                <p:cNvSpPr>
                  <a:spLocks noChangeArrowheads="1"/>
                </p:cNvSpPr>
                <p:nvPr/>
              </p:nvSpPr>
              <p:spPr bwMode="auto">
                <a:xfrm>
                  <a:off x="3989821" y="3039725"/>
                  <a:ext cx="444500" cy="444500"/>
                </a:xfrm>
                <a:custGeom>
                  <a:avLst/>
                  <a:gdLst>
                    <a:gd name="T0" fmla="*/ 1233 w 1234"/>
                    <a:gd name="T1" fmla="*/ 993 h 1233"/>
                    <a:gd name="T2" fmla="*/ 1233 w 1234"/>
                    <a:gd name="T3" fmla="*/ 993 h 1233"/>
                    <a:gd name="T4" fmla="*/ 1132 w 1234"/>
                    <a:gd name="T5" fmla="*/ 1093 h 1233"/>
                    <a:gd name="T6" fmla="*/ 466 w 1234"/>
                    <a:gd name="T7" fmla="*/ 766 h 1233"/>
                    <a:gd name="T8" fmla="*/ 126 w 1234"/>
                    <a:gd name="T9" fmla="*/ 88 h 1233"/>
                    <a:gd name="T10" fmla="*/ 226 w 1234"/>
                    <a:gd name="T11" fmla="*/ 0 h 1233"/>
                  </a:gdLst>
                  <a:ahLst/>
                  <a:cxnLst>
                    <a:cxn ang="0">
                      <a:pos x="T0" y="T1"/>
                    </a:cxn>
                    <a:cxn ang="0">
                      <a:pos x="T2" y="T3"/>
                    </a:cxn>
                    <a:cxn ang="0">
                      <a:pos x="T4" y="T5"/>
                    </a:cxn>
                    <a:cxn ang="0">
                      <a:pos x="T6" y="T7"/>
                    </a:cxn>
                    <a:cxn ang="0">
                      <a:pos x="T8" y="T9"/>
                    </a:cxn>
                    <a:cxn ang="0">
                      <a:pos x="T10" y="T11"/>
                    </a:cxn>
                  </a:cxnLst>
                  <a:rect l="0" t="0" r="r" b="b"/>
                  <a:pathLst>
                    <a:path w="1234" h="1233">
                      <a:moveTo>
                        <a:pt x="1233" y="993"/>
                      </a:moveTo>
                      <a:lnTo>
                        <a:pt x="1233" y="993"/>
                      </a:lnTo>
                      <a:cubicBezTo>
                        <a:pt x="1132" y="1093"/>
                        <a:pt x="1132" y="1093"/>
                        <a:pt x="1132" y="1093"/>
                      </a:cubicBezTo>
                      <a:cubicBezTo>
                        <a:pt x="1132" y="1093"/>
                        <a:pt x="931" y="1232"/>
                        <a:pt x="466" y="766"/>
                      </a:cubicBezTo>
                      <a:cubicBezTo>
                        <a:pt x="0" y="289"/>
                        <a:pt x="126" y="88"/>
                        <a:pt x="126" y="88"/>
                      </a:cubicBezTo>
                      <a:cubicBezTo>
                        <a:pt x="226" y="0"/>
                        <a:pt x="226" y="0"/>
                        <a:pt x="226" y="0"/>
                      </a:cubicBezTo>
                    </a:path>
                  </a:pathLst>
                </a:custGeom>
                <a:noFill/>
                <a:ln w="1270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55" name="Freeform 175">
                  <a:extLst>
                    <a:ext uri="{FF2B5EF4-FFF2-40B4-BE49-F238E27FC236}">
                      <a16:creationId xmlns:a16="http://schemas.microsoft.com/office/drawing/2014/main" id="{1D823B5E-16ED-4C7A-940E-6DEC33447DD6}"/>
                    </a:ext>
                  </a:extLst>
                </p:cNvPr>
                <p:cNvSpPr>
                  <a:spLocks noChangeArrowheads="1"/>
                </p:cNvSpPr>
                <p:nvPr/>
              </p:nvSpPr>
              <p:spPr bwMode="auto">
                <a:xfrm>
                  <a:off x="4070784" y="3012738"/>
                  <a:ext cx="109537" cy="131762"/>
                </a:xfrm>
                <a:custGeom>
                  <a:avLst/>
                  <a:gdLst>
                    <a:gd name="T0" fmla="*/ 302 w 303"/>
                    <a:gd name="T1" fmla="*/ 302 h 366"/>
                    <a:gd name="T2" fmla="*/ 202 w 303"/>
                    <a:gd name="T3" fmla="*/ 365 h 366"/>
                    <a:gd name="T4" fmla="*/ 0 w 303"/>
                    <a:gd name="T5" fmla="*/ 76 h 366"/>
                    <a:gd name="T6" fmla="*/ 139 w 303"/>
                    <a:gd name="T7" fmla="*/ 0 h 366"/>
                    <a:gd name="T8" fmla="*/ 302 w 303"/>
                    <a:gd name="T9" fmla="*/ 302 h 366"/>
                  </a:gdLst>
                  <a:ahLst/>
                  <a:cxnLst>
                    <a:cxn ang="0">
                      <a:pos x="T0" y="T1"/>
                    </a:cxn>
                    <a:cxn ang="0">
                      <a:pos x="T2" y="T3"/>
                    </a:cxn>
                    <a:cxn ang="0">
                      <a:pos x="T4" y="T5"/>
                    </a:cxn>
                    <a:cxn ang="0">
                      <a:pos x="T6" y="T7"/>
                    </a:cxn>
                    <a:cxn ang="0">
                      <a:pos x="T8" y="T9"/>
                    </a:cxn>
                  </a:cxnLst>
                  <a:rect l="0" t="0" r="r" b="b"/>
                  <a:pathLst>
                    <a:path w="303" h="366">
                      <a:moveTo>
                        <a:pt x="302" y="302"/>
                      </a:moveTo>
                      <a:lnTo>
                        <a:pt x="202" y="365"/>
                      </a:lnTo>
                      <a:lnTo>
                        <a:pt x="0" y="76"/>
                      </a:lnTo>
                      <a:lnTo>
                        <a:pt x="139" y="0"/>
                      </a:lnTo>
                      <a:lnTo>
                        <a:pt x="302" y="302"/>
                      </a:lnTo>
                    </a:path>
                  </a:pathLst>
                </a:custGeom>
                <a:noFill/>
                <a:ln w="12700" cap="rnd">
                  <a:solidFill>
                    <a:srgbClr val="FFFFFF"/>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56" name="Freeform 176">
                  <a:extLst>
                    <a:ext uri="{FF2B5EF4-FFF2-40B4-BE49-F238E27FC236}">
                      <a16:creationId xmlns:a16="http://schemas.microsoft.com/office/drawing/2014/main" id="{F074D72E-5AC5-4A5B-9B07-2C93AB70A29B}"/>
                    </a:ext>
                  </a:extLst>
                </p:cNvPr>
                <p:cNvSpPr>
                  <a:spLocks noChangeArrowheads="1"/>
                </p:cNvSpPr>
                <p:nvPr/>
              </p:nvSpPr>
              <p:spPr bwMode="auto">
                <a:xfrm>
                  <a:off x="4324784" y="3288963"/>
                  <a:ext cx="131762" cy="109537"/>
                </a:xfrm>
                <a:custGeom>
                  <a:avLst/>
                  <a:gdLst>
                    <a:gd name="T0" fmla="*/ 365 w 366"/>
                    <a:gd name="T1" fmla="*/ 176 h 303"/>
                    <a:gd name="T2" fmla="*/ 302 w 366"/>
                    <a:gd name="T3" fmla="*/ 302 h 303"/>
                    <a:gd name="T4" fmla="*/ 0 w 366"/>
                    <a:gd name="T5" fmla="*/ 100 h 303"/>
                    <a:gd name="T6" fmla="*/ 63 w 366"/>
                    <a:gd name="T7" fmla="*/ 0 h 303"/>
                    <a:gd name="T8" fmla="*/ 365 w 366"/>
                    <a:gd name="T9" fmla="*/ 176 h 303"/>
                  </a:gdLst>
                  <a:ahLst/>
                  <a:cxnLst>
                    <a:cxn ang="0">
                      <a:pos x="T0" y="T1"/>
                    </a:cxn>
                    <a:cxn ang="0">
                      <a:pos x="T2" y="T3"/>
                    </a:cxn>
                    <a:cxn ang="0">
                      <a:pos x="T4" y="T5"/>
                    </a:cxn>
                    <a:cxn ang="0">
                      <a:pos x="T6" y="T7"/>
                    </a:cxn>
                    <a:cxn ang="0">
                      <a:pos x="T8" y="T9"/>
                    </a:cxn>
                  </a:cxnLst>
                  <a:rect l="0" t="0" r="r" b="b"/>
                  <a:pathLst>
                    <a:path w="366" h="303">
                      <a:moveTo>
                        <a:pt x="365" y="176"/>
                      </a:moveTo>
                      <a:lnTo>
                        <a:pt x="302" y="302"/>
                      </a:lnTo>
                      <a:lnTo>
                        <a:pt x="0" y="100"/>
                      </a:lnTo>
                      <a:lnTo>
                        <a:pt x="63" y="0"/>
                      </a:lnTo>
                      <a:lnTo>
                        <a:pt x="365" y="176"/>
                      </a:lnTo>
                    </a:path>
                  </a:pathLst>
                </a:custGeom>
                <a:noFill/>
                <a:ln w="12700" cap="rnd">
                  <a:solidFill>
                    <a:srgbClr val="FFFFFF"/>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grpSp>
        <p:grpSp>
          <p:nvGrpSpPr>
            <p:cNvPr id="135" name="Group 134">
              <a:extLst>
                <a:ext uri="{FF2B5EF4-FFF2-40B4-BE49-F238E27FC236}">
                  <a16:creationId xmlns:a16="http://schemas.microsoft.com/office/drawing/2014/main" id="{A128F39F-9623-40E5-B381-CB790633EACF}"/>
                </a:ext>
              </a:extLst>
            </p:cNvPr>
            <p:cNvGrpSpPr/>
            <p:nvPr/>
          </p:nvGrpSpPr>
          <p:grpSpPr>
            <a:xfrm>
              <a:off x="3671765" y="2172719"/>
              <a:ext cx="453273" cy="454254"/>
              <a:chOff x="4562942" y="1579062"/>
              <a:chExt cx="505482" cy="506576"/>
            </a:xfrm>
          </p:grpSpPr>
          <p:sp>
            <p:nvSpPr>
              <p:cNvPr id="136" name="Freeform 44">
                <a:extLst>
                  <a:ext uri="{FF2B5EF4-FFF2-40B4-BE49-F238E27FC236}">
                    <a16:creationId xmlns:a16="http://schemas.microsoft.com/office/drawing/2014/main" id="{2870DEA2-AD3B-4EC5-9A61-562F832B628F}"/>
                  </a:ext>
                </a:extLst>
              </p:cNvPr>
              <p:cNvSpPr>
                <a:spLocks noChangeArrowheads="1"/>
              </p:cNvSpPr>
              <p:nvPr/>
            </p:nvSpPr>
            <p:spPr bwMode="auto">
              <a:xfrm>
                <a:off x="4562942" y="1579062"/>
                <a:ext cx="505482" cy="506576"/>
              </a:xfrm>
              <a:custGeom>
                <a:avLst/>
                <a:gdLst>
                  <a:gd name="T0" fmla="*/ 2038 w 2039"/>
                  <a:gd name="T1" fmla="*/ 2039 h 2040"/>
                  <a:gd name="T2" fmla="*/ 0 w 2039"/>
                  <a:gd name="T3" fmla="*/ 2039 h 2040"/>
                  <a:gd name="T4" fmla="*/ 0 w 2039"/>
                  <a:gd name="T5" fmla="*/ 0 h 2040"/>
                  <a:gd name="T6" fmla="*/ 2038 w 2039"/>
                  <a:gd name="T7" fmla="*/ 0 h 2040"/>
                  <a:gd name="T8" fmla="*/ 2038 w 2039"/>
                  <a:gd name="T9" fmla="*/ 2039 h 2040"/>
                </a:gdLst>
                <a:ahLst/>
                <a:cxnLst>
                  <a:cxn ang="0">
                    <a:pos x="T0" y="T1"/>
                  </a:cxn>
                  <a:cxn ang="0">
                    <a:pos x="T2" y="T3"/>
                  </a:cxn>
                  <a:cxn ang="0">
                    <a:pos x="T4" y="T5"/>
                  </a:cxn>
                  <a:cxn ang="0">
                    <a:pos x="T6" y="T7"/>
                  </a:cxn>
                  <a:cxn ang="0">
                    <a:pos x="T8" y="T9"/>
                  </a:cxn>
                </a:cxnLst>
                <a:rect l="0" t="0" r="r" b="b"/>
                <a:pathLst>
                  <a:path w="2039" h="2040">
                    <a:moveTo>
                      <a:pt x="2038" y="2039"/>
                    </a:moveTo>
                    <a:lnTo>
                      <a:pt x="0" y="2039"/>
                    </a:lnTo>
                    <a:lnTo>
                      <a:pt x="0" y="0"/>
                    </a:lnTo>
                    <a:lnTo>
                      <a:pt x="2038" y="0"/>
                    </a:lnTo>
                    <a:lnTo>
                      <a:pt x="2038" y="2039"/>
                    </a:lnTo>
                  </a:path>
                </a:pathLst>
              </a:custGeom>
              <a:solidFill>
                <a:schemeClr val="accent2"/>
              </a:solid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nvGrpSpPr>
              <p:cNvPr id="137" name="Group 136">
                <a:extLst>
                  <a:ext uri="{FF2B5EF4-FFF2-40B4-BE49-F238E27FC236}">
                    <a16:creationId xmlns:a16="http://schemas.microsoft.com/office/drawing/2014/main" id="{92C9397D-FB6C-4540-8946-AA9A5A666493}"/>
                  </a:ext>
                </a:extLst>
              </p:cNvPr>
              <p:cNvGrpSpPr/>
              <p:nvPr/>
            </p:nvGrpSpPr>
            <p:grpSpPr>
              <a:xfrm>
                <a:off x="4642226" y="1649284"/>
                <a:ext cx="341968" cy="352449"/>
                <a:chOff x="4604682" y="1633130"/>
                <a:chExt cx="414338" cy="427037"/>
              </a:xfrm>
            </p:grpSpPr>
            <p:grpSp>
              <p:nvGrpSpPr>
                <p:cNvPr id="138" name="Group 137">
                  <a:extLst>
                    <a:ext uri="{FF2B5EF4-FFF2-40B4-BE49-F238E27FC236}">
                      <a16:creationId xmlns:a16="http://schemas.microsoft.com/office/drawing/2014/main" id="{5948EE59-E80E-4E61-87FE-82B9A4D205BD}"/>
                    </a:ext>
                  </a:extLst>
                </p:cNvPr>
                <p:cNvGrpSpPr/>
                <p:nvPr/>
              </p:nvGrpSpPr>
              <p:grpSpPr>
                <a:xfrm>
                  <a:off x="4604682" y="1633130"/>
                  <a:ext cx="414338" cy="427037"/>
                  <a:chOff x="4604682" y="1633130"/>
                  <a:chExt cx="414338" cy="427037"/>
                </a:xfrm>
              </p:grpSpPr>
              <p:sp>
                <p:nvSpPr>
                  <p:cNvPr id="147" name="Freeform 177">
                    <a:extLst>
                      <a:ext uri="{FF2B5EF4-FFF2-40B4-BE49-F238E27FC236}">
                        <a16:creationId xmlns:a16="http://schemas.microsoft.com/office/drawing/2014/main" id="{347B25A6-0E36-4506-935E-87AFDC4894D6}"/>
                      </a:ext>
                    </a:extLst>
                  </p:cNvPr>
                  <p:cNvSpPr>
                    <a:spLocks noChangeArrowheads="1"/>
                  </p:cNvSpPr>
                  <p:nvPr/>
                </p:nvSpPr>
                <p:spPr bwMode="auto">
                  <a:xfrm>
                    <a:off x="4604682" y="1791880"/>
                    <a:ext cx="412750" cy="268287"/>
                  </a:xfrm>
                  <a:custGeom>
                    <a:avLst/>
                    <a:gdLst>
                      <a:gd name="T0" fmla="*/ 1145 w 1146"/>
                      <a:gd name="T1" fmla="*/ 0 h 744"/>
                      <a:gd name="T2" fmla="*/ 1145 w 1146"/>
                      <a:gd name="T3" fmla="*/ 0 h 744"/>
                      <a:gd name="T4" fmla="*/ 1145 w 1146"/>
                      <a:gd name="T5" fmla="*/ 743 h 744"/>
                      <a:gd name="T6" fmla="*/ 0 w 1146"/>
                      <a:gd name="T7" fmla="*/ 743 h 744"/>
                      <a:gd name="T8" fmla="*/ 0 w 1146"/>
                      <a:gd name="T9" fmla="*/ 0 h 744"/>
                      <a:gd name="T10" fmla="*/ 453 w 1146"/>
                      <a:gd name="T11" fmla="*/ 466 h 744"/>
                      <a:gd name="T12" fmla="*/ 692 w 1146"/>
                      <a:gd name="T13" fmla="*/ 466 h 744"/>
                      <a:gd name="T14" fmla="*/ 1145 w 1146"/>
                      <a:gd name="T15" fmla="*/ 0 h 7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6" h="744">
                        <a:moveTo>
                          <a:pt x="1145" y="0"/>
                        </a:moveTo>
                        <a:lnTo>
                          <a:pt x="1145" y="0"/>
                        </a:lnTo>
                        <a:cubicBezTo>
                          <a:pt x="1145" y="743"/>
                          <a:pt x="1145" y="743"/>
                          <a:pt x="1145" y="743"/>
                        </a:cubicBezTo>
                        <a:cubicBezTo>
                          <a:pt x="0" y="743"/>
                          <a:pt x="0" y="743"/>
                          <a:pt x="0" y="743"/>
                        </a:cubicBezTo>
                        <a:cubicBezTo>
                          <a:pt x="0" y="0"/>
                          <a:pt x="0" y="0"/>
                          <a:pt x="0" y="0"/>
                        </a:cubicBezTo>
                        <a:cubicBezTo>
                          <a:pt x="453" y="466"/>
                          <a:pt x="453" y="466"/>
                          <a:pt x="453" y="466"/>
                        </a:cubicBezTo>
                        <a:cubicBezTo>
                          <a:pt x="516" y="529"/>
                          <a:pt x="629" y="529"/>
                          <a:pt x="692" y="466"/>
                        </a:cubicBezTo>
                        <a:cubicBezTo>
                          <a:pt x="1145" y="0"/>
                          <a:pt x="1145" y="0"/>
                          <a:pt x="1145" y="0"/>
                        </a:cubicBezTo>
                      </a:path>
                    </a:pathLst>
                  </a:custGeom>
                  <a:noFill/>
                  <a:ln w="1270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48" name="Line 178">
                    <a:extLst>
                      <a:ext uri="{FF2B5EF4-FFF2-40B4-BE49-F238E27FC236}">
                        <a16:creationId xmlns:a16="http://schemas.microsoft.com/office/drawing/2014/main" id="{76EB66F0-F4AD-4B93-BEFF-75E0C1924EA7}"/>
                      </a:ext>
                    </a:extLst>
                  </p:cNvPr>
                  <p:cNvSpPr>
                    <a:spLocks noChangeShapeType="1"/>
                  </p:cNvSpPr>
                  <p:nvPr/>
                </p:nvSpPr>
                <p:spPr bwMode="auto">
                  <a:xfrm flipH="1">
                    <a:off x="4604682" y="1945867"/>
                    <a:ext cx="152400" cy="112713"/>
                  </a:xfrm>
                  <a:prstGeom prst="line">
                    <a:avLst/>
                  </a:prstGeom>
                  <a:noFill/>
                  <a:ln w="12700" cap="flat">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49" name="Line 179">
                    <a:extLst>
                      <a:ext uri="{FF2B5EF4-FFF2-40B4-BE49-F238E27FC236}">
                        <a16:creationId xmlns:a16="http://schemas.microsoft.com/office/drawing/2014/main" id="{41E0EDFC-FCCC-4447-A666-5D429D6FDAE8}"/>
                      </a:ext>
                    </a:extLst>
                  </p:cNvPr>
                  <p:cNvSpPr>
                    <a:spLocks noChangeShapeType="1"/>
                  </p:cNvSpPr>
                  <p:nvPr/>
                </p:nvSpPr>
                <p:spPr bwMode="auto">
                  <a:xfrm flipH="1" flipV="1">
                    <a:off x="4866620" y="1944280"/>
                    <a:ext cx="152400" cy="115887"/>
                  </a:xfrm>
                  <a:prstGeom prst="line">
                    <a:avLst/>
                  </a:prstGeom>
                  <a:noFill/>
                  <a:ln w="12700" cap="flat">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50" name="Freeform 180">
                    <a:extLst>
                      <a:ext uri="{FF2B5EF4-FFF2-40B4-BE49-F238E27FC236}">
                        <a16:creationId xmlns:a16="http://schemas.microsoft.com/office/drawing/2014/main" id="{8770EC3A-8637-43B4-A085-17AFF8A0C141}"/>
                      </a:ext>
                    </a:extLst>
                  </p:cNvPr>
                  <p:cNvSpPr>
                    <a:spLocks noChangeArrowheads="1"/>
                  </p:cNvSpPr>
                  <p:nvPr/>
                </p:nvSpPr>
                <p:spPr bwMode="auto">
                  <a:xfrm>
                    <a:off x="4604682" y="1633130"/>
                    <a:ext cx="412750" cy="168275"/>
                  </a:xfrm>
                  <a:custGeom>
                    <a:avLst/>
                    <a:gdLst>
                      <a:gd name="T0" fmla="*/ 0 w 1146"/>
                      <a:gd name="T1" fmla="*/ 440 h 467"/>
                      <a:gd name="T2" fmla="*/ 566 w 1146"/>
                      <a:gd name="T3" fmla="*/ 0 h 467"/>
                      <a:gd name="T4" fmla="*/ 1145 w 1146"/>
                      <a:gd name="T5" fmla="*/ 440 h 467"/>
                      <a:gd name="T6" fmla="*/ 1145 w 1146"/>
                      <a:gd name="T7" fmla="*/ 466 h 467"/>
                    </a:gdLst>
                    <a:ahLst/>
                    <a:cxnLst>
                      <a:cxn ang="0">
                        <a:pos x="T0" y="T1"/>
                      </a:cxn>
                      <a:cxn ang="0">
                        <a:pos x="T2" y="T3"/>
                      </a:cxn>
                      <a:cxn ang="0">
                        <a:pos x="T4" y="T5"/>
                      </a:cxn>
                      <a:cxn ang="0">
                        <a:pos x="T6" y="T7"/>
                      </a:cxn>
                    </a:cxnLst>
                    <a:rect l="0" t="0" r="r" b="b"/>
                    <a:pathLst>
                      <a:path w="1146" h="467">
                        <a:moveTo>
                          <a:pt x="0" y="440"/>
                        </a:moveTo>
                        <a:lnTo>
                          <a:pt x="566" y="0"/>
                        </a:lnTo>
                        <a:lnTo>
                          <a:pt x="1145" y="440"/>
                        </a:lnTo>
                        <a:lnTo>
                          <a:pt x="1145" y="466"/>
                        </a:lnTo>
                      </a:path>
                    </a:pathLst>
                  </a:custGeom>
                  <a:noFill/>
                  <a:ln w="1270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grpSp>
              <p:nvGrpSpPr>
                <p:cNvPr id="139" name="Group 138">
                  <a:extLst>
                    <a:ext uri="{FF2B5EF4-FFF2-40B4-BE49-F238E27FC236}">
                      <a16:creationId xmlns:a16="http://schemas.microsoft.com/office/drawing/2014/main" id="{9E8B0F7F-D4E0-4304-8E0D-1A4712714B62}"/>
                    </a:ext>
                  </a:extLst>
                </p:cNvPr>
                <p:cNvGrpSpPr/>
                <p:nvPr/>
              </p:nvGrpSpPr>
              <p:grpSpPr>
                <a:xfrm>
                  <a:off x="4731682" y="1728380"/>
                  <a:ext cx="160338" cy="158750"/>
                  <a:chOff x="4731682" y="1728380"/>
                  <a:chExt cx="160338" cy="158750"/>
                </a:xfrm>
              </p:grpSpPr>
              <p:sp>
                <p:nvSpPr>
                  <p:cNvPr id="140" name="Freeform 183">
                    <a:extLst>
                      <a:ext uri="{FF2B5EF4-FFF2-40B4-BE49-F238E27FC236}">
                        <a16:creationId xmlns:a16="http://schemas.microsoft.com/office/drawing/2014/main" id="{B38E6992-FF19-4D9A-81D3-A9ED9AC72D4E}"/>
                      </a:ext>
                    </a:extLst>
                  </p:cNvPr>
                  <p:cNvSpPr>
                    <a:spLocks noChangeArrowheads="1"/>
                  </p:cNvSpPr>
                  <p:nvPr/>
                </p:nvSpPr>
                <p:spPr bwMode="auto">
                  <a:xfrm>
                    <a:off x="4845982" y="1823630"/>
                    <a:ext cx="46038" cy="19050"/>
                  </a:xfrm>
                  <a:custGeom>
                    <a:avLst/>
                    <a:gdLst>
                      <a:gd name="T0" fmla="*/ 126 w 127"/>
                      <a:gd name="T1" fmla="*/ 0 h 52"/>
                      <a:gd name="T2" fmla="*/ 126 w 127"/>
                      <a:gd name="T3" fmla="*/ 0 h 52"/>
                      <a:gd name="T4" fmla="*/ 63 w 127"/>
                      <a:gd name="T5" fmla="*/ 51 h 52"/>
                      <a:gd name="T6" fmla="*/ 0 w 127"/>
                      <a:gd name="T7" fmla="*/ 0 h 52"/>
                    </a:gdLst>
                    <a:ahLst/>
                    <a:cxnLst>
                      <a:cxn ang="0">
                        <a:pos x="T0" y="T1"/>
                      </a:cxn>
                      <a:cxn ang="0">
                        <a:pos x="T2" y="T3"/>
                      </a:cxn>
                      <a:cxn ang="0">
                        <a:pos x="T4" y="T5"/>
                      </a:cxn>
                      <a:cxn ang="0">
                        <a:pos x="T6" y="T7"/>
                      </a:cxn>
                    </a:cxnLst>
                    <a:rect l="0" t="0" r="r" b="b"/>
                    <a:pathLst>
                      <a:path w="127" h="52">
                        <a:moveTo>
                          <a:pt x="126" y="0"/>
                        </a:moveTo>
                        <a:lnTo>
                          <a:pt x="126" y="0"/>
                        </a:lnTo>
                        <a:cubicBezTo>
                          <a:pt x="126" y="26"/>
                          <a:pt x="101" y="51"/>
                          <a:pt x="63" y="51"/>
                        </a:cubicBezTo>
                        <a:cubicBezTo>
                          <a:pt x="25" y="51"/>
                          <a:pt x="0" y="26"/>
                          <a:pt x="0" y="0"/>
                        </a:cubicBezTo>
                      </a:path>
                    </a:pathLst>
                  </a:custGeom>
                  <a:noFill/>
                  <a:ln w="12700" cap="rnd">
                    <a:solidFill>
                      <a:srgbClr val="FFC627"/>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nvGrpSpPr>
                  <p:cNvPr id="141" name="Group 140">
                    <a:extLst>
                      <a:ext uri="{FF2B5EF4-FFF2-40B4-BE49-F238E27FC236}">
                        <a16:creationId xmlns:a16="http://schemas.microsoft.com/office/drawing/2014/main" id="{641D2BC4-1E94-48B1-9493-B66DF6AA2203}"/>
                      </a:ext>
                    </a:extLst>
                  </p:cNvPr>
                  <p:cNvGrpSpPr/>
                  <p:nvPr/>
                </p:nvGrpSpPr>
                <p:grpSpPr>
                  <a:xfrm>
                    <a:off x="4731682" y="1728380"/>
                    <a:ext cx="160338" cy="158750"/>
                    <a:chOff x="4731682" y="1728380"/>
                    <a:chExt cx="160338" cy="158750"/>
                  </a:xfrm>
                </p:grpSpPr>
                <p:sp>
                  <p:nvSpPr>
                    <p:cNvPr id="142" name="Freeform 181">
                      <a:extLst>
                        <a:ext uri="{FF2B5EF4-FFF2-40B4-BE49-F238E27FC236}">
                          <a16:creationId xmlns:a16="http://schemas.microsoft.com/office/drawing/2014/main" id="{19FF12FD-1DCD-4F2B-8D91-E9821C798187}"/>
                        </a:ext>
                      </a:extLst>
                    </p:cNvPr>
                    <p:cNvSpPr>
                      <a:spLocks noChangeArrowheads="1"/>
                    </p:cNvSpPr>
                    <p:nvPr/>
                  </p:nvSpPr>
                  <p:spPr bwMode="auto">
                    <a:xfrm>
                      <a:off x="4731682" y="1728380"/>
                      <a:ext cx="158750" cy="158750"/>
                    </a:xfrm>
                    <a:custGeom>
                      <a:avLst/>
                      <a:gdLst>
                        <a:gd name="T0" fmla="*/ 214 w 442"/>
                        <a:gd name="T1" fmla="*/ 441 h 442"/>
                        <a:gd name="T2" fmla="*/ 214 w 442"/>
                        <a:gd name="T3" fmla="*/ 441 h 442"/>
                        <a:gd name="T4" fmla="*/ 0 w 442"/>
                        <a:gd name="T5" fmla="*/ 227 h 442"/>
                        <a:gd name="T6" fmla="*/ 214 w 442"/>
                        <a:gd name="T7" fmla="*/ 0 h 442"/>
                        <a:gd name="T8" fmla="*/ 441 w 442"/>
                        <a:gd name="T9" fmla="*/ 227 h 442"/>
                      </a:gdLst>
                      <a:ahLst/>
                      <a:cxnLst>
                        <a:cxn ang="0">
                          <a:pos x="T0" y="T1"/>
                        </a:cxn>
                        <a:cxn ang="0">
                          <a:pos x="T2" y="T3"/>
                        </a:cxn>
                        <a:cxn ang="0">
                          <a:pos x="T4" y="T5"/>
                        </a:cxn>
                        <a:cxn ang="0">
                          <a:pos x="T6" y="T7"/>
                        </a:cxn>
                        <a:cxn ang="0">
                          <a:pos x="T8" y="T9"/>
                        </a:cxn>
                      </a:cxnLst>
                      <a:rect l="0" t="0" r="r" b="b"/>
                      <a:pathLst>
                        <a:path w="442" h="442">
                          <a:moveTo>
                            <a:pt x="214" y="441"/>
                          </a:moveTo>
                          <a:lnTo>
                            <a:pt x="214" y="441"/>
                          </a:lnTo>
                          <a:cubicBezTo>
                            <a:pt x="101" y="441"/>
                            <a:pt x="0" y="340"/>
                            <a:pt x="0" y="227"/>
                          </a:cubicBezTo>
                          <a:cubicBezTo>
                            <a:pt x="0" y="101"/>
                            <a:pt x="101" y="0"/>
                            <a:pt x="214" y="0"/>
                          </a:cubicBezTo>
                          <a:cubicBezTo>
                            <a:pt x="340" y="0"/>
                            <a:pt x="441" y="101"/>
                            <a:pt x="441" y="227"/>
                          </a:cubicBezTo>
                        </a:path>
                      </a:pathLst>
                    </a:custGeom>
                    <a:noFill/>
                    <a:ln w="12700" cap="rnd">
                      <a:solidFill>
                        <a:srgbClr val="FFC627"/>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43" name="Freeform 182">
                      <a:extLst>
                        <a:ext uri="{FF2B5EF4-FFF2-40B4-BE49-F238E27FC236}">
                          <a16:creationId xmlns:a16="http://schemas.microsoft.com/office/drawing/2014/main" id="{02A8D724-257E-49E4-8CF0-B6798BF0C955}"/>
                        </a:ext>
                      </a:extLst>
                    </p:cNvPr>
                    <p:cNvSpPr>
                      <a:spLocks noChangeArrowheads="1"/>
                    </p:cNvSpPr>
                    <p:nvPr/>
                  </p:nvSpPr>
                  <p:spPr bwMode="auto">
                    <a:xfrm>
                      <a:off x="4772957" y="1772830"/>
                      <a:ext cx="73025" cy="68262"/>
                    </a:xfrm>
                    <a:custGeom>
                      <a:avLst/>
                      <a:gdLst>
                        <a:gd name="T0" fmla="*/ 201 w 202"/>
                        <a:gd name="T1" fmla="*/ 101 h 190"/>
                        <a:gd name="T2" fmla="*/ 201 w 202"/>
                        <a:gd name="T3" fmla="*/ 101 h 190"/>
                        <a:gd name="T4" fmla="*/ 100 w 202"/>
                        <a:gd name="T5" fmla="*/ 189 h 190"/>
                        <a:gd name="T6" fmla="*/ 0 w 202"/>
                        <a:gd name="T7" fmla="*/ 101 h 190"/>
                        <a:gd name="T8" fmla="*/ 100 w 202"/>
                        <a:gd name="T9" fmla="*/ 0 h 190"/>
                        <a:gd name="T10" fmla="*/ 201 w 202"/>
                        <a:gd name="T11" fmla="*/ 101 h 190"/>
                      </a:gdLst>
                      <a:ahLst/>
                      <a:cxnLst>
                        <a:cxn ang="0">
                          <a:pos x="T0" y="T1"/>
                        </a:cxn>
                        <a:cxn ang="0">
                          <a:pos x="T2" y="T3"/>
                        </a:cxn>
                        <a:cxn ang="0">
                          <a:pos x="T4" y="T5"/>
                        </a:cxn>
                        <a:cxn ang="0">
                          <a:pos x="T6" y="T7"/>
                        </a:cxn>
                        <a:cxn ang="0">
                          <a:pos x="T8" y="T9"/>
                        </a:cxn>
                        <a:cxn ang="0">
                          <a:pos x="T10" y="T11"/>
                        </a:cxn>
                      </a:cxnLst>
                      <a:rect l="0" t="0" r="r" b="b"/>
                      <a:pathLst>
                        <a:path w="202" h="190">
                          <a:moveTo>
                            <a:pt x="201" y="101"/>
                          </a:moveTo>
                          <a:lnTo>
                            <a:pt x="201" y="101"/>
                          </a:lnTo>
                          <a:cubicBezTo>
                            <a:pt x="201" y="151"/>
                            <a:pt x="163" y="189"/>
                            <a:pt x="100" y="189"/>
                          </a:cubicBezTo>
                          <a:cubicBezTo>
                            <a:pt x="50" y="189"/>
                            <a:pt x="0" y="151"/>
                            <a:pt x="0" y="101"/>
                          </a:cubicBezTo>
                          <a:cubicBezTo>
                            <a:pt x="0" y="38"/>
                            <a:pt x="50" y="0"/>
                            <a:pt x="100" y="0"/>
                          </a:cubicBezTo>
                          <a:cubicBezTo>
                            <a:pt x="163" y="0"/>
                            <a:pt x="201" y="38"/>
                            <a:pt x="201" y="101"/>
                          </a:cubicBezTo>
                        </a:path>
                      </a:pathLst>
                    </a:custGeom>
                    <a:noFill/>
                    <a:ln w="12700" cap="flat">
                      <a:solidFill>
                        <a:srgbClr val="FFC627"/>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44" name="Line 184">
                      <a:extLst>
                        <a:ext uri="{FF2B5EF4-FFF2-40B4-BE49-F238E27FC236}">
                          <a16:creationId xmlns:a16="http://schemas.microsoft.com/office/drawing/2014/main" id="{B9D371CA-DD3E-41D7-B230-7BB8EA76287E}"/>
                        </a:ext>
                      </a:extLst>
                    </p:cNvPr>
                    <p:cNvSpPr>
                      <a:spLocks noChangeShapeType="1"/>
                    </p:cNvSpPr>
                    <p:nvPr/>
                  </p:nvSpPr>
                  <p:spPr bwMode="auto">
                    <a:xfrm flipV="1">
                      <a:off x="4845982" y="1763305"/>
                      <a:ext cx="1588" cy="66675"/>
                    </a:xfrm>
                    <a:prstGeom prst="line">
                      <a:avLst/>
                    </a:prstGeom>
                    <a:noFill/>
                    <a:ln w="12700" cap="flat">
                      <a:solidFill>
                        <a:srgbClr val="FFC62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45" name="Line 185">
                      <a:extLst>
                        <a:ext uri="{FF2B5EF4-FFF2-40B4-BE49-F238E27FC236}">
                          <a16:creationId xmlns:a16="http://schemas.microsoft.com/office/drawing/2014/main" id="{B37438D7-B581-468A-8181-DD42B3820CB2}"/>
                        </a:ext>
                      </a:extLst>
                    </p:cNvPr>
                    <p:cNvSpPr>
                      <a:spLocks noChangeShapeType="1"/>
                    </p:cNvSpPr>
                    <p:nvPr/>
                  </p:nvSpPr>
                  <p:spPr bwMode="auto">
                    <a:xfrm>
                      <a:off x="4890432" y="1809342"/>
                      <a:ext cx="1588" cy="17463"/>
                    </a:xfrm>
                    <a:prstGeom prst="line">
                      <a:avLst/>
                    </a:prstGeom>
                    <a:noFill/>
                    <a:ln w="12700" cap="flat">
                      <a:solidFill>
                        <a:srgbClr val="FFC62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46" name="Freeform 186">
                      <a:extLst>
                        <a:ext uri="{FF2B5EF4-FFF2-40B4-BE49-F238E27FC236}">
                          <a16:creationId xmlns:a16="http://schemas.microsoft.com/office/drawing/2014/main" id="{FAD6F12F-3D93-4336-B2E5-50067A81C924}"/>
                        </a:ext>
                      </a:extLst>
                    </p:cNvPr>
                    <p:cNvSpPr>
                      <a:spLocks noChangeArrowheads="1"/>
                    </p:cNvSpPr>
                    <p:nvPr/>
                  </p:nvSpPr>
                  <p:spPr bwMode="auto">
                    <a:xfrm>
                      <a:off x="4809470" y="1868080"/>
                      <a:ext cx="53975" cy="19050"/>
                    </a:xfrm>
                    <a:custGeom>
                      <a:avLst/>
                      <a:gdLst>
                        <a:gd name="T0" fmla="*/ 151 w 152"/>
                        <a:gd name="T1" fmla="*/ 0 h 52"/>
                        <a:gd name="T2" fmla="*/ 151 w 152"/>
                        <a:gd name="T3" fmla="*/ 0 h 52"/>
                        <a:gd name="T4" fmla="*/ 0 w 152"/>
                        <a:gd name="T5" fmla="*/ 51 h 52"/>
                      </a:gdLst>
                      <a:ahLst/>
                      <a:cxnLst>
                        <a:cxn ang="0">
                          <a:pos x="T0" y="T1"/>
                        </a:cxn>
                        <a:cxn ang="0">
                          <a:pos x="T2" y="T3"/>
                        </a:cxn>
                        <a:cxn ang="0">
                          <a:pos x="T4" y="T5"/>
                        </a:cxn>
                      </a:cxnLst>
                      <a:rect l="0" t="0" r="r" b="b"/>
                      <a:pathLst>
                        <a:path w="152" h="52">
                          <a:moveTo>
                            <a:pt x="151" y="0"/>
                          </a:moveTo>
                          <a:lnTo>
                            <a:pt x="151" y="0"/>
                          </a:lnTo>
                          <a:cubicBezTo>
                            <a:pt x="113" y="38"/>
                            <a:pt x="63" y="51"/>
                            <a:pt x="0" y="51"/>
                          </a:cubicBezTo>
                        </a:path>
                      </a:pathLst>
                    </a:custGeom>
                    <a:noFill/>
                    <a:ln w="12700" cap="flat">
                      <a:solidFill>
                        <a:srgbClr val="FFC627"/>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grpSp>
          </p:grpSp>
        </p:grpSp>
      </p:grpSp>
      <p:cxnSp>
        <p:nvCxnSpPr>
          <p:cNvPr id="157" name="Straight Arrow Connector 156">
            <a:extLst>
              <a:ext uri="{FF2B5EF4-FFF2-40B4-BE49-F238E27FC236}">
                <a16:creationId xmlns:a16="http://schemas.microsoft.com/office/drawing/2014/main" id="{479D6E0C-035E-4BA3-AB50-CF2F267D090B}"/>
              </a:ext>
            </a:extLst>
          </p:cNvPr>
          <p:cNvCxnSpPr>
            <a:cxnSpLocks/>
          </p:cNvCxnSpPr>
          <p:nvPr/>
        </p:nvCxnSpPr>
        <p:spPr>
          <a:xfrm>
            <a:off x="1189032" y="2599569"/>
            <a:ext cx="260849" cy="1"/>
          </a:xfrm>
          <a:prstGeom prst="straightConnector1">
            <a:avLst/>
          </a:prstGeom>
          <a:ln w="41275" cap="rnd">
            <a:solidFill>
              <a:schemeClr val="accent4"/>
            </a:solidFill>
            <a:round/>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9161AAF-0C37-44F5-AC6C-81071B27376B}"/>
              </a:ext>
            </a:extLst>
          </p:cNvPr>
          <p:cNvSpPr/>
          <p:nvPr/>
        </p:nvSpPr>
        <p:spPr>
          <a:xfrm>
            <a:off x="3536893" y="1291990"/>
            <a:ext cx="4572000" cy="369332"/>
          </a:xfrm>
          <a:prstGeom prst="rect">
            <a:avLst/>
          </a:prstGeom>
        </p:spPr>
        <p:txBody>
          <a:bodyPr>
            <a:spAutoFit/>
          </a:bodyPr>
          <a:lstStyle/>
          <a:p>
            <a:pPr lvl="0"/>
            <a:endParaRPr lang="en-US" sz="1800" dirty="0">
              <a:effectLst/>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C2912CF2-3EB6-4662-AAEC-FDC1E9DCFA68}"/>
              </a:ext>
            </a:extLst>
          </p:cNvPr>
          <p:cNvSpPr/>
          <p:nvPr/>
        </p:nvSpPr>
        <p:spPr>
          <a:xfrm>
            <a:off x="3290126" y="1200287"/>
            <a:ext cx="7931557" cy="384721"/>
          </a:xfrm>
          <a:prstGeom prst="rect">
            <a:avLst/>
          </a:prstGeom>
        </p:spPr>
        <p:txBody>
          <a:bodyPr wrap="square">
            <a:spAutoFit/>
          </a:bodyPr>
          <a:lstStyle/>
          <a:p>
            <a:pPr>
              <a:lnSpc>
                <a:spcPct val="95000"/>
              </a:lnSpc>
              <a:spcBef>
                <a:spcPts val="300"/>
              </a:spcBef>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06174D74-7118-463E-8838-015C312207AF}"/>
              </a:ext>
            </a:extLst>
          </p:cNvPr>
          <p:cNvSpPr/>
          <p:nvPr/>
        </p:nvSpPr>
        <p:spPr>
          <a:xfrm>
            <a:off x="3642644" y="1106515"/>
            <a:ext cx="5247572" cy="3207545"/>
          </a:xfrm>
          <a:prstGeom prst="rect">
            <a:avLst/>
          </a:prstGeom>
        </p:spPr>
        <p:txBody>
          <a:bodyPr wrap="square">
            <a:spAutoFit/>
          </a:bodyPr>
          <a:lstStyle/>
          <a:p>
            <a:pPr marL="285750" indent="-285750">
              <a:lnSpc>
                <a:spcPct val="106000"/>
              </a:lnSpc>
              <a:buClr>
                <a:srgbClr val="FF9E1D"/>
              </a:buClr>
              <a:buSzPct val="105000"/>
              <a:buFont typeface="Wingdings" panose="05000000000000000000" pitchFamily="2" charset="2"/>
              <a:buChar char="§"/>
            </a:pPr>
            <a:r>
              <a:rPr lang="en-US" sz="1500" dirty="0">
                <a:solidFill>
                  <a:srgbClr val="000000"/>
                </a:solidFill>
                <a:latin typeface="+mj-lt"/>
                <a:ea typeface="Times New Roman" panose="02020603050405020304" pitchFamily="18" charset="0"/>
                <a:cs typeface="Times New Roman" panose="02020603050405020304" pitchFamily="18" charset="0"/>
              </a:rPr>
              <a:t>Omnichannel support provides a single, unified user experience across all channels—phone, email, web, video, chat, portal, mobile and social</a:t>
            </a:r>
            <a:endParaRPr lang="en-US" sz="1500" dirty="0">
              <a:latin typeface="+mj-lt"/>
              <a:ea typeface="Calibri" panose="020F0502020204030204" pitchFamily="34" charset="0"/>
              <a:cs typeface="Times New Roman" panose="02020603050405020304" pitchFamily="18" charset="0"/>
            </a:endParaRPr>
          </a:p>
          <a:p>
            <a:pPr marL="285750" indent="-285750">
              <a:lnSpc>
                <a:spcPct val="106000"/>
              </a:lnSpc>
              <a:buClr>
                <a:srgbClr val="FF9E1D"/>
              </a:buClr>
              <a:buSzPct val="105000"/>
              <a:buFont typeface="Wingdings" panose="05000000000000000000" pitchFamily="2" charset="2"/>
              <a:buChar char="§"/>
            </a:pPr>
            <a:r>
              <a:rPr lang="en-US" sz="1500" dirty="0">
                <a:solidFill>
                  <a:srgbClr val="000000"/>
                </a:solidFill>
                <a:latin typeface="+mj-lt"/>
                <a:ea typeface="Times New Roman" panose="02020603050405020304" pitchFamily="18" charset="0"/>
                <a:cs typeface="Times New Roman" panose="02020603050405020304" pitchFamily="18" charset="0"/>
              </a:rPr>
              <a:t>Enables user to initiate an action in one channel, and seamlessly transit to another with information stored across channels, meaning users won’t have to repeat anything they have already entered</a:t>
            </a:r>
            <a:endParaRPr lang="en-US" sz="1500" dirty="0">
              <a:latin typeface="+mj-lt"/>
              <a:ea typeface="Calibri" panose="020F0502020204030204" pitchFamily="34" charset="0"/>
              <a:cs typeface="Times New Roman" panose="02020603050405020304" pitchFamily="18" charset="0"/>
            </a:endParaRPr>
          </a:p>
          <a:p>
            <a:pPr marL="285750" indent="-285750">
              <a:lnSpc>
                <a:spcPct val="95000"/>
              </a:lnSpc>
              <a:spcBef>
                <a:spcPts val="300"/>
              </a:spcBef>
              <a:buClr>
                <a:srgbClr val="FF9E1D"/>
              </a:buClr>
              <a:buSzPct val="105000"/>
              <a:buFont typeface="Wingdings" panose="05000000000000000000" pitchFamily="2" charset="2"/>
              <a:buChar char="§"/>
            </a:pPr>
            <a:r>
              <a:rPr lang="en-US" sz="1500" dirty="0">
                <a:solidFill>
                  <a:srgbClr val="000000"/>
                </a:solidFill>
                <a:latin typeface="+mj-lt"/>
                <a:ea typeface="Times New Roman" panose="02020603050405020304" pitchFamily="18" charset="0"/>
                <a:cs typeface="Times New Roman" panose="02020603050405020304" pitchFamily="18" charset="0"/>
              </a:rPr>
              <a:t>Users can select the channel for the best experience, based on their preferences and environment</a:t>
            </a:r>
            <a:endParaRPr lang="en-US" sz="1500" dirty="0">
              <a:latin typeface="+mj-lt"/>
              <a:ea typeface="Calibri" panose="020F0502020204030204" pitchFamily="34" charset="0"/>
              <a:cs typeface="Times New Roman" panose="02020603050405020304" pitchFamily="18" charset="0"/>
            </a:endParaRPr>
          </a:p>
          <a:p>
            <a:pPr marL="285750" indent="-285750">
              <a:lnSpc>
                <a:spcPct val="95000"/>
              </a:lnSpc>
              <a:spcBef>
                <a:spcPts val="300"/>
              </a:spcBef>
              <a:buClr>
                <a:srgbClr val="FF9E1D"/>
              </a:buClr>
              <a:buSzPct val="105000"/>
              <a:buFont typeface="Wingdings" panose="05000000000000000000" pitchFamily="2" charset="2"/>
              <a:buChar char="§"/>
            </a:pPr>
            <a:r>
              <a:rPr lang="en-US" sz="1500" dirty="0">
                <a:latin typeface="+mj-lt"/>
                <a:ea typeface="Times New Roman" panose="02020603050405020304" pitchFamily="18" charset="0"/>
                <a:cs typeface="Times New Roman" panose="02020603050405020304" pitchFamily="18" charset="0"/>
              </a:rPr>
              <a:t>Provides complete visibility with centralized control over issues that ensures the delivery of a simplified, personalized and consistent user experience</a:t>
            </a:r>
            <a:endParaRPr lang="en-US" sz="1500" dirty="0">
              <a:latin typeface="+mj-lt"/>
              <a:ea typeface="Calibri" panose="020F0502020204030204" pitchFamily="34" charset="0"/>
              <a:cs typeface="Times New Roman" panose="02020603050405020304" pitchFamily="18" charset="0"/>
            </a:endParaRPr>
          </a:p>
          <a:p>
            <a:pPr marL="285750" indent="-285750">
              <a:lnSpc>
                <a:spcPct val="107000"/>
              </a:lnSpc>
              <a:buClr>
                <a:srgbClr val="FF9E1D"/>
              </a:buClr>
              <a:buFont typeface="Wingdings" panose="05000000000000000000" pitchFamily="2" charset="2"/>
              <a:buChar char="§"/>
            </a:pPr>
            <a:endParaRPr lang="en-US" sz="15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82723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4"/>
          </p:nvPr>
        </p:nvSpPr>
        <p:spPr>
          <a:xfrm>
            <a:off x="313720" y="612949"/>
            <a:ext cx="8490423" cy="435769"/>
          </a:xfrm>
        </p:spPr>
        <p:txBody>
          <a:bodyPr/>
          <a:lstStyle/>
          <a:p>
            <a:r>
              <a:rPr lang="en-US" dirty="0"/>
              <a:t>Intelligent virtual agents leverage machine learning to decrease resolution times</a:t>
            </a:r>
          </a:p>
          <a:p>
            <a:endParaRPr lang="en-US" dirty="0">
              <a:solidFill>
                <a:schemeClr val="bg2">
                  <a:lumMod val="60000"/>
                  <a:lumOff val="40000"/>
                </a:schemeClr>
              </a:solidFill>
            </a:endParaRPr>
          </a:p>
        </p:txBody>
      </p:sp>
      <p:sp>
        <p:nvSpPr>
          <p:cNvPr id="11" name="Title 4"/>
          <p:cNvSpPr>
            <a:spLocks noGrp="1"/>
          </p:cNvSpPr>
          <p:nvPr>
            <p:ph type="title"/>
          </p:nvPr>
        </p:nvSpPr>
        <p:spPr>
          <a:xfrm>
            <a:off x="307414" y="168774"/>
            <a:ext cx="8531352" cy="457200"/>
          </a:xfrm>
        </p:spPr>
        <p:txBody>
          <a:bodyPr/>
          <a:lstStyle/>
          <a:p>
            <a:br>
              <a:rPr lang="en-US" dirty="0"/>
            </a:br>
            <a:r>
              <a:rPr lang="en-US" dirty="0"/>
              <a:t>Better Outcomes Through AI, Robotics and Automation </a:t>
            </a:r>
          </a:p>
        </p:txBody>
      </p:sp>
      <p:sp>
        <p:nvSpPr>
          <p:cNvPr id="12" name="Content Placeholder 29"/>
          <p:cNvSpPr txBox="1">
            <a:spLocks/>
          </p:cNvSpPr>
          <p:nvPr/>
        </p:nvSpPr>
        <p:spPr>
          <a:xfrm>
            <a:off x="4088581" y="1228695"/>
            <a:ext cx="4748005" cy="1273193"/>
          </a:xfrm>
          <a:prstGeom prst="rect">
            <a:avLst/>
          </a:prstGeom>
        </p:spPr>
        <p:txBody>
          <a:bodyPr/>
          <a:lstStyle>
            <a:lvl1pPr marL="200020" indent="-200020" algn="l" defTabSz="685783" rtl="0" eaLnBrk="1" latinLnBrk="0" hangingPunct="1">
              <a:spcBef>
                <a:spcPts val="750"/>
              </a:spcBef>
              <a:spcAft>
                <a:spcPts val="150"/>
              </a:spcAft>
              <a:buClr>
                <a:schemeClr val="accent1"/>
              </a:buClr>
              <a:buSzPct val="120000"/>
              <a:buFont typeface="Arial" charset="0"/>
              <a:buChar char="•"/>
              <a:tabLst/>
              <a:defRPr sz="1800" kern="1200">
                <a:solidFill>
                  <a:schemeClr val="tx1"/>
                </a:solidFill>
                <a:latin typeface="+mn-lt"/>
                <a:ea typeface="+mn-ea"/>
                <a:cs typeface="+mn-cs"/>
              </a:defRPr>
            </a:lvl1pPr>
            <a:lvl2pPr marL="461951" indent="-201608" algn="l" defTabSz="685783" rtl="0" eaLnBrk="1" latinLnBrk="0" hangingPunct="1">
              <a:lnSpc>
                <a:spcPct val="90000"/>
              </a:lnSpc>
              <a:spcBef>
                <a:spcPts val="300"/>
              </a:spcBef>
              <a:spcAft>
                <a:spcPts val="300"/>
              </a:spcAft>
              <a:buClr>
                <a:schemeClr val="accent1"/>
              </a:buClr>
              <a:buSzPct val="120000"/>
              <a:buFont typeface="Helvetica" charset="0"/>
              <a:buChar char="⁃"/>
              <a:tabLst/>
              <a:defRPr sz="1600" kern="1200">
                <a:solidFill>
                  <a:schemeClr val="tx1"/>
                </a:solidFill>
                <a:latin typeface="+mn-lt"/>
                <a:ea typeface="+mn-ea"/>
                <a:cs typeface="+mn-cs"/>
              </a:defRPr>
            </a:lvl2pPr>
            <a:lvl3pPr marL="634985" indent="-126997" algn="l" defTabSz="685783" rtl="0" eaLnBrk="1" latinLnBrk="0" hangingPunct="1">
              <a:lnSpc>
                <a:spcPct val="90000"/>
              </a:lnSpc>
              <a:spcBef>
                <a:spcPts val="300"/>
              </a:spcBef>
              <a:spcAft>
                <a:spcPts val="300"/>
              </a:spcAft>
              <a:buClr>
                <a:schemeClr val="accent1"/>
              </a:buClr>
              <a:buSzPct val="120000"/>
              <a:buFont typeface="Arial" charset="0"/>
              <a:buChar char="•"/>
              <a:tabLst/>
              <a:defRPr sz="1400" kern="1200">
                <a:solidFill>
                  <a:schemeClr val="tx1"/>
                </a:solidFill>
                <a:latin typeface="+mn-lt"/>
                <a:ea typeface="+mn-ea"/>
                <a:cs typeface="+mn-cs"/>
              </a:defRPr>
            </a:lvl3pPr>
            <a:lvl4pPr marL="806430" indent="-142871" algn="l" defTabSz="685783" rtl="0" eaLnBrk="1" latinLnBrk="0" hangingPunct="1">
              <a:lnSpc>
                <a:spcPct val="90000"/>
              </a:lnSpc>
              <a:spcBef>
                <a:spcPts val="300"/>
              </a:spcBef>
              <a:spcAft>
                <a:spcPts val="300"/>
              </a:spcAft>
              <a:buClr>
                <a:schemeClr val="accent1"/>
              </a:buClr>
              <a:buSzPct val="120000"/>
              <a:buFont typeface="Helvetica" charset="0"/>
              <a:buChar char="⁃"/>
              <a:tabLst/>
              <a:defRPr sz="1200" kern="1200">
                <a:solidFill>
                  <a:schemeClr val="tx1"/>
                </a:solidFill>
                <a:latin typeface="+mn-lt"/>
                <a:ea typeface="+mn-ea"/>
                <a:cs typeface="+mn-cs"/>
              </a:defRPr>
            </a:lvl4pPr>
            <a:lvl5pPr marL="917552" indent="-133347" algn="l" defTabSz="685783" rtl="0" eaLnBrk="1" latinLnBrk="0" hangingPunct="1">
              <a:lnSpc>
                <a:spcPct val="90000"/>
              </a:lnSpc>
              <a:spcBef>
                <a:spcPts val="300"/>
              </a:spcBef>
              <a:spcAft>
                <a:spcPts val="300"/>
              </a:spcAft>
              <a:buClr>
                <a:schemeClr val="accent1"/>
              </a:buClr>
              <a:buSzPct val="100000"/>
              <a:buFont typeface="Arial" charset="0"/>
              <a:buChar char="•"/>
              <a:tabLst/>
              <a:defRPr sz="12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US" sz="1200" dirty="0"/>
          </a:p>
        </p:txBody>
      </p:sp>
      <p:sp>
        <p:nvSpPr>
          <p:cNvPr id="35" name="Vertical Text Placeholder 6"/>
          <p:cNvSpPr txBox="1">
            <a:spLocks/>
          </p:cNvSpPr>
          <p:nvPr/>
        </p:nvSpPr>
        <p:spPr>
          <a:xfrm>
            <a:off x="389391" y="3583164"/>
            <a:ext cx="970674" cy="940974"/>
          </a:xfrm>
          <a:prstGeom prst="rect">
            <a:avLst/>
          </a:prstGeom>
        </p:spPr>
        <p:txBody>
          <a:bodyPr>
            <a:noAutofit/>
          </a:bodyPr>
          <a:lstStyle>
            <a:lvl1pPr marL="0" indent="0" algn="ctr" defTabSz="685783" rtl="0" eaLnBrk="1" latinLnBrk="0" hangingPunct="1">
              <a:spcBef>
                <a:spcPts val="750"/>
              </a:spcBef>
              <a:spcAft>
                <a:spcPts val="150"/>
              </a:spcAft>
              <a:buClr>
                <a:schemeClr val="accent1"/>
              </a:buClr>
              <a:buSzPct val="120000"/>
              <a:buFont typeface="Arial" charset="0"/>
              <a:buNone/>
              <a:tabLst/>
              <a:defRPr sz="1400" b="1" kern="1200">
                <a:solidFill>
                  <a:schemeClr val="bg1"/>
                </a:solidFill>
                <a:latin typeface="+mn-lt"/>
                <a:ea typeface="+mn-ea"/>
                <a:cs typeface="+mn-cs"/>
              </a:defRPr>
            </a:lvl1pPr>
            <a:lvl2pPr marL="461951" indent="-201608" algn="l" defTabSz="685783" rtl="0" eaLnBrk="1" latinLnBrk="0" hangingPunct="1">
              <a:lnSpc>
                <a:spcPct val="90000"/>
              </a:lnSpc>
              <a:spcBef>
                <a:spcPts val="300"/>
              </a:spcBef>
              <a:spcAft>
                <a:spcPts val="300"/>
              </a:spcAft>
              <a:buClr>
                <a:schemeClr val="accent1"/>
              </a:buClr>
              <a:buSzPct val="120000"/>
              <a:buFont typeface="Helvetica" charset="0"/>
              <a:buChar char="⁃"/>
              <a:tabLst/>
              <a:defRPr sz="1600" kern="1200">
                <a:solidFill>
                  <a:schemeClr val="tx1"/>
                </a:solidFill>
                <a:latin typeface="+mn-lt"/>
                <a:ea typeface="+mn-ea"/>
                <a:cs typeface="+mn-cs"/>
              </a:defRPr>
            </a:lvl2pPr>
            <a:lvl3pPr marL="634985" indent="-126997" algn="l" defTabSz="685783" rtl="0" eaLnBrk="1" latinLnBrk="0" hangingPunct="1">
              <a:lnSpc>
                <a:spcPct val="90000"/>
              </a:lnSpc>
              <a:spcBef>
                <a:spcPts val="300"/>
              </a:spcBef>
              <a:spcAft>
                <a:spcPts val="300"/>
              </a:spcAft>
              <a:buClr>
                <a:schemeClr val="accent1"/>
              </a:buClr>
              <a:buSzPct val="120000"/>
              <a:buFont typeface="Arial" charset="0"/>
              <a:buChar char="•"/>
              <a:tabLst/>
              <a:defRPr sz="1400" kern="1200">
                <a:solidFill>
                  <a:schemeClr val="tx1"/>
                </a:solidFill>
                <a:latin typeface="+mn-lt"/>
                <a:ea typeface="+mn-ea"/>
                <a:cs typeface="+mn-cs"/>
              </a:defRPr>
            </a:lvl3pPr>
            <a:lvl4pPr marL="806430" indent="-142871" algn="l" defTabSz="685783" rtl="0" eaLnBrk="1" latinLnBrk="0" hangingPunct="1">
              <a:lnSpc>
                <a:spcPct val="90000"/>
              </a:lnSpc>
              <a:spcBef>
                <a:spcPts val="300"/>
              </a:spcBef>
              <a:spcAft>
                <a:spcPts val="300"/>
              </a:spcAft>
              <a:buClr>
                <a:schemeClr val="accent1"/>
              </a:buClr>
              <a:buSzPct val="120000"/>
              <a:buFont typeface="Helvetica" charset="0"/>
              <a:buChar char="⁃"/>
              <a:tabLst/>
              <a:defRPr sz="1200" kern="1200">
                <a:solidFill>
                  <a:schemeClr val="tx1"/>
                </a:solidFill>
                <a:latin typeface="+mn-lt"/>
                <a:ea typeface="+mn-ea"/>
                <a:cs typeface="+mn-cs"/>
              </a:defRPr>
            </a:lvl4pPr>
            <a:lvl5pPr marL="917552" indent="-133347" algn="l" defTabSz="685783" rtl="0" eaLnBrk="1" latinLnBrk="0" hangingPunct="1">
              <a:lnSpc>
                <a:spcPct val="90000"/>
              </a:lnSpc>
              <a:spcBef>
                <a:spcPts val="300"/>
              </a:spcBef>
              <a:spcAft>
                <a:spcPts val="300"/>
              </a:spcAft>
              <a:buClr>
                <a:schemeClr val="accent1"/>
              </a:buClr>
              <a:buSzPct val="100000"/>
              <a:buFont typeface="Arial" charset="0"/>
              <a:buChar char="•"/>
              <a:tabLst/>
              <a:defRPr sz="12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dirty="0"/>
              <a:t>TYPICAL USE CASES</a:t>
            </a:r>
          </a:p>
        </p:txBody>
      </p:sp>
      <p:sp>
        <p:nvSpPr>
          <p:cNvPr id="85" name="Text Placeholder 3">
            <a:extLst>
              <a:ext uri="{FF2B5EF4-FFF2-40B4-BE49-F238E27FC236}">
                <a16:creationId xmlns:a16="http://schemas.microsoft.com/office/drawing/2014/main" id="{8CD272E2-1D7D-45EA-92F1-B9F29E444320}"/>
              </a:ext>
            </a:extLst>
          </p:cNvPr>
          <p:cNvSpPr txBox="1">
            <a:spLocks/>
          </p:cNvSpPr>
          <p:nvPr/>
        </p:nvSpPr>
        <p:spPr>
          <a:xfrm>
            <a:off x="271317" y="4314060"/>
            <a:ext cx="8714614" cy="436906"/>
          </a:xfrm>
          <a:prstGeom prst="rect">
            <a:avLst/>
          </a:prstGeom>
          <a:solidFill>
            <a:schemeClr val="bg2"/>
          </a:solidFill>
          <a:ln>
            <a:solidFill>
              <a:schemeClr val="bg1"/>
            </a:solidFill>
          </a:ln>
        </p:spPr>
        <p:txBody>
          <a:bodyPr vert="horz" lIns="0" tIns="45720" rIns="0" bIns="45720" rtlCol="0">
            <a:noAutofit/>
          </a:bodyPr>
          <a:lstStyle>
            <a:lvl1pPr marL="200020" indent="-200020" algn="l" defTabSz="685783" rtl="0" eaLnBrk="1" latinLnBrk="0" hangingPunct="1">
              <a:spcBef>
                <a:spcPts val="750"/>
              </a:spcBef>
              <a:spcAft>
                <a:spcPts val="150"/>
              </a:spcAft>
              <a:buClr>
                <a:schemeClr val="accent1"/>
              </a:buClr>
              <a:buSzPct val="120000"/>
              <a:buFont typeface="Arial" charset="0"/>
              <a:buChar char="•"/>
              <a:tabLst/>
              <a:defRPr sz="1800" kern="1200">
                <a:solidFill>
                  <a:schemeClr val="tx1"/>
                </a:solidFill>
                <a:latin typeface="+mn-lt"/>
                <a:ea typeface="+mn-ea"/>
                <a:cs typeface="+mn-cs"/>
              </a:defRPr>
            </a:lvl1pPr>
            <a:lvl2pPr marL="461951" indent="-201608" algn="l" defTabSz="685783" rtl="0" eaLnBrk="1" latinLnBrk="0" hangingPunct="1">
              <a:lnSpc>
                <a:spcPct val="90000"/>
              </a:lnSpc>
              <a:spcBef>
                <a:spcPts val="300"/>
              </a:spcBef>
              <a:spcAft>
                <a:spcPts val="300"/>
              </a:spcAft>
              <a:buClr>
                <a:schemeClr val="accent1"/>
              </a:buClr>
              <a:buSzPct val="120000"/>
              <a:buFont typeface="Helvetica" charset="0"/>
              <a:buChar char="⁃"/>
              <a:tabLst/>
              <a:defRPr sz="1600" kern="1200">
                <a:solidFill>
                  <a:schemeClr val="tx1"/>
                </a:solidFill>
                <a:latin typeface="+mn-lt"/>
                <a:ea typeface="+mn-ea"/>
                <a:cs typeface="+mn-cs"/>
              </a:defRPr>
            </a:lvl2pPr>
            <a:lvl3pPr marL="634985" indent="-126997" algn="l" defTabSz="685783" rtl="0" eaLnBrk="1" latinLnBrk="0" hangingPunct="1">
              <a:lnSpc>
                <a:spcPct val="90000"/>
              </a:lnSpc>
              <a:spcBef>
                <a:spcPts val="300"/>
              </a:spcBef>
              <a:spcAft>
                <a:spcPts val="300"/>
              </a:spcAft>
              <a:buClr>
                <a:schemeClr val="accent1"/>
              </a:buClr>
              <a:buSzPct val="120000"/>
              <a:buFont typeface="Arial" charset="0"/>
              <a:buChar char="•"/>
              <a:tabLst/>
              <a:defRPr sz="1400" kern="1200">
                <a:solidFill>
                  <a:schemeClr val="tx1"/>
                </a:solidFill>
                <a:latin typeface="+mn-lt"/>
                <a:ea typeface="+mn-ea"/>
                <a:cs typeface="+mn-cs"/>
              </a:defRPr>
            </a:lvl3pPr>
            <a:lvl4pPr marL="806430" indent="-142871" algn="l" defTabSz="685783" rtl="0" eaLnBrk="1" latinLnBrk="0" hangingPunct="1">
              <a:lnSpc>
                <a:spcPct val="90000"/>
              </a:lnSpc>
              <a:spcBef>
                <a:spcPts val="300"/>
              </a:spcBef>
              <a:spcAft>
                <a:spcPts val="300"/>
              </a:spcAft>
              <a:buClr>
                <a:schemeClr val="accent1"/>
              </a:buClr>
              <a:buSzPct val="120000"/>
              <a:buFont typeface="Helvetica" charset="0"/>
              <a:buChar char="⁃"/>
              <a:tabLst/>
              <a:defRPr sz="1200" kern="1200">
                <a:solidFill>
                  <a:schemeClr val="tx1"/>
                </a:solidFill>
                <a:latin typeface="+mn-lt"/>
                <a:ea typeface="+mn-ea"/>
                <a:cs typeface="+mn-cs"/>
              </a:defRPr>
            </a:lvl4pPr>
            <a:lvl5pPr marL="917552" indent="-133347" algn="l" defTabSz="685783" rtl="0" eaLnBrk="1" latinLnBrk="0" hangingPunct="1">
              <a:lnSpc>
                <a:spcPct val="90000"/>
              </a:lnSpc>
              <a:spcBef>
                <a:spcPts val="300"/>
              </a:spcBef>
              <a:spcAft>
                <a:spcPts val="300"/>
              </a:spcAft>
              <a:buClr>
                <a:schemeClr val="accent1"/>
              </a:buClr>
              <a:buSzPct val="100000"/>
              <a:buFont typeface="Arial" charset="0"/>
              <a:buChar char="•"/>
              <a:tabLst/>
              <a:defRPr sz="12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lvl="0" indent="0">
              <a:buNone/>
            </a:pPr>
            <a:endParaRPr lang="en-US" sz="1100" dirty="0">
              <a:solidFill>
                <a:schemeClr val="bg1"/>
              </a:solidFill>
            </a:endParaRPr>
          </a:p>
        </p:txBody>
      </p:sp>
      <p:sp>
        <p:nvSpPr>
          <p:cNvPr id="86" name="Rectangle 85">
            <a:extLst>
              <a:ext uri="{FF2B5EF4-FFF2-40B4-BE49-F238E27FC236}">
                <a16:creationId xmlns:a16="http://schemas.microsoft.com/office/drawing/2014/main" id="{24517044-2B8B-4DFE-B460-8E1A649F14FB}"/>
              </a:ext>
            </a:extLst>
          </p:cNvPr>
          <p:cNvSpPr/>
          <p:nvPr/>
        </p:nvSpPr>
        <p:spPr>
          <a:xfrm>
            <a:off x="3436825" y="4441183"/>
            <a:ext cx="2172390" cy="249812"/>
          </a:xfrm>
          <a:prstGeom prst="rect">
            <a:avLst/>
          </a:prstGeom>
        </p:spPr>
        <p:txBody>
          <a:bodyPr wrap="none">
            <a:spAutoFit/>
          </a:bodyPr>
          <a:lstStyle/>
          <a:p>
            <a:pPr algn="ctr">
              <a:lnSpc>
                <a:spcPct val="60000"/>
              </a:lnSpc>
            </a:pPr>
            <a:r>
              <a:rPr lang="en-US" sz="1600" b="1" dirty="0">
                <a:solidFill>
                  <a:schemeClr val="bg1"/>
                </a:solidFill>
              </a:rPr>
              <a:t>InteliServe Platform </a:t>
            </a:r>
          </a:p>
        </p:txBody>
      </p:sp>
      <p:sp>
        <p:nvSpPr>
          <p:cNvPr id="50" name="Freeform 165">
            <a:extLst>
              <a:ext uri="{FF2B5EF4-FFF2-40B4-BE49-F238E27FC236}">
                <a16:creationId xmlns:a16="http://schemas.microsoft.com/office/drawing/2014/main" id="{857B9352-5A50-4899-9868-2508281229D4}"/>
              </a:ext>
            </a:extLst>
          </p:cNvPr>
          <p:cNvSpPr>
            <a:spLocks noChangeArrowheads="1"/>
          </p:cNvSpPr>
          <p:nvPr/>
        </p:nvSpPr>
        <p:spPr bwMode="auto">
          <a:xfrm>
            <a:off x="307414" y="1356870"/>
            <a:ext cx="3441241" cy="2416845"/>
          </a:xfrm>
          <a:custGeom>
            <a:avLst/>
            <a:gdLst>
              <a:gd name="T0" fmla="*/ 19155 w 20406"/>
              <a:gd name="T1" fmla="*/ 6406 h 14125"/>
              <a:gd name="T2" fmla="*/ 19155 w 20406"/>
              <a:gd name="T3" fmla="*/ 6406 h 14125"/>
              <a:gd name="T4" fmla="*/ 19217 w 20406"/>
              <a:gd name="T5" fmla="*/ 5844 h 14125"/>
              <a:gd name="T6" fmla="*/ 17030 w 20406"/>
              <a:gd name="T7" fmla="*/ 3656 h 14125"/>
              <a:gd name="T8" fmla="*/ 16967 w 20406"/>
              <a:gd name="T9" fmla="*/ 3687 h 14125"/>
              <a:gd name="T10" fmla="*/ 14061 w 20406"/>
              <a:gd name="T11" fmla="*/ 1500 h 14125"/>
              <a:gd name="T12" fmla="*/ 13905 w 20406"/>
              <a:gd name="T13" fmla="*/ 1500 h 14125"/>
              <a:gd name="T14" fmla="*/ 10592 w 20406"/>
              <a:gd name="T15" fmla="*/ 0 h 14125"/>
              <a:gd name="T16" fmla="*/ 6812 w 20406"/>
              <a:gd name="T17" fmla="*/ 2062 h 14125"/>
              <a:gd name="T18" fmla="*/ 6062 w 20406"/>
              <a:gd name="T19" fmla="*/ 1969 h 14125"/>
              <a:gd name="T20" fmla="*/ 2625 w 20406"/>
              <a:gd name="T21" fmla="*/ 5125 h 14125"/>
              <a:gd name="T22" fmla="*/ 2343 w 20406"/>
              <a:gd name="T23" fmla="*/ 5125 h 14125"/>
              <a:gd name="T24" fmla="*/ 0 w 20406"/>
              <a:gd name="T25" fmla="*/ 7436 h 14125"/>
              <a:gd name="T26" fmla="*/ 2156 w 20406"/>
              <a:gd name="T27" fmla="*/ 9780 h 14125"/>
              <a:gd name="T28" fmla="*/ 6000 w 20406"/>
              <a:gd name="T29" fmla="*/ 12843 h 14125"/>
              <a:gd name="T30" fmla="*/ 6937 w 20406"/>
              <a:gd name="T31" fmla="*/ 12749 h 14125"/>
              <a:gd name="T32" fmla="*/ 9937 w 20406"/>
              <a:gd name="T33" fmla="*/ 14124 h 14125"/>
              <a:gd name="T34" fmla="*/ 13155 w 20406"/>
              <a:gd name="T35" fmla="*/ 12499 h 14125"/>
              <a:gd name="T36" fmla="*/ 13905 w 20406"/>
              <a:gd name="T37" fmla="*/ 12561 h 14125"/>
              <a:gd name="T38" fmla="*/ 17280 w 20406"/>
              <a:gd name="T39" fmla="*/ 10686 h 14125"/>
              <a:gd name="T40" fmla="*/ 18092 w 20406"/>
              <a:gd name="T41" fmla="*/ 10811 h 14125"/>
              <a:gd name="T42" fmla="*/ 20405 w 20406"/>
              <a:gd name="T43" fmla="*/ 8468 h 14125"/>
              <a:gd name="T44" fmla="*/ 19155 w 20406"/>
              <a:gd name="T45" fmla="*/ 6406 h 14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406" h="14125">
                <a:moveTo>
                  <a:pt x="19155" y="6406"/>
                </a:moveTo>
                <a:lnTo>
                  <a:pt x="19155" y="6406"/>
                </a:lnTo>
                <a:cubicBezTo>
                  <a:pt x="19186" y="6219"/>
                  <a:pt x="19217" y="6031"/>
                  <a:pt x="19217" y="5844"/>
                </a:cubicBezTo>
                <a:cubicBezTo>
                  <a:pt x="19217" y="4656"/>
                  <a:pt x="18249" y="3656"/>
                  <a:pt x="17030" y="3656"/>
                </a:cubicBezTo>
                <a:cubicBezTo>
                  <a:pt x="17030" y="3656"/>
                  <a:pt x="16999" y="3687"/>
                  <a:pt x="16967" y="3687"/>
                </a:cubicBezTo>
                <a:cubicBezTo>
                  <a:pt x="16623" y="2406"/>
                  <a:pt x="15436" y="1500"/>
                  <a:pt x="14061" y="1500"/>
                </a:cubicBezTo>
                <a:cubicBezTo>
                  <a:pt x="14030" y="1500"/>
                  <a:pt x="13967" y="1500"/>
                  <a:pt x="13905" y="1500"/>
                </a:cubicBezTo>
                <a:cubicBezTo>
                  <a:pt x="13092" y="594"/>
                  <a:pt x="11905" y="0"/>
                  <a:pt x="10592" y="0"/>
                </a:cubicBezTo>
                <a:cubicBezTo>
                  <a:pt x="9000" y="0"/>
                  <a:pt x="7625" y="812"/>
                  <a:pt x="6812" y="2062"/>
                </a:cubicBezTo>
                <a:cubicBezTo>
                  <a:pt x="6562" y="2000"/>
                  <a:pt x="6312" y="1969"/>
                  <a:pt x="6062" y="1969"/>
                </a:cubicBezTo>
                <a:cubicBezTo>
                  <a:pt x="4250" y="1969"/>
                  <a:pt x="2781" y="3375"/>
                  <a:pt x="2625" y="5125"/>
                </a:cubicBezTo>
                <a:cubicBezTo>
                  <a:pt x="2531" y="5125"/>
                  <a:pt x="2437" y="5125"/>
                  <a:pt x="2343" y="5125"/>
                </a:cubicBezTo>
                <a:cubicBezTo>
                  <a:pt x="1062" y="5125"/>
                  <a:pt x="0" y="6156"/>
                  <a:pt x="0" y="7436"/>
                </a:cubicBezTo>
                <a:cubicBezTo>
                  <a:pt x="0" y="8686"/>
                  <a:pt x="968" y="9686"/>
                  <a:pt x="2156" y="9780"/>
                </a:cubicBezTo>
                <a:cubicBezTo>
                  <a:pt x="2562" y="11530"/>
                  <a:pt x="4125" y="12843"/>
                  <a:pt x="6000" y="12843"/>
                </a:cubicBezTo>
                <a:cubicBezTo>
                  <a:pt x="6343" y="12843"/>
                  <a:pt x="6656" y="12811"/>
                  <a:pt x="6937" y="12749"/>
                </a:cubicBezTo>
                <a:cubicBezTo>
                  <a:pt x="7656" y="13593"/>
                  <a:pt x="8750" y="14124"/>
                  <a:pt x="9937" y="14124"/>
                </a:cubicBezTo>
                <a:cubicBezTo>
                  <a:pt x="11249" y="14124"/>
                  <a:pt x="12436" y="13499"/>
                  <a:pt x="13155" y="12499"/>
                </a:cubicBezTo>
                <a:cubicBezTo>
                  <a:pt x="13374" y="12561"/>
                  <a:pt x="13624" y="12561"/>
                  <a:pt x="13905" y="12561"/>
                </a:cubicBezTo>
                <a:cubicBezTo>
                  <a:pt x="15342" y="12561"/>
                  <a:pt x="16592" y="11811"/>
                  <a:pt x="17280" y="10686"/>
                </a:cubicBezTo>
                <a:cubicBezTo>
                  <a:pt x="17530" y="10780"/>
                  <a:pt x="17811" y="10811"/>
                  <a:pt x="18092" y="10811"/>
                </a:cubicBezTo>
                <a:cubicBezTo>
                  <a:pt x="19374" y="10811"/>
                  <a:pt x="20405" y="9780"/>
                  <a:pt x="20405" y="8468"/>
                </a:cubicBezTo>
                <a:cubicBezTo>
                  <a:pt x="20405" y="7561"/>
                  <a:pt x="19905" y="6781"/>
                  <a:pt x="19155" y="6406"/>
                </a:cubicBezTo>
              </a:path>
            </a:pathLst>
          </a:custGeom>
          <a:solidFill>
            <a:schemeClr val="accent1"/>
          </a:solidFill>
          <a:ln>
            <a:solidFill>
              <a:schemeClr val="accent1">
                <a:lumMod val="75000"/>
              </a:schemeClr>
            </a:solidFill>
          </a:ln>
          <a:effectLs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latin typeface="Arial"/>
              <a:ea typeface="+mn-ea"/>
              <a:cs typeface="+mn-cs"/>
            </a:endParaRPr>
          </a:p>
        </p:txBody>
      </p:sp>
      <p:grpSp>
        <p:nvGrpSpPr>
          <p:cNvPr id="51" name="组合 202">
            <a:extLst>
              <a:ext uri="{FF2B5EF4-FFF2-40B4-BE49-F238E27FC236}">
                <a16:creationId xmlns:a16="http://schemas.microsoft.com/office/drawing/2014/main" id="{79143E27-B6DD-40C7-AAAB-AB7C1C83FC3F}"/>
              </a:ext>
            </a:extLst>
          </p:cNvPr>
          <p:cNvGrpSpPr/>
          <p:nvPr/>
        </p:nvGrpSpPr>
        <p:grpSpPr>
          <a:xfrm flipH="1">
            <a:off x="940261" y="2312679"/>
            <a:ext cx="399123" cy="405982"/>
            <a:chOff x="2398530" y="2883925"/>
            <a:chExt cx="1266237" cy="1131251"/>
          </a:xfrm>
          <a:solidFill>
            <a:schemeClr val="bg1"/>
          </a:solidFill>
        </p:grpSpPr>
        <p:sp>
          <p:nvSpPr>
            <p:cNvPr id="52" name="Freeform 31">
              <a:extLst>
                <a:ext uri="{FF2B5EF4-FFF2-40B4-BE49-F238E27FC236}">
                  <a16:creationId xmlns:a16="http://schemas.microsoft.com/office/drawing/2014/main" id="{733DD21E-CA14-419C-98B5-B84977D76E0D}"/>
                </a:ext>
              </a:extLst>
            </p:cNvPr>
            <p:cNvSpPr>
              <a:spLocks noEditPoints="1"/>
            </p:cNvSpPr>
            <p:nvPr/>
          </p:nvSpPr>
          <p:spPr bwMode="auto">
            <a:xfrm flipH="1">
              <a:off x="2398530" y="3270280"/>
              <a:ext cx="562740" cy="562740"/>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grpFill/>
            <a:ln>
              <a:noFill/>
            </a:ln>
            <a:extLst/>
          </p:spPr>
          <p:txBody>
            <a:bodyPr vert="horz" wrap="square" lIns="37157" tIns="18579" rIns="37157" bIns="18579" numCol="1" anchor="t" anchorCtr="0" compatLnSpc="1">
              <a:prstTxWarp prst="textNoShape">
                <a:avLst/>
              </a:prstTxWarp>
            </a:bodyPr>
            <a:lstStyle>
              <a:defPPr>
                <a:defRPr lang="en-US"/>
              </a:defPPr>
              <a:lvl1pPr marL="0" algn="l" defTabSz="804511" rtl="0" eaLnBrk="1" latinLnBrk="0" hangingPunct="1">
                <a:defRPr sz="1584" kern="1200">
                  <a:solidFill>
                    <a:schemeClr val="tx1"/>
                  </a:solidFill>
                  <a:latin typeface="+mn-lt"/>
                  <a:ea typeface="+mn-ea"/>
                  <a:cs typeface="+mn-cs"/>
                </a:defRPr>
              </a:lvl1pPr>
              <a:lvl2pPr marL="402255" algn="l" defTabSz="804511" rtl="0" eaLnBrk="1" latinLnBrk="0" hangingPunct="1">
                <a:defRPr sz="1584" kern="1200">
                  <a:solidFill>
                    <a:schemeClr val="tx1"/>
                  </a:solidFill>
                  <a:latin typeface="+mn-lt"/>
                  <a:ea typeface="+mn-ea"/>
                  <a:cs typeface="+mn-cs"/>
                </a:defRPr>
              </a:lvl2pPr>
              <a:lvl3pPr marL="804511" algn="l" defTabSz="804511" rtl="0" eaLnBrk="1" latinLnBrk="0" hangingPunct="1">
                <a:defRPr sz="1584" kern="1200">
                  <a:solidFill>
                    <a:schemeClr val="tx1"/>
                  </a:solidFill>
                  <a:latin typeface="+mn-lt"/>
                  <a:ea typeface="+mn-ea"/>
                  <a:cs typeface="+mn-cs"/>
                </a:defRPr>
              </a:lvl3pPr>
              <a:lvl4pPr marL="1206766" algn="l" defTabSz="804511" rtl="0" eaLnBrk="1" latinLnBrk="0" hangingPunct="1">
                <a:defRPr sz="1584" kern="1200">
                  <a:solidFill>
                    <a:schemeClr val="tx1"/>
                  </a:solidFill>
                  <a:latin typeface="+mn-lt"/>
                  <a:ea typeface="+mn-ea"/>
                  <a:cs typeface="+mn-cs"/>
                </a:defRPr>
              </a:lvl4pPr>
              <a:lvl5pPr marL="1609022" algn="l" defTabSz="804511" rtl="0" eaLnBrk="1" latinLnBrk="0" hangingPunct="1">
                <a:defRPr sz="1584" kern="1200">
                  <a:solidFill>
                    <a:schemeClr val="tx1"/>
                  </a:solidFill>
                  <a:latin typeface="+mn-lt"/>
                  <a:ea typeface="+mn-ea"/>
                  <a:cs typeface="+mn-cs"/>
                </a:defRPr>
              </a:lvl5pPr>
              <a:lvl6pPr marL="2011278" algn="l" defTabSz="804511" rtl="0" eaLnBrk="1" latinLnBrk="0" hangingPunct="1">
                <a:defRPr sz="1584" kern="1200">
                  <a:solidFill>
                    <a:schemeClr val="tx1"/>
                  </a:solidFill>
                  <a:latin typeface="+mn-lt"/>
                  <a:ea typeface="+mn-ea"/>
                  <a:cs typeface="+mn-cs"/>
                </a:defRPr>
              </a:lvl6pPr>
              <a:lvl7pPr marL="2413533" algn="l" defTabSz="804511" rtl="0" eaLnBrk="1" latinLnBrk="0" hangingPunct="1">
                <a:defRPr sz="1584" kern="1200">
                  <a:solidFill>
                    <a:schemeClr val="tx1"/>
                  </a:solidFill>
                  <a:latin typeface="+mn-lt"/>
                  <a:ea typeface="+mn-ea"/>
                  <a:cs typeface="+mn-cs"/>
                </a:defRPr>
              </a:lvl7pPr>
              <a:lvl8pPr marL="2815789" algn="l" defTabSz="804511" rtl="0" eaLnBrk="1" latinLnBrk="0" hangingPunct="1">
                <a:defRPr sz="1584" kern="1200">
                  <a:solidFill>
                    <a:schemeClr val="tx1"/>
                  </a:solidFill>
                  <a:latin typeface="+mn-lt"/>
                  <a:ea typeface="+mn-ea"/>
                  <a:cs typeface="+mn-cs"/>
                </a:defRPr>
              </a:lvl8pPr>
              <a:lvl9pPr marL="3218044" algn="l" defTabSz="804511" rtl="0" eaLnBrk="1" latinLnBrk="0" hangingPunct="1">
                <a:defRPr sz="1584" kern="1200">
                  <a:solidFill>
                    <a:schemeClr val="tx1"/>
                  </a:solidFill>
                  <a:latin typeface="+mn-lt"/>
                  <a:ea typeface="+mn-ea"/>
                  <a:cs typeface="+mn-cs"/>
                </a:defRPr>
              </a:lvl9pPr>
            </a:lstStyle>
            <a:p>
              <a:endParaRPr lang="en-US" sz="549" dirty="0">
                <a:ln w="3175">
                  <a:solidFill>
                    <a:schemeClr val="tx1"/>
                  </a:solidFill>
                </a:ln>
                <a:solidFill>
                  <a:schemeClr val="accent6">
                    <a:lumMod val="50000"/>
                  </a:schemeClr>
                </a:solidFill>
              </a:endParaRPr>
            </a:p>
          </p:txBody>
        </p:sp>
        <p:sp>
          <p:nvSpPr>
            <p:cNvPr id="82" name="Freeform 31">
              <a:extLst>
                <a:ext uri="{FF2B5EF4-FFF2-40B4-BE49-F238E27FC236}">
                  <a16:creationId xmlns:a16="http://schemas.microsoft.com/office/drawing/2014/main" id="{7482FE01-A934-41A2-BE22-5F03B7FD69BD}"/>
                </a:ext>
              </a:extLst>
            </p:cNvPr>
            <p:cNvSpPr>
              <a:spLocks noEditPoints="1"/>
            </p:cNvSpPr>
            <p:nvPr/>
          </p:nvSpPr>
          <p:spPr bwMode="auto">
            <a:xfrm flipH="1">
              <a:off x="2644312" y="2927468"/>
              <a:ext cx="402145" cy="402145"/>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grpFill/>
            <a:ln>
              <a:noFill/>
            </a:ln>
            <a:extLst/>
          </p:spPr>
          <p:txBody>
            <a:bodyPr vert="horz" wrap="square" lIns="37157" tIns="18579" rIns="37157" bIns="18579" numCol="1" anchor="t" anchorCtr="0" compatLnSpc="1">
              <a:prstTxWarp prst="textNoShape">
                <a:avLst/>
              </a:prstTxWarp>
            </a:bodyPr>
            <a:lstStyle>
              <a:defPPr>
                <a:defRPr lang="en-US"/>
              </a:defPPr>
              <a:lvl1pPr marL="0" algn="l" defTabSz="804511" rtl="0" eaLnBrk="1" latinLnBrk="0" hangingPunct="1">
                <a:defRPr sz="1584" kern="1200">
                  <a:solidFill>
                    <a:schemeClr val="tx1"/>
                  </a:solidFill>
                  <a:latin typeface="+mn-lt"/>
                  <a:ea typeface="+mn-ea"/>
                  <a:cs typeface="+mn-cs"/>
                </a:defRPr>
              </a:lvl1pPr>
              <a:lvl2pPr marL="402255" algn="l" defTabSz="804511" rtl="0" eaLnBrk="1" latinLnBrk="0" hangingPunct="1">
                <a:defRPr sz="1584" kern="1200">
                  <a:solidFill>
                    <a:schemeClr val="tx1"/>
                  </a:solidFill>
                  <a:latin typeface="+mn-lt"/>
                  <a:ea typeface="+mn-ea"/>
                  <a:cs typeface="+mn-cs"/>
                </a:defRPr>
              </a:lvl2pPr>
              <a:lvl3pPr marL="804511" algn="l" defTabSz="804511" rtl="0" eaLnBrk="1" latinLnBrk="0" hangingPunct="1">
                <a:defRPr sz="1584" kern="1200">
                  <a:solidFill>
                    <a:schemeClr val="tx1"/>
                  </a:solidFill>
                  <a:latin typeface="+mn-lt"/>
                  <a:ea typeface="+mn-ea"/>
                  <a:cs typeface="+mn-cs"/>
                </a:defRPr>
              </a:lvl3pPr>
              <a:lvl4pPr marL="1206766" algn="l" defTabSz="804511" rtl="0" eaLnBrk="1" latinLnBrk="0" hangingPunct="1">
                <a:defRPr sz="1584" kern="1200">
                  <a:solidFill>
                    <a:schemeClr val="tx1"/>
                  </a:solidFill>
                  <a:latin typeface="+mn-lt"/>
                  <a:ea typeface="+mn-ea"/>
                  <a:cs typeface="+mn-cs"/>
                </a:defRPr>
              </a:lvl4pPr>
              <a:lvl5pPr marL="1609022" algn="l" defTabSz="804511" rtl="0" eaLnBrk="1" latinLnBrk="0" hangingPunct="1">
                <a:defRPr sz="1584" kern="1200">
                  <a:solidFill>
                    <a:schemeClr val="tx1"/>
                  </a:solidFill>
                  <a:latin typeface="+mn-lt"/>
                  <a:ea typeface="+mn-ea"/>
                  <a:cs typeface="+mn-cs"/>
                </a:defRPr>
              </a:lvl5pPr>
              <a:lvl6pPr marL="2011278" algn="l" defTabSz="804511" rtl="0" eaLnBrk="1" latinLnBrk="0" hangingPunct="1">
                <a:defRPr sz="1584" kern="1200">
                  <a:solidFill>
                    <a:schemeClr val="tx1"/>
                  </a:solidFill>
                  <a:latin typeface="+mn-lt"/>
                  <a:ea typeface="+mn-ea"/>
                  <a:cs typeface="+mn-cs"/>
                </a:defRPr>
              </a:lvl6pPr>
              <a:lvl7pPr marL="2413533" algn="l" defTabSz="804511" rtl="0" eaLnBrk="1" latinLnBrk="0" hangingPunct="1">
                <a:defRPr sz="1584" kern="1200">
                  <a:solidFill>
                    <a:schemeClr val="tx1"/>
                  </a:solidFill>
                  <a:latin typeface="+mn-lt"/>
                  <a:ea typeface="+mn-ea"/>
                  <a:cs typeface="+mn-cs"/>
                </a:defRPr>
              </a:lvl7pPr>
              <a:lvl8pPr marL="2815789" algn="l" defTabSz="804511" rtl="0" eaLnBrk="1" latinLnBrk="0" hangingPunct="1">
                <a:defRPr sz="1584" kern="1200">
                  <a:solidFill>
                    <a:schemeClr val="tx1"/>
                  </a:solidFill>
                  <a:latin typeface="+mn-lt"/>
                  <a:ea typeface="+mn-ea"/>
                  <a:cs typeface="+mn-cs"/>
                </a:defRPr>
              </a:lvl8pPr>
              <a:lvl9pPr marL="3218044" algn="l" defTabSz="804511" rtl="0" eaLnBrk="1" latinLnBrk="0" hangingPunct="1">
                <a:defRPr sz="1584" kern="1200">
                  <a:solidFill>
                    <a:schemeClr val="tx1"/>
                  </a:solidFill>
                  <a:latin typeface="+mn-lt"/>
                  <a:ea typeface="+mn-ea"/>
                  <a:cs typeface="+mn-cs"/>
                </a:defRPr>
              </a:lvl9pPr>
            </a:lstStyle>
            <a:p>
              <a:endParaRPr lang="en-US" sz="549" dirty="0">
                <a:ln w="3175">
                  <a:solidFill>
                    <a:schemeClr val="tx1"/>
                  </a:solidFill>
                </a:ln>
                <a:solidFill>
                  <a:schemeClr val="accent6">
                    <a:lumMod val="50000"/>
                  </a:schemeClr>
                </a:solidFill>
              </a:endParaRPr>
            </a:p>
          </p:txBody>
        </p:sp>
        <p:sp>
          <p:nvSpPr>
            <p:cNvPr id="87" name="Freeform 31">
              <a:extLst>
                <a:ext uri="{FF2B5EF4-FFF2-40B4-BE49-F238E27FC236}">
                  <a16:creationId xmlns:a16="http://schemas.microsoft.com/office/drawing/2014/main" id="{5C377FBD-9727-42D0-88F8-CBC76E8B6BE9}"/>
                </a:ext>
              </a:extLst>
            </p:cNvPr>
            <p:cNvSpPr>
              <a:spLocks noEditPoints="1"/>
            </p:cNvSpPr>
            <p:nvPr/>
          </p:nvSpPr>
          <p:spPr bwMode="auto">
            <a:xfrm flipH="1">
              <a:off x="3003542" y="2883925"/>
              <a:ext cx="402145" cy="402145"/>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grpFill/>
            <a:ln>
              <a:noFill/>
            </a:ln>
            <a:extLst/>
          </p:spPr>
          <p:txBody>
            <a:bodyPr vert="horz" wrap="square" lIns="37157" tIns="18579" rIns="37157" bIns="18579" numCol="1" anchor="t" anchorCtr="0" compatLnSpc="1">
              <a:prstTxWarp prst="textNoShape">
                <a:avLst/>
              </a:prstTxWarp>
            </a:bodyPr>
            <a:lstStyle>
              <a:defPPr>
                <a:defRPr lang="en-US"/>
              </a:defPPr>
              <a:lvl1pPr marL="0" algn="l" defTabSz="804511" rtl="0" eaLnBrk="1" latinLnBrk="0" hangingPunct="1">
                <a:defRPr sz="1584" kern="1200">
                  <a:solidFill>
                    <a:schemeClr val="tx1"/>
                  </a:solidFill>
                  <a:latin typeface="+mn-lt"/>
                  <a:ea typeface="+mn-ea"/>
                  <a:cs typeface="+mn-cs"/>
                </a:defRPr>
              </a:lvl1pPr>
              <a:lvl2pPr marL="402255" algn="l" defTabSz="804511" rtl="0" eaLnBrk="1" latinLnBrk="0" hangingPunct="1">
                <a:defRPr sz="1584" kern="1200">
                  <a:solidFill>
                    <a:schemeClr val="tx1"/>
                  </a:solidFill>
                  <a:latin typeface="+mn-lt"/>
                  <a:ea typeface="+mn-ea"/>
                  <a:cs typeface="+mn-cs"/>
                </a:defRPr>
              </a:lvl2pPr>
              <a:lvl3pPr marL="804511" algn="l" defTabSz="804511" rtl="0" eaLnBrk="1" latinLnBrk="0" hangingPunct="1">
                <a:defRPr sz="1584" kern="1200">
                  <a:solidFill>
                    <a:schemeClr val="tx1"/>
                  </a:solidFill>
                  <a:latin typeface="+mn-lt"/>
                  <a:ea typeface="+mn-ea"/>
                  <a:cs typeface="+mn-cs"/>
                </a:defRPr>
              </a:lvl3pPr>
              <a:lvl4pPr marL="1206766" algn="l" defTabSz="804511" rtl="0" eaLnBrk="1" latinLnBrk="0" hangingPunct="1">
                <a:defRPr sz="1584" kern="1200">
                  <a:solidFill>
                    <a:schemeClr val="tx1"/>
                  </a:solidFill>
                  <a:latin typeface="+mn-lt"/>
                  <a:ea typeface="+mn-ea"/>
                  <a:cs typeface="+mn-cs"/>
                </a:defRPr>
              </a:lvl4pPr>
              <a:lvl5pPr marL="1609022" algn="l" defTabSz="804511" rtl="0" eaLnBrk="1" latinLnBrk="0" hangingPunct="1">
                <a:defRPr sz="1584" kern="1200">
                  <a:solidFill>
                    <a:schemeClr val="tx1"/>
                  </a:solidFill>
                  <a:latin typeface="+mn-lt"/>
                  <a:ea typeface="+mn-ea"/>
                  <a:cs typeface="+mn-cs"/>
                </a:defRPr>
              </a:lvl5pPr>
              <a:lvl6pPr marL="2011278" algn="l" defTabSz="804511" rtl="0" eaLnBrk="1" latinLnBrk="0" hangingPunct="1">
                <a:defRPr sz="1584" kern="1200">
                  <a:solidFill>
                    <a:schemeClr val="tx1"/>
                  </a:solidFill>
                  <a:latin typeface="+mn-lt"/>
                  <a:ea typeface="+mn-ea"/>
                  <a:cs typeface="+mn-cs"/>
                </a:defRPr>
              </a:lvl6pPr>
              <a:lvl7pPr marL="2413533" algn="l" defTabSz="804511" rtl="0" eaLnBrk="1" latinLnBrk="0" hangingPunct="1">
                <a:defRPr sz="1584" kern="1200">
                  <a:solidFill>
                    <a:schemeClr val="tx1"/>
                  </a:solidFill>
                  <a:latin typeface="+mn-lt"/>
                  <a:ea typeface="+mn-ea"/>
                  <a:cs typeface="+mn-cs"/>
                </a:defRPr>
              </a:lvl7pPr>
              <a:lvl8pPr marL="2815789" algn="l" defTabSz="804511" rtl="0" eaLnBrk="1" latinLnBrk="0" hangingPunct="1">
                <a:defRPr sz="1584" kern="1200">
                  <a:solidFill>
                    <a:schemeClr val="tx1"/>
                  </a:solidFill>
                  <a:latin typeface="+mn-lt"/>
                  <a:ea typeface="+mn-ea"/>
                  <a:cs typeface="+mn-cs"/>
                </a:defRPr>
              </a:lvl8pPr>
              <a:lvl9pPr marL="3218044" algn="l" defTabSz="804511" rtl="0" eaLnBrk="1" latinLnBrk="0" hangingPunct="1">
                <a:defRPr sz="1584" kern="1200">
                  <a:solidFill>
                    <a:schemeClr val="tx1"/>
                  </a:solidFill>
                  <a:latin typeface="+mn-lt"/>
                  <a:ea typeface="+mn-ea"/>
                  <a:cs typeface="+mn-cs"/>
                </a:defRPr>
              </a:lvl9pPr>
            </a:lstStyle>
            <a:p>
              <a:endParaRPr lang="en-US" sz="549" dirty="0">
                <a:ln w="3175">
                  <a:solidFill>
                    <a:schemeClr val="tx1"/>
                  </a:solidFill>
                </a:ln>
                <a:solidFill>
                  <a:schemeClr val="accent6">
                    <a:lumMod val="50000"/>
                  </a:schemeClr>
                </a:solidFill>
              </a:endParaRPr>
            </a:p>
          </p:txBody>
        </p:sp>
        <p:sp>
          <p:nvSpPr>
            <p:cNvPr id="88" name="Freeform 31">
              <a:extLst>
                <a:ext uri="{FF2B5EF4-FFF2-40B4-BE49-F238E27FC236}">
                  <a16:creationId xmlns:a16="http://schemas.microsoft.com/office/drawing/2014/main" id="{7B3654E2-9DFD-44D6-9C1C-967F5DAA5E7B}"/>
                </a:ext>
              </a:extLst>
            </p:cNvPr>
            <p:cNvSpPr>
              <a:spLocks noEditPoints="1"/>
            </p:cNvSpPr>
            <p:nvPr/>
          </p:nvSpPr>
          <p:spPr bwMode="auto">
            <a:xfrm flipH="1">
              <a:off x="3262622" y="3132120"/>
              <a:ext cx="402145" cy="402145"/>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grpFill/>
            <a:ln>
              <a:noFill/>
            </a:ln>
            <a:extLst/>
          </p:spPr>
          <p:txBody>
            <a:bodyPr vert="horz" wrap="square" lIns="37157" tIns="18579" rIns="37157" bIns="18579" numCol="1" anchor="t" anchorCtr="0" compatLnSpc="1">
              <a:prstTxWarp prst="textNoShape">
                <a:avLst/>
              </a:prstTxWarp>
            </a:bodyPr>
            <a:lstStyle>
              <a:defPPr>
                <a:defRPr lang="en-US"/>
              </a:defPPr>
              <a:lvl1pPr marL="0" algn="l" defTabSz="804511" rtl="0" eaLnBrk="1" latinLnBrk="0" hangingPunct="1">
                <a:defRPr sz="1584" kern="1200">
                  <a:solidFill>
                    <a:schemeClr val="tx1"/>
                  </a:solidFill>
                  <a:latin typeface="+mn-lt"/>
                  <a:ea typeface="+mn-ea"/>
                  <a:cs typeface="+mn-cs"/>
                </a:defRPr>
              </a:lvl1pPr>
              <a:lvl2pPr marL="402255" algn="l" defTabSz="804511" rtl="0" eaLnBrk="1" latinLnBrk="0" hangingPunct="1">
                <a:defRPr sz="1584" kern="1200">
                  <a:solidFill>
                    <a:schemeClr val="tx1"/>
                  </a:solidFill>
                  <a:latin typeface="+mn-lt"/>
                  <a:ea typeface="+mn-ea"/>
                  <a:cs typeface="+mn-cs"/>
                </a:defRPr>
              </a:lvl2pPr>
              <a:lvl3pPr marL="804511" algn="l" defTabSz="804511" rtl="0" eaLnBrk="1" latinLnBrk="0" hangingPunct="1">
                <a:defRPr sz="1584" kern="1200">
                  <a:solidFill>
                    <a:schemeClr val="tx1"/>
                  </a:solidFill>
                  <a:latin typeface="+mn-lt"/>
                  <a:ea typeface="+mn-ea"/>
                  <a:cs typeface="+mn-cs"/>
                </a:defRPr>
              </a:lvl3pPr>
              <a:lvl4pPr marL="1206766" algn="l" defTabSz="804511" rtl="0" eaLnBrk="1" latinLnBrk="0" hangingPunct="1">
                <a:defRPr sz="1584" kern="1200">
                  <a:solidFill>
                    <a:schemeClr val="tx1"/>
                  </a:solidFill>
                  <a:latin typeface="+mn-lt"/>
                  <a:ea typeface="+mn-ea"/>
                  <a:cs typeface="+mn-cs"/>
                </a:defRPr>
              </a:lvl4pPr>
              <a:lvl5pPr marL="1609022" algn="l" defTabSz="804511" rtl="0" eaLnBrk="1" latinLnBrk="0" hangingPunct="1">
                <a:defRPr sz="1584" kern="1200">
                  <a:solidFill>
                    <a:schemeClr val="tx1"/>
                  </a:solidFill>
                  <a:latin typeface="+mn-lt"/>
                  <a:ea typeface="+mn-ea"/>
                  <a:cs typeface="+mn-cs"/>
                </a:defRPr>
              </a:lvl5pPr>
              <a:lvl6pPr marL="2011278" algn="l" defTabSz="804511" rtl="0" eaLnBrk="1" latinLnBrk="0" hangingPunct="1">
                <a:defRPr sz="1584" kern="1200">
                  <a:solidFill>
                    <a:schemeClr val="tx1"/>
                  </a:solidFill>
                  <a:latin typeface="+mn-lt"/>
                  <a:ea typeface="+mn-ea"/>
                  <a:cs typeface="+mn-cs"/>
                </a:defRPr>
              </a:lvl6pPr>
              <a:lvl7pPr marL="2413533" algn="l" defTabSz="804511" rtl="0" eaLnBrk="1" latinLnBrk="0" hangingPunct="1">
                <a:defRPr sz="1584" kern="1200">
                  <a:solidFill>
                    <a:schemeClr val="tx1"/>
                  </a:solidFill>
                  <a:latin typeface="+mn-lt"/>
                  <a:ea typeface="+mn-ea"/>
                  <a:cs typeface="+mn-cs"/>
                </a:defRPr>
              </a:lvl7pPr>
              <a:lvl8pPr marL="2815789" algn="l" defTabSz="804511" rtl="0" eaLnBrk="1" latinLnBrk="0" hangingPunct="1">
                <a:defRPr sz="1584" kern="1200">
                  <a:solidFill>
                    <a:schemeClr val="tx1"/>
                  </a:solidFill>
                  <a:latin typeface="+mn-lt"/>
                  <a:ea typeface="+mn-ea"/>
                  <a:cs typeface="+mn-cs"/>
                </a:defRPr>
              </a:lvl8pPr>
              <a:lvl9pPr marL="3218044" algn="l" defTabSz="804511" rtl="0" eaLnBrk="1" latinLnBrk="0" hangingPunct="1">
                <a:defRPr sz="1584" kern="1200">
                  <a:solidFill>
                    <a:schemeClr val="tx1"/>
                  </a:solidFill>
                  <a:latin typeface="+mn-lt"/>
                  <a:ea typeface="+mn-ea"/>
                  <a:cs typeface="+mn-cs"/>
                </a:defRPr>
              </a:lvl9pPr>
            </a:lstStyle>
            <a:p>
              <a:endParaRPr lang="en-US" sz="549" dirty="0">
                <a:ln w="3175">
                  <a:solidFill>
                    <a:schemeClr val="tx1"/>
                  </a:solidFill>
                </a:ln>
                <a:solidFill>
                  <a:schemeClr val="accent6">
                    <a:lumMod val="50000"/>
                  </a:schemeClr>
                </a:solidFill>
              </a:endParaRPr>
            </a:p>
          </p:txBody>
        </p:sp>
        <p:sp>
          <p:nvSpPr>
            <p:cNvPr id="89" name="Freeform 31">
              <a:extLst>
                <a:ext uri="{FF2B5EF4-FFF2-40B4-BE49-F238E27FC236}">
                  <a16:creationId xmlns:a16="http://schemas.microsoft.com/office/drawing/2014/main" id="{AE3B5F5D-DFA0-40BE-9DAB-5C94DAD393F8}"/>
                </a:ext>
              </a:extLst>
            </p:cNvPr>
            <p:cNvSpPr>
              <a:spLocks noEditPoints="1"/>
            </p:cNvSpPr>
            <p:nvPr/>
          </p:nvSpPr>
          <p:spPr bwMode="auto">
            <a:xfrm flipH="1">
              <a:off x="3150499" y="3497880"/>
              <a:ext cx="402145" cy="402145"/>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grpFill/>
            <a:ln>
              <a:noFill/>
            </a:ln>
            <a:extLst/>
          </p:spPr>
          <p:txBody>
            <a:bodyPr vert="horz" wrap="square" lIns="37157" tIns="18579" rIns="37157" bIns="18579" numCol="1" anchor="t" anchorCtr="0" compatLnSpc="1">
              <a:prstTxWarp prst="textNoShape">
                <a:avLst/>
              </a:prstTxWarp>
            </a:bodyPr>
            <a:lstStyle>
              <a:defPPr>
                <a:defRPr lang="en-US"/>
              </a:defPPr>
              <a:lvl1pPr marL="0" algn="l" defTabSz="804511" rtl="0" eaLnBrk="1" latinLnBrk="0" hangingPunct="1">
                <a:defRPr sz="1584" kern="1200">
                  <a:solidFill>
                    <a:schemeClr val="tx1"/>
                  </a:solidFill>
                  <a:latin typeface="+mn-lt"/>
                  <a:ea typeface="+mn-ea"/>
                  <a:cs typeface="+mn-cs"/>
                </a:defRPr>
              </a:lvl1pPr>
              <a:lvl2pPr marL="402255" algn="l" defTabSz="804511" rtl="0" eaLnBrk="1" latinLnBrk="0" hangingPunct="1">
                <a:defRPr sz="1584" kern="1200">
                  <a:solidFill>
                    <a:schemeClr val="tx1"/>
                  </a:solidFill>
                  <a:latin typeface="+mn-lt"/>
                  <a:ea typeface="+mn-ea"/>
                  <a:cs typeface="+mn-cs"/>
                </a:defRPr>
              </a:lvl2pPr>
              <a:lvl3pPr marL="804511" algn="l" defTabSz="804511" rtl="0" eaLnBrk="1" latinLnBrk="0" hangingPunct="1">
                <a:defRPr sz="1584" kern="1200">
                  <a:solidFill>
                    <a:schemeClr val="tx1"/>
                  </a:solidFill>
                  <a:latin typeface="+mn-lt"/>
                  <a:ea typeface="+mn-ea"/>
                  <a:cs typeface="+mn-cs"/>
                </a:defRPr>
              </a:lvl3pPr>
              <a:lvl4pPr marL="1206766" algn="l" defTabSz="804511" rtl="0" eaLnBrk="1" latinLnBrk="0" hangingPunct="1">
                <a:defRPr sz="1584" kern="1200">
                  <a:solidFill>
                    <a:schemeClr val="tx1"/>
                  </a:solidFill>
                  <a:latin typeface="+mn-lt"/>
                  <a:ea typeface="+mn-ea"/>
                  <a:cs typeface="+mn-cs"/>
                </a:defRPr>
              </a:lvl4pPr>
              <a:lvl5pPr marL="1609022" algn="l" defTabSz="804511" rtl="0" eaLnBrk="1" latinLnBrk="0" hangingPunct="1">
                <a:defRPr sz="1584" kern="1200">
                  <a:solidFill>
                    <a:schemeClr val="tx1"/>
                  </a:solidFill>
                  <a:latin typeface="+mn-lt"/>
                  <a:ea typeface="+mn-ea"/>
                  <a:cs typeface="+mn-cs"/>
                </a:defRPr>
              </a:lvl5pPr>
              <a:lvl6pPr marL="2011278" algn="l" defTabSz="804511" rtl="0" eaLnBrk="1" latinLnBrk="0" hangingPunct="1">
                <a:defRPr sz="1584" kern="1200">
                  <a:solidFill>
                    <a:schemeClr val="tx1"/>
                  </a:solidFill>
                  <a:latin typeface="+mn-lt"/>
                  <a:ea typeface="+mn-ea"/>
                  <a:cs typeface="+mn-cs"/>
                </a:defRPr>
              </a:lvl6pPr>
              <a:lvl7pPr marL="2413533" algn="l" defTabSz="804511" rtl="0" eaLnBrk="1" latinLnBrk="0" hangingPunct="1">
                <a:defRPr sz="1584" kern="1200">
                  <a:solidFill>
                    <a:schemeClr val="tx1"/>
                  </a:solidFill>
                  <a:latin typeface="+mn-lt"/>
                  <a:ea typeface="+mn-ea"/>
                  <a:cs typeface="+mn-cs"/>
                </a:defRPr>
              </a:lvl7pPr>
              <a:lvl8pPr marL="2815789" algn="l" defTabSz="804511" rtl="0" eaLnBrk="1" latinLnBrk="0" hangingPunct="1">
                <a:defRPr sz="1584" kern="1200">
                  <a:solidFill>
                    <a:schemeClr val="tx1"/>
                  </a:solidFill>
                  <a:latin typeface="+mn-lt"/>
                  <a:ea typeface="+mn-ea"/>
                  <a:cs typeface="+mn-cs"/>
                </a:defRPr>
              </a:lvl8pPr>
              <a:lvl9pPr marL="3218044" algn="l" defTabSz="804511" rtl="0" eaLnBrk="1" latinLnBrk="0" hangingPunct="1">
                <a:defRPr sz="1584" kern="1200">
                  <a:solidFill>
                    <a:schemeClr val="tx1"/>
                  </a:solidFill>
                  <a:latin typeface="+mn-lt"/>
                  <a:ea typeface="+mn-ea"/>
                  <a:cs typeface="+mn-cs"/>
                </a:defRPr>
              </a:lvl9pPr>
            </a:lstStyle>
            <a:p>
              <a:endParaRPr lang="en-US" sz="549" dirty="0">
                <a:ln w="3175">
                  <a:solidFill>
                    <a:schemeClr val="tx1"/>
                  </a:solidFill>
                </a:ln>
                <a:solidFill>
                  <a:schemeClr val="accent6">
                    <a:lumMod val="50000"/>
                  </a:schemeClr>
                </a:solidFill>
              </a:endParaRPr>
            </a:p>
          </p:txBody>
        </p:sp>
        <p:sp>
          <p:nvSpPr>
            <p:cNvPr id="90" name="Freeform 31">
              <a:extLst>
                <a:ext uri="{FF2B5EF4-FFF2-40B4-BE49-F238E27FC236}">
                  <a16:creationId xmlns:a16="http://schemas.microsoft.com/office/drawing/2014/main" id="{F1BB0BB3-5EC9-41F0-9B6E-F687071CB041}"/>
                </a:ext>
              </a:extLst>
            </p:cNvPr>
            <p:cNvSpPr>
              <a:spLocks noEditPoints="1"/>
            </p:cNvSpPr>
            <p:nvPr/>
          </p:nvSpPr>
          <p:spPr bwMode="auto">
            <a:xfrm flipH="1">
              <a:off x="2821124" y="3596016"/>
              <a:ext cx="402145" cy="402145"/>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grpFill/>
            <a:ln>
              <a:noFill/>
            </a:ln>
            <a:extLst/>
          </p:spPr>
          <p:txBody>
            <a:bodyPr vert="horz" wrap="square" lIns="37157" tIns="18579" rIns="37157" bIns="18579" numCol="1" anchor="t" anchorCtr="0" compatLnSpc="1">
              <a:prstTxWarp prst="textNoShape">
                <a:avLst/>
              </a:prstTxWarp>
            </a:bodyPr>
            <a:lstStyle>
              <a:defPPr>
                <a:defRPr lang="en-US"/>
              </a:defPPr>
              <a:lvl1pPr marL="0" algn="l" defTabSz="804511" rtl="0" eaLnBrk="1" latinLnBrk="0" hangingPunct="1">
                <a:defRPr sz="1584" kern="1200">
                  <a:solidFill>
                    <a:schemeClr val="tx1"/>
                  </a:solidFill>
                  <a:latin typeface="+mn-lt"/>
                  <a:ea typeface="+mn-ea"/>
                  <a:cs typeface="+mn-cs"/>
                </a:defRPr>
              </a:lvl1pPr>
              <a:lvl2pPr marL="402255" algn="l" defTabSz="804511" rtl="0" eaLnBrk="1" latinLnBrk="0" hangingPunct="1">
                <a:defRPr sz="1584" kern="1200">
                  <a:solidFill>
                    <a:schemeClr val="tx1"/>
                  </a:solidFill>
                  <a:latin typeface="+mn-lt"/>
                  <a:ea typeface="+mn-ea"/>
                  <a:cs typeface="+mn-cs"/>
                </a:defRPr>
              </a:lvl2pPr>
              <a:lvl3pPr marL="804511" algn="l" defTabSz="804511" rtl="0" eaLnBrk="1" latinLnBrk="0" hangingPunct="1">
                <a:defRPr sz="1584" kern="1200">
                  <a:solidFill>
                    <a:schemeClr val="tx1"/>
                  </a:solidFill>
                  <a:latin typeface="+mn-lt"/>
                  <a:ea typeface="+mn-ea"/>
                  <a:cs typeface="+mn-cs"/>
                </a:defRPr>
              </a:lvl3pPr>
              <a:lvl4pPr marL="1206766" algn="l" defTabSz="804511" rtl="0" eaLnBrk="1" latinLnBrk="0" hangingPunct="1">
                <a:defRPr sz="1584" kern="1200">
                  <a:solidFill>
                    <a:schemeClr val="tx1"/>
                  </a:solidFill>
                  <a:latin typeface="+mn-lt"/>
                  <a:ea typeface="+mn-ea"/>
                  <a:cs typeface="+mn-cs"/>
                </a:defRPr>
              </a:lvl4pPr>
              <a:lvl5pPr marL="1609022" algn="l" defTabSz="804511" rtl="0" eaLnBrk="1" latinLnBrk="0" hangingPunct="1">
                <a:defRPr sz="1584" kern="1200">
                  <a:solidFill>
                    <a:schemeClr val="tx1"/>
                  </a:solidFill>
                  <a:latin typeface="+mn-lt"/>
                  <a:ea typeface="+mn-ea"/>
                  <a:cs typeface="+mn-cs"/>
                </a:defRPr>
              </a:lvl5pPr>
              <a:lvl6pPr marL="2011278" algn="l" defTabSz="804511" rtl="0" eaLnBrk="1" latinLnBrk="0" hangingPunct="1">
                <a:defRPr sz="1584" kern="1200">
                  <a:solidFill>
                    <a:schemeClr val="tx1"/>
                  </a:solidFill>
                  <a:latin typeface="+mn-lt"/>
                  <a:ea typeface="+mn-ea"/>
                  <a:cs typeface="+mn-cs"/>
                </a:defRPr>
              </a:lvl6pPr>
              <a:lvl7pPr marL="2413533" algn="l" defTabSz="804511" rtl="0" eaLnBrk="1" latinLnBrk="0" hangingPunct="1">
                <a:defRPr sz="1584" kern="1200">
                  <a:solidFill>
                    <a:schemeClr val="tx1"/>
                  </a:solidFill>
                  <a:latin typeface="+mn-lt"/>
                  <a:ea typeface="+mn-ea"/>
                  <a:cs typeface="+mn-cs"/>
                </a:defRPr>
              </a:lvl7pPr>
              <a:lvl8pPr marL="2815789" algn="l" defTabSz="804511" rtl="0" eaLnBrk="1" latinLnBrk="0" hangingPunct="1">
                <a:defRPr sz="1584" kern="1200">
                  <a:solidFill>
                    <a:schemeClr val="tx1"/>
                  </a:solidFill>
                  <a:latin typeface="+mn-lt"/>
                  <a:ea typeface="+mn-ea"/>
                  <a:cs typeface="+mn-cs"/>
                </a:defRPr>
              </a:lvl8pPr>
              <a:lvl9pPr marL="3218044" algn="l" defTabSz="804511" rtl="0" eaLnBrk="1" latinLnBrk="0" hangingPunct="1">
                <a:defRPr sz="1584" kern="1200">
                  <a:solidFill>
                    <a:schemeClr val="tx1"/>
                  </a:solidFill>
                  <a:latin typeface="+mn-lt"/>
                  <a:ea typeface="+mn-ea"/>
                  <a:cs typeface="+mn-cs"/>
                </a:defRPr>
              </a:lvl9pPr>
            </a:lstStyle>
            <a:p>
              <a:endParaRPr lang="en-US" sz="549" dirty="0">
                <a:ln w="3175">
                  <a:solidFill>
                    <a:schemeClr val="tx1"/>
                  </a:solidFill>
                </a:ln>
                <a:solidFill>
                  <a:schemeClr val="accent6">
                    <a:lumMod val="50000"/>
                  </a:schemeClr>
                </a:solidFill>
              </a:endParaRPr>
            </a:p>
          </p:txBody>
        </p:sp>
        <p:sp>
          <p:nvSpPr>
            <p:cNvPr id="91" name="Freeform 31">
              <a:extLst>
                <a:ext uri="{FF2B5EF4-FFF2-40B4-BE49-F238E27FC236}">
                  <a16:creationId xmlns:a16="http://schemas.microsoft.com/office/drawing/2014/main" id="{D3319716-B0B3-44CE-B04F-625148BB455F}"/>
                </a:ext>
              </a:extLst>
            </p:cNvPr>
            <p:cNvSpPr>
              <a:spLocks noEditPoints="1"/>
            </p:cNvSpPr>
            <p:nvPr/>
          </p:nvSpPr>
          <p:spPr bwMode="auto">
            <a:xfrm flipH="1">
              <a:off x="2656288" y="3733012"/>
              <a:ext cx="282164" cy="282164"/>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grpFill/>
            <a:ln>
              <a:noFill/>
            </a:ln>
            <a:extLst/>
          </p:spPr>
          <p:txBody>
            <a:bodyPr vert="horz" wrap="square" lIns="37157" tIns="18579" rIns="37157" bIns="18579" numCol="1" anchor="t" anchorCtr="0" compatLnSpc="1">
              <a:prstTxWarp prst="textNoShape">
                <a:avLst/>
              </a:prstTxWarp>
            </a:bodyPr>
            <a:lstStyle>
              <a:defPPr>
                <a:defRPr lang="en-US"/>
              </a:defPPr>
              <a:lvl1pPr marL="0" algn="l" defTabSz="804511" rtl="0" eaLnBrk="1" latinLnBrk="0" hangingPunct="1">
                <a:defRPr sz="1584" kern="1200">
                  <a:solidFill>
                    <a:schemeClr val="tx1"/>
                  </a:solidFill>
                  <a:latin typeface="+mn-lt"/>
                  <a:ea typeface="+mn-ea"/>
                  <a:cs typeface="+mn-cs"/>
                </a:defRPr>
              </a:lvl1pPr>
              <a:lvl2pPr marL="402255" algn="l" defTabSz="804511" rtl="0" eaLnBrk="1" latinLnBrk="0" hangingPunct="1">
                <a:defRPr sz="1584" kern="1200">
                  <a:solidFill>
                    <a:schemeClr val="tx1"/>
                  </a:solidFill>
                  <a:latin typeface="+mn-lt"/>
                  <a:ea typeface="+mn-ea"/>
                  <a:cs typeface="+mn-cs"/>
                </a:defRPr>
              </a:lvl2pPr>
              <a:lvl3pPr marL="804511" algn="l" defTabSz="804511" rtl="0" eaLnBrk="1" latinLnBrk="0" hangingPunct="1">
                <a:defRPr sz="1584" kern="1200">
                  <a:solidFill>
                    <a:schemeClr val="tx1"/>
                  </a:solidFill>
                  <a:latin typeface="+mn-lt"/>
                  <a:ea typeface="+mn-ea"/>
                  <a:cs typeface="+mn-cs"/>
                </a:defRPr>
              </a:lvl3pPr>
              <a:lvl4pPr marL="1206766" algn="l" defTabSz="804511" rtl="0" eaLnBrk="1" latinLnBrk="0" hangingPunct="1">
                <a:defRPr sz="1584" kern="1200">
                  <a:solidFill>
                    <a:schemeClr val="tx1"/>
                  </a:solidFill>
                  <a:latin typeface="+mn-lt"/>
                  <a:ea typeface="+mn-ea"/>
                  <a:cs typeface="+mn-cs"/>
                </a:defRPr>
              </a:lvl4pPr>
              <a:lvl5pPr marL="1609022" algn="l" defTabSz="804511" rtl="0" eaLnBrk="1" latinLnBrk="0" hangingPunct="1">
                <a:defRPr sz="1584" kern="1200">
                  <a:solidFill>
                    <a:schemeClr val="tx1"/>
                  </a:solidFill>
                  <a:latin typeface="+mn-lt"/>
                  <a:ea typeface="+mn-ea"/>
                  <a:cs typeface="+mn-cs"/>
                </a:defRPr>
              </a:lvl5pPr>
              <a:lvl6pPr marL="2011278" algn="l" defTabSz="804511" rtl="0" eaLnBrk="1" latinLnBrk="0" hangingPunct="1">
                <a:defRPr sz="1584" kern="1200">
                  <a:solidFill>
                    <a:schemeClr val="tx1"/>
                  </a:solidFill>
                  <a:latin typeface="+mn-lt"/>
                  <a:ea typeface="+mn-ea"/>
                  <a:cs typeface="+mn-cs"/>
                </a:defRPr>
              </a:lvl6pPr>
              <a:lvl7pPr marL="2413533" algn="l" defTabSz="804511" rtl="0" eaLnBrk="1" latinLnBrk="0" hangingPunct="1">
                <a:defRPr sz="1584" kern="1200">
                  <a:solidFill>
                    <a:schemeClr val="tx1"/>
                  </a:solidFill>
                  <a:latin typeface="+mn-lt"/>
                  <a:ea typeface="+mn-ea"/>
                  <a:cs typeface="+mn-cs"/>
                </a:defRPr>
              </a:lvl7pPr>
              <a:lvl8pPr marL="2815789" algn="l" defTabSz="804511" rtl="0" eaLnBrk="1" latinLnBrk="0" hangingPunct="1">
                <a:defRPr sz="1584" kern="1200">
                  <a:solidFill>
                    <a:schemeClr val="tx1"/>
                  </a:solidFill>
                  <a:latin typeface="+mn-lt"/>
                  <a:ea typeface="+mn-ea"/>
                  <a:cs typeface="+mn-cs"/>
                </a:defRPr>
              </a:lvl8pPr>
              <a:lvl9pPr marL="3218044" algn="l" defTabSz="804511" rtl="0" eaLnBrk="1" latinLnBrk="0" hangingPunct="1">
                <a:defRPr sz="1584" kern="1200">
                  <a:solidFill>
                    <a:schemeClr val="tx1"/>
                  </a:solidFill>
                  <a:latin typeface="+mn-lt"/>
                  <a:ea typeface="+mn-ea"/>
                  <a:cs typeface="+mn-cs"/>
                </a:defRPr>
              </a:lvl9pPr>
            </a:lstStyle>
            <a:p>
              <a:endParaRPr lang="en-US" sz="549" dirty="0">
                <a:ln w="3175">
                  <a:solidFill>
                    <a:schemeClr val="tx1"/>
                  </a:solidFill>
                </a:ln>
                <a:solidFill>
                  <a:schemeClr val="accent6">
                    <a:lumMod val="50000"/>
                  </a:schemeClr>
                </a:solidFill>
              </a:endParaRPr>
            </a:p>
          </p:txBody>
        </p:sp>
      </p:grpSp>
      <p:sp>
        <p:nvSpPr>
          <p:cNvPr id="92" name="Freeform 24">
            <a:extLst>
              <a:ext uri="{FF2B5EF4-FFF2-40B4-BE49-F238E27FC236}">
                <a16:creationId xmlns:a16="http://schemas.microsoft.com/office/drawing/2014/main" id="{FA0F94A4-952D-493D-A6DD-68DA89BF7004}"/>
              </a:ext>
            </a:extLst>
          </p:cNvPr>
          <p:cNvSpPr>
            <a:spLocks/>
          </p:cNvSpPr>
          <p:nvPr/>
        </p:nvSpPr>
        <p:spPr bwMode="auto">
          <a:xfrm flipH="1">
            <a:off x="788983" y="2221845"/>
            <a:ext cx="636123" cy="758598"/>
          </a:xfrm>
          <a:custGeom>
            <a:avLst/>
            <a:gdLst>
              <a:gd name="T0" fmla="*/ 513 w 10896"/>
              <a:gd name="T1" fmla="*/ 6413 h 12624"/>
              <a:gd name="T2" fmla="*/ 1142 w 10896"/>
              <a:gd name="T3" fmla="*/ 7565 h 12624"/>
              <a:gd name="T4" fmla="*/ 1771 w 10896"/>
              <a:gd name="T5" fmla="*/ 8895 h 12624"/>
              <a:gd name="T6" fmla="*/ 1853 w 10896"/>
              <a:gd name="T7" fmla="*/ 9989 h 12624"/>
              <a:gd name="T8" fmla="*/ 1377 w 10896"/>
              <a:gd name="T9" fmla="*/ 11424 h 12624"/>
              <a:gd name="T10" fmla="*/ 1022 w 10896"/>
              <a:gd name="T11" fmla="*/ 12370 h 12624"/>
              <a:gd name="T12" fmla="*/ 1219 w 10896"/>
              <a:gd name="T13" fmla="*/ 12624 h 12624"/>
              <a:gd name="T14" fmla="*/ 6921 w 10896"/>
              <a:gd name="T15" fmla="*/ 12404 h 12624"/>
              <a:gd name="T16" fmla="*/ 6941 w 10896"/>
              <a:gd name="T17" fmla="*/ 11871 h 12624"/>
              <a:gd name="T18" fmla="*/ 7152 w 10896"/>
              <a:gd name="T19" fmla="*/ 11468 h 12624"/>
              <a:gd name="T20" fmla="*/ 7593 w 10896"/>
              <a:gd name="T21" fmla="*/ 11338 h 12624"/>
              <a:gd name="T22" fmla="*/ 8126 w 10896"/>
              <a:gd name="T23" fmla="*/ 11290 h 12624"/>
              <a:gd name="T24" fmla="*/ 8659 w 10896"/>
              <a:gd name="T25" fmla="*/ 11256 h 12624"/>
              <a:gd name="T26" fmla="*/ 9053 w 10896"/>
              <a:gd name="T27" fmla="*/ 11156 h 12624"/>
              <a:gd name="T28" fmla="*/ 9422 w 10896"/>
              <a:gd name="T29" fmla="*/ 10877 h 12624"/>
              <a:gd name="T30" fmla="*/ 9672 w 10896"/>
              <a:gd name="T31" fmla="*/ 10349 h 12624"/>
              <a:gd name="T32" fmla="*/ 9681 w 10896"/>
              <a:gd name="T33" fmla="*/ 9581 h 12624"/>
              <a:gd name="T34" fmla="*/ 9797 w 10896"/>
              <a:gd name="T35" fmla="*/ 9293 h 12624"/>
              <a:gd name="T36" fmla="*/ 9936 w 10896"/>
              <a:gd name="T37" fmla="*/ 8957 h 12624"/>
              <a:gd name="T38" fmla="*/ 9883 w 10896"/>
              <a:gd name="T39" fmla="*/ 8751 h 12624"/>
              <a:gd name="T40" fmla="*/ 10118 w 10896"/>
              <a:gd name="T41" fmla="*/ 8516 h 12624"/>
              <a:gd name="T42" fmla="*/ 10003 w 10896"/>
              <a:gd name="T43" fmla="*/ 8151 h 12624"/>
              <a:gd name="T44" fmla="*/ 9897 w 10896"/>
              <a:gd name="T45" fmla="*/ 7805 h 12624"/>
              <a:gd name="T46" fmla="*/ 10243 w 10896"/>
              <a:gd name="T47" fmla="*/ 7680 h 12624"/>
              <a:gd name="T48" fmla="*/ 10704 w 10896"/>
              <a:gd name="T49" fmla="*/ 7503 h 12624"/>
              <a:gd name="T50" fmla="*/ 10896 w 10896"/>
              <a:gd name="T51" fmla="*/ 7104 h 12624"/>
              <a:gd name="T52" fmla="*/ 10425 w 10896"/>
              <a:gd name="T53" fmla="*/ 6293 h 12624"/>
              <a:gd name="T54" fmla="*/ 9806 w 10896"/>
              <a:gd name="T55" fmla="*/ 5444 h 12624"/>
              <a:gd name="T56" fmla="*/ 9753 w 10896"/>
              <a:gd name="T57" fmla="*/ 4728 h 12624"/>
              <a:gd name="T58" fmla="*/ 9653 w 10896"/>
              <a:gd name="T59" fmla="*/ 3605 h 12624"/>
              <a:gd name="T60" fmla="*/ 9605 w 10896"/>
              <a:gd name="T61" fmla="*/ 3101 h 12624"/>
              <a:gd name="T62" fmla="*/ 9936 w 10896"/>
              <a:gd name="T63" fmla="*/ 3092 h 12624"/>
              <a:gd name="T64" fmla="*/ 9979 w 10896"/>
              <a:gd name="T65" fmla="*/ 2679 h 12624"/>
              <a:gd name="T66" fmla="*/ 9576 w 10896"/>
              <a:gd name="T67" fmla="*/ 1781 h 12624"/>
              <a:gd name="T68" fmla="*/ 8486 w 10896"/>
              <a:gd name="T69" fmla="*/ 908 h 12624"/>
              <a:gd name="T70" fmla="*/ 7651 w 10896"/>
              <a:gd name="T71" fmla="*/ 567 h 12624"/>
              <a:gd name="T72" fmla="*/ 6005 w 10896"/>
              <a:gd name="T73" fmla="*/ 53 h 12624"/>
              <a:gd name="T74" fmla="*/ 4459 w 10896"/>
              <a:gd name="T75" fmla="*/ 39 h 12624"/>
              <a:gd name="T76" fmla="*/ 2697 w 10896"/>
              <a:gd name="T77" fmla="*/ 490 h 12624"/>
              <a:gd name="T78" fmla="*/ 1176 w 10896"/>
              <a:gd name="T79" fmla="*/ 1426 h 12624"/>
              <a:gd name="T80" fmla="*/ 470 w 10896"/>
              <a:gd name="T81" fmla="*/ 2333 h 12624"/>
              <a:gd name="T82" fmla="*/ 120 w 10896"/>
              <a:gd name="T83" fmla="*/ 3269 h 12624"/>
              <a:gd name="T84" fmla="*/ 0 w 10896"/>
              <a:gd name="T85" fmla="*/ 4508 h 126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896" h="12624">
                <a:moveTo>
                  <a:pt x="145" y="5350"/>
                </a:moveTo>
                <a:lnTo>
                  <a:pt x="283" y="5832"/>
                </a:lnTo>
                <a:lnTo>
                  <a:pt x="513" y="6413"/>
                </a:lnTo>
                <a:lnTo>
                  <a:pt x="653" y="6692"/>
                </a:lnTo>
                <a:lnTo>
                  <a:pt x="792" y="6893"/>
                </a:lnTo>
                <a:lnTo>
                  <a:pt x="1142" y="7565"/>
                </a:lnTo>
                <a:lnTo>
                  <a:pt x="1464" y="8199"/>
                </a:lnTo>
                <a:lnTo>
                  <a:pt x="1641" y="8564"/>
                </a:lnTo>
                <a:lnTo>
                  <a:pt x="1771" y="8895"/>
                </a:lnTo>
                <a:lnTo>
                  <a:pt x="1853" y="9183"/>
                </a:lnTo>
                <a:lnTo>
                  <a:pt x="1881" y="9615"/>
                </a:lnTo>
                <a:lnTo>
                  <a:pt x="1853" y="9989"/>
                </a:lnTo>
                <a:lnTo>
                  <a:pt x="1747" y="10416"/>
                </a:lnTo>
                <a:lnTo>
                  <a:pt x="1617" y="10820"/>
                </a:lnTo>
                <a:lnTo>
                  <a:pt x="1377" y="11424"/>
                </a:lnTo>
                <a:lnTo>
                  <a:pt x="1152" y="11957"/>
                </a:lnTo>
                <a:lnTo>
                  <a:pt x="1032" y="12255"/>
                </a:lnTo>
                <a:lnTo>
                  <a:pt x="1022" y="12370"/>
                </a:lnTo>
                <a:lnTo>
                  <a:pt x="1061" y="12485"/>
                </a:lnTo>
                <a:lnTo>
                  <a:pt x="1152" y="12572"/>
                </a:lnTo>
                <a:lnTo>
                  <a:pt x="1219" y="12624"/>
                </a:lnTo>
                <a:lnTo>
                  <a:pt x="6739" y="12624"/>
                </a:lnTo>
                <a:lnTo>
                  <a:pt x="6859" y="12519"/>
                </a:lnTo>
                <a:lnTo>
                  <a:pt x="6921" y="12404"/>
                </a:lnTo>
                <a:lnTo>
                  <a:pt x="6917" y="12231"/>
                </a:lnTo>
                <a:lnTo>
                  <a:pt x="6912" y="12034"/>
                </a:lnTo>
                <a:lnTo>
                  <a:pt x="6941" y="11871"/>
                </a:lnTo>
                <a:lnTo>
                  <a:pt x="6984" y="11722"/>
                </a:lnTo>
                <a:lnTo>
                  <a:pt x="7046" y="11583"/>
                </a:lnTo>
                <a:lnTo>
                  <a:pt x="7152" y="11468"/>
                </a:lnTo>
                <a:lnTo>
                  <a:pt x="7296" y="11381"/>
                </a:lnTo>
                <a:lnTo>
                  <a:pt x="7449" y="11352"/>
                </a:lnTo>
                <a:lnTo>
                  <a:pt x="7593" y="11338"/>
                </a:lnTo>
                <a:lnTo>
                  <a:pt x="7771" y="11328"/>
                </a:lnTo>
                <a:lnTo>
                  <a:pt x="7905" y="11309"/>
                </a:lnTo>
                <a:lnTo>
                  <a:pt x="8126" y="11290"/>
                </a:lnTo>
                <a:lnTo>
                  <a:pt x="8323" y="11290"/>
                </a:lnTo>
                <a:lnTo>
                  <a:pt x="8510" y="11271"/>
                </a:lnTo>
                <a:lnTo>
                  <a:pt x="8659" y="11256"/>
                </a:lnTo>
                <a:lnTo>
                  <a:pt x="8808" y="11223"/>
                </a:lnTo>
                <a:lnTo>
                  <a:pt x="8928" y="11194"/>
                </a:lnTo>
                <a:lnTo>
                  <a:pt x="9053" y="11156"/>
                </a:lnTo>
                <a:lnTo>
                  <a:pt x="9187" y="11093"/>
                </a:lnTo>
                <a:lnTo>
                  <a:pt x="9312" y="10992"/>
                </a:lnTo>
                <a:lnTo>
                  <a:pt x="9422" y="10877"/>
                </a:lnTo>
                <a:lnTo>
                  <a:pt x="9513" y="10728"/>
                </a:lnTo>
                <a:lnTo>
                  <a:pt x="9605" y="10546"/>
                </a:lnTo>
                <a:lnTo>
                  <a:pt x="9672" y="10349"/>
                </a:lnTo>
                <a:lnTo>
                  <a:pt x="9696" y="10109"/>
                </a:lnTo>
                <a:lnTo>
                  <a:pt x="9701" y="9912"/>
                </a:lnTo>
                <a:lnTo>
                  <a:pt x="9681" y="9581"/>
                </a:lnTo>
                <a:lnTo>
                  <a:pt x="9643" y="9408"/>
                </a:lnTo>
                <a:lnTo>
                  <a:pt x="9715" y="9346"/>
                </a:lnTo>
                <a:lnTo>
                  <a:pt x="9797" y="9293"/>
                </a:lnTo>
                <a:lnTo>
                  <a:pt x="9878" y="9197"/>
                </a:lnTo>
                <a:lnTo>
                  <a:pt x="9931" y="9092"/>
                </a:lnTo>
                <a:lnTo>
                  <a:pt x="9936" y="8957"/>
                </a:lnTo>
                <a:lnTo>
                  <a:pt x="9912" y="8856"/>
                </a:lnTo>
                <a:lnTo>
                  <a:pt x="9888" y="8794"/>
                </a:lnTo>
                <a:lnTo>
                  <a:pt x="9883" y="8751"/>
                </a:lnTo>
                <a:lnTo>
                  <a:pt x="9960" y="8693"/>
                </a:lnTo>
                <a:lnTo>
                  <a:pt x="10051" y="8612"/>
                </a:lnTo>
                <a:lnTo>
                  <a:pt x="10118" y="8516"/>
                </a:lnTo>
                <a:lnTo>
                  <a:pt x="10137" y="8434"/>
                </a:lnTo>
                <a:lnTo>
                  <a:pt x="10075" y="8309"/>
                </a:lnTo>
                <a:lnTo>
                  <a:pt x="10003" y="8151"/>
                </a:lnTo>
                <a:lnTo>
                  <a:pt x="9941" y="8021"/>
                </a:lnTo>
                <a:lnTo>
                  <a:pt x="9912" y="7925"/>
                </a:lnTo>
                <a:lnTo>
                  <a:pt x="9897" y="7805"/>
                </a:lnTo>
                <a:lnTo>
                  <a:pt x="9969" y="7728"/>
                </a:lnTo>
                <a:lnTo>
                  <a:pt x="10075" y="7690"/>
                </a:lnTo>
                <a:lnTo>
                  <a:pt x="10243" y="7680"/>
                </a:lnTo>
                <a:lnTo>
                  <a:pt x="10425" y="7628"/>
                </a:lnTo>
                <a:lnTo>
                  <a:pt x="10579" y="7560"/>
                </a:lnTo>
                <a:lnTo>
                  <a:pt x="10704" y="7503"/>
                </a:lnTo>
                <a:lnTo>
                  <a:pt x="10819" y="7392"/>
                </a:lnTo>
                <a:lnTo>
                  <a:pt x="10877" y="7287"/>
                </a:lnTo>
                <a:lnTo>
                  <a:pt x="10896" y="7104"/>
                </a:lnTo>
                <a:lnTo>
                  <a:pt x="10853" y="6989"/>
                </a:lnTo>
                <a:lnTo>
                  <a:pt x="10675" y="6677"/>
                </a:lnTo>
                <a:lnTo>
                  <a:pt x="10425" y="6293"/>
                </a:lnTo>
                <a:lnTo>
                  <a:pt x="10133" y="5919"/>
                </a:lnTo>
                <a:lnTo>
                  <a:pt x="9969" y="5708"/>
                </a:lnTo>
                <a:lnTo>
                  <a:pt x="9806" y="5444"/>
                </a:lnTo>
                <a:lnTo>
                  <a:pt x="9734" y="5247"/>
                </a:lnTo>
                <a:lnTo>
                  <a:pt x="9720" y="5036"/>
                </a:lnTo>
                <a:lnTo>
                  <a:pt x="9753" y="4728"/>
                </a:lnTo>
                <a:lnTo>
                  <a:pt x="9782" y="4388"/>
                </a:lnTo>
                <a:lnTo>
                  <a:pt x="9739" y="4042"/>
                </a:lnTo>
                <a:lnTo>
                  <a:pt x="9653" y="3605"/>
                </a:lnTo>
                <a:lnTo>
                  <a:pt x="9585" y="3365"/>
                </a:lnTo>
                <a:lnTo>
                  <a:pt x="9499" y="3029"/>
                </a:lnTo>
                <a:lnTo>
                  <a:pt x="9605" y="3101"/>
                </a:lnTo>
                <a:lnTo>
                  <a:pt x="9725" y="3154"/>
                </a:lnTo>
                <a:lnTo>
                  <a:pt x="9835" y="3140"/>
                </a:lnTo>
                <a:lnTo>
                  <a:pt x="9936" y="3092"/>
                </a:lnTo>
                <a:lnTo>
                  <a:pt x="10013" y="2976"/>
                </a:lnTo>
                <a:lnTo>
                  <a:pt x="10027" y="2837"/>
                </a:lnTo>
                <a:lnTo>
                  <a:pt x="9979" y="2679"/>
                </a:lnTo>
                <a:lnTo>
                  <a:pt x="9897" y="2429"/>
                </a:lnTo>
                <a:lnTo>
                  <a:pt x="9782" y="2175"/>
                </a:lnTo>
                <a:lnTo>
                  <a:pt x="9576" y="1781"/>
                </a:lnTo>
                <a:lnTo>
                  <a:pt x="9197" y="1349"/>
                </a:lnTo>
                <a:lnTo>
                  <a:pt x="8865" y="1104"/>
                </a:lnTo>
                <a:lnTo>
                  <a:pt x="8486" y="908"/>
                </a:lnTo>
                <a:lnTo>
                  <a:pt x="8131" y="783"/>
                </a:lnTo>
                <a:lnTo>
                  <a:pt x="7982" y="759"/>
                </a:lnTo>
                <a:lnTo>
                  <a:pt x="7651" y="567"/>
                </a:lnTo>
                <a:lnTo>
                  <a:pt x="7123" y="346"/>
                </a:lnTo>
                <a:lnTo>
                  <a:pt x="6504" y="159"/>
                </a:lnTo>
                <a:lnTo>
                  <a:pt x="6005" y="53"/>
                </a:lnTo>
                <a:lnTo>
                  <a:pt x="5496" y="15"/>
                </a:lnTo>
                <a:lnTo>
                  <a:pt x="4925" y="0"/>
                </a:lnTo>
                <a:lnTo>
                  <a:pt x="4459" y="39"/>
                </a:lnTo>
                <a:lnTo>
                  <a:pt x="3758" y="149"/>
                </a:lnTo>
                <a:lnTo>
                  <a:pt x="3149" y="312"/>
                </a:lnTo>
                <a:lnTo>
                  <a:pt x="2697" y="490"/>
                </a:lnTo>
                <a:lnTo>
                  <a:pt x="2016" y="821"/>
                </a:lnTo>
                <a:lnTo>
                  <a:pt x="1521" y="1148"/>
                </a:lnTo>
                <a:lnTo>
                  <a:pt x="1176" y="1426"/>
                </a:lnTo>
                <a:lnTo>
                  <a:pt x="830" y="1772"/>
                </a:lnTo>
                <a:lnTo>
                  <a:pt x="638" y="2040"/>
                </a:lnTo>
                <a:lnTo>
                  <a:pt x="470" y="2333"/>
                </a:lnTo>
                <a:lnTo>
                  <a:pt x="341" y="2621"/>
                </a:lnTo>
                <a:lnTo>
                  <a:pt x="206" y="2972"/>
                </a:lnTo>
                <a:lnTo>
                  <a:pt x="120" y="3269"/>
                </a:lnTo>
                <a:lnTo>
                  <a:pt x="48" y="3567"/>
                </a:lnTo>
                <a:lnTo>
                  <a:pt x="0" y="3989"/>
                </a:lnTo>
                <a:lnTo>
                  <a:pt x="0" y="4508"/>
                </a:lnTo>
                <a:lnTo>
                  <a:pt x="48" y="4920"/>
                </a:lnTo>
                <a:lnTo>
                  <a:pt x="145" y="5350"/>
                </a:lnTo>
                <a:close/>
              </a:path>
            </a:pathLst>
          </a:custGeom>
          <a:noFill/>
          <a:ln w="31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n w="3175">
                <a:solidFill>
                  <a:schemeClr val="tx1"/>
                </a:solidFill>
              </a:ln>
            </a:endParaRPr>
          </a:p>
        </p:txBody>
      </p:sp>
      <p:grpSp>
        <p:nvGrpSpPr>
          <p:cNvPr id="113" name="Group 112">
            <a:extLst>
              <a:ext uri="{FF2B5EF4-FFF2-40B4-BE49-F238E27FC236}">
                <a16:creationId xmlns:a16="http://schemas.microsoft.com/office/drawing/2014/main" id="{B6D424A3-B16C-4FA0-B4DE-E94BE961AD1F}"/>
              </a:ext>
            </a:extLst>
          </p:cNvPr>
          <p:cNvGrpSpPr/>
          <p:nvPr/>
        </p:nvGrpSpPr>
        <p:grpSpPr>
          <a:xfrm>
            <a:off x="1919784" y="2284454"/>
            <a:ext cx="591395" cy="608070"/>
            <a:chOff x="6066748" y="2077215"/>
            <a:chExt cx="621328" cy="621328"/>
          </a:xfrm>
        </p:grpSpPr>
        <p:grpSp>
          <p:nvGrpSpPr>
            <p:cNvPr id="114" name="Group 113">
              <a:extLst>
                <a:ext uri="{FF2B5EF4-FFF2-40B4-BE49-F238E27FC236}">
                  <a16:creationId xmlns:a16="http://schemas.microsoft.com/office/drawing/2014/main" id="{94941D52-00C8-4879-B041-67EACA942820}"/>
                </a:ext>
              </a:extLst>
            </p:cNvPr>
            <p:cNvGrpSpPr/>
            <p:nvPr/>
          </p:nvGrpSpPr>
          <p:grpSpPr>
            <a:xfrm>
              <a:off x="6170655" y="2231963"/>
              <a:ext cx="414396" cy="354143"/>
              <a:chOff x="6988175" y="3228975"/>
              <a:chExt cx="534988" cy="457200"/>
            </a:xfrm>
          </p:grpSpPr>
          <p:sp>
            <p:nvSpPr>
              <p:cNvPr id="116" name="Freeform 138">
                <a:extLst>
                  <a:ext uri="{FF2B5EF4-FFF2-40B4-BE49-F238E27FC236}">
                    <a16:creationId xmlns:a16="http://schemas.microsoft.com/office/drawing/2014/main" id="{06670069-C47C-43CB-97B8-5C1BCFA55791}"/>
                  </a:ext>
                </a:extLst>
              </p:cNvPr>
              <p:cNvSpPr>
                <a:spLocks noChangeArrowheads="1"/>
              </p:cNvSpPr>
              <p:nvPr/>
            </p:nvSpPr>
            <p:spPr bwMode="auto">
              <a:xfrm>
                <a:off x="6988175" y="3228975"/>
                <a:ext cx="534988" cy="403225"/>
              </a:xfrm>
              <a:custGeom>
                <a:avLst/>
                <a:gdLst>
                  <a:gd name="T0" fmla="*/ 1145 w 1486"/>
                  <a:gd name="T1" fmla="*/ 805 h 1121"/>
                  <a:gd name="T2" fmla="*/ 1145 w 1486"/>
                  <a:gd name="T3" fmla="*/ 805 h 1121"/>
                  <a:gd name="T4" fmla="*/ 1145 w 1486"/>
                  <a:gd name="T5" fmla="*/ 805 h 1121"/>
                  <a:gd name="T6" fmla="*/ 1485 w 1486"/>
                  <a:gd name="T7" fmla="*/ 554 h 1121"/>
                  <a:gd name="T8" fmla="*/ 1409 w 1486"/>
                  <a:gd name="T9" fmla="*/ 390 h 1121"/>
                  <a:gd name="T10" fmla="*/ 1422 w 1486"/>
                  <a:gd name="T11" fmla="*/ 352 h 1121"/>
                  <a:gd name="T12" fmla="*/ 1233 w 1486"/>
                  <a:gd name="T13" fmla="*/ 164 h 1121"/>
                  <a:gd name="T14" fmla="*/ 1208 w 1486"/>
                  <a:gd name="T15" fmla="*/ 164 h 1121"/>
                  <a:gd name="T16" fmla="*/ 1069 w 1486"/>
                  <a:gd name="T17" fmla="*/ 88 h 1121"/>
                  <a:gd name="T18" fmla="*/ 1019 w 1486"/>
                  <a:gd name="T19" fmla="*/ 88 h 1121"/>
                  <a:gd name="T20" fmla="*/ 856 w 1486"/>
                  <a:gd name="T21" fmla="*/ 13 h 1121"/>
                  <a:gd name="T22" fmla="*/ 755 w 1486"/>
                  <a:gd name="T23" fmla="*/ 38 h 1121"/>
                  <a:gd name="T24" fmla="*/ 642 w 1486"/>
                  <a:gd name="T25" fmla="*/ 0 h 1121"/>
                  <a:gd name="T26" fmla="*/ 541 w 1486"/>
                  <a:gd name="T27" fmla="*/ 38 h 1121"/>
                  <a:gd name="T28" fmla="*/ 465 w 1486"/>
                  <a:gd name="T29" fmla="*/ 25 h 1121"/>
                  <a:gd name="T30" fmla="*/ 314 w 1486"/>
                  <a:gd name="T31" fmla="*/ 126 h 1121"/>
                  <a:gd name="T32" fmla="*/ 302 w 1486"/>
                  <a:gd name="T33" fmla="*/ 126 h 1121"/>
                  <a:gd name="T34" fmla="*/ 113 w 1486"/>
                  <a:gd name="T35" fmla="*/ 327 h 1121"/>
                  <a:gd name="T36" fmla="*/ 113 w 1486"/>
                  <a:gd name="T37" fmla="*/ 340 h 1121"/>
                  <a:gd name="T38" fmla="*/ 0 w 1486"/>
                  <a:gd name="T39" fmla="*/ 491 h 1121"/>
                  <a:gd name="T40" fmla="*/ 25 w 1486"/>
                  <a:gd name="T41" fmla="*/ 579 h 1121"/>
                  <a:gd name="T42" fmla="*/ 0 w 1486"/>
                  <a:gd name="T43" fmla="*/ 667 h 1121"/>
                  <a:gd name="T44" fmla="*/ 138 w 1486"/>
                  <a:gd name="T45" fmla="*/ 818 h 1121"/>
                  <a:gd name="T46" fmla="*/ 138 w 1486"/>
                  <a:gd name="T47" fmla="*/ 831 h 1121"/>
                  <a:gd name="T48" fmla="*/ 415 w 1486"/>
                  <a:gd name="T49" fmla="*/ 112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86" h="1121">
                    <a:moveTo>
                      <a:pt x="1145" y="805"/>
                    </a:moveTo>
                    <a:lnTo>
                      <a:pt x="1145" y="805"/>
                    </a:lnTo>
                    <a:lnTo>
                      <a:pt x="1145" y="805"/>
                    </a:lnTo>
                    <a:cubicBezTo>
                      <a:pt x="1334" y="805"/>
                      <a:pt x="1485" y="692"/>
                      <a:pt x="1485" y="554"/>
                    </a:cubicBezTo>
                    <a:cubicBezTo>
                      <a:pt x="1485" y="491"/>
                      <a:pt x="1460" y="428"/>
                      <a:pt x="1409" y="390"/>
                    </a:cubicBezTo>
                    <a:cubicBezTo>
                      <a:pt x="1422" y="378"/>
                      <a:pt x="1422" y="365"/>
                      <a:pt x="1422" y="352"/>
                    </a:cubicBezTo>
                    <a:cubicBezTo>
                      <a:pt x="1422" y="252"/>
                      <a:pt x="1334" y="164"/>
                      <a:pt x="1233" y="164"/>
                    </a:cubicBezTo>
                    <a:cubicBezTo>
                      <a:pt x="1220" y="164"/>
                      <a:pt x="1220" y="164"/>
                      <a:pt x="1208" y="164"/>
                    </a:cubicBezTo>
                    <a:cubicBezTo>
                      <a:pt x="1183" y="113"/>
                      <a:pt x="1132" y="88"/>
                      <a:pt x="1069" y="88"/>
                    </a:cubicBezTo>
                    <a:cubicBezTo>
                      <a:pt x="1057" y="88"/>
                      <a:pt x="1032" y="88"/>
                      <a:pt x="1019" y="88"/>
                    </a:cubicBezTo>
                    <a:cubicBezTo>
                      <a:pt x="981" y="38"/>
                      <a:pt x="931" y="13"/>
                      <a:pt x="856" y="13"/>
                    </a:cubicBezTo>
                    <a:cubicBezTo>
                      <a:pt x="818" y="13"/>
                      <a:pt x="780" y="25"/>
                      <a:pt x="755" y="38"/>
                    </a:cubicBezTo>
                    <a:cubicBezTo>
                      <a:pt x="730" y="13"/>
                      <a:pt x="692" y="0"/>
                      <a:pt x="642" y="0"/>
                    </a:cubicBezTo>
                    <a:cubicBezTo>
                      <a:pt x="604" y="0"/>
                      <a:pt x="566" y="13"/>
                      <a:pt x="541" y="38"/>
                    </a:cubicBezTo>
                    <a:cubicBezTo>
                      <a:pt x="516" y="25"/>
                      <a:pt x="491" y="25"/>
                      <a:pt x="465" y="25"/>
                    </a:cubicBezTo>
                    <a:cubicBezTo>
                      <a:pt x="390" y="25"/>
                      <a:pt x="340" y="63"/>
                      <a:pt x="314" y="126"/>
                    </a:cubicBezTo>
                    <a:lnTo>
                      <a:pt x="302" y="126"/>
                    </a:lnTo>
                    <a:cubicBezTo>
                      <a:pt x="201" y="126"/>
                      <a:pt x="113" y="214"/>
                      <a:pt x="113" y="327"/>
                    </a:cubicBezTo>
                    <a:cubicBezTo>
                      <a:pt x="113" y="327"/>
                      <a:pt x="113" y="327"/>
                      <a:pt x="113" y="340"/>
                    </a:cubicBezTo>
                    <a:cubicBezTo>
                      <a:pt x="50" y="352"/>
                      <a:pt x="0" y="415"/>
                      <a:pt x="0" y="491"/>
                    </a:cubicBezTo>
                    <a:cubicBezTo>
                      <a:pt x="0" y="516"/>
                      <a:pt x="12" y="554"/>
                      <a:pt x="25" y="579"/>
                    </a:cubicBezTo>
                    <a:cubicBezTo>
                      <a:pt x="12" y="604"/>
                      <a:pt x="0" y="629"/>
                      <a:pt x="0" y="667"/>
                    </a:cubicBezTo>
                    <a:cubicBezTo>
                      <a:pt x="0" y="742"/>
                      <a:pt x="63" y="805"/>
                      <a:pt x="138" y="818"/>
                    </a:cubicBezTo>
                    <a:cubicBezTo>
                      <a:pt x="138" y="831"/>
                      <a:pt x="138" y="831"/>
                      <a:pt x="138" y="831"/>
                    </a:cubicBezTo>
                    <a:cubicBezTo>
                      <a:pt x="138" y="994"/>
                      <a:pt x="264" y="1120"/>
                      <a:pt x="415" y="1120"/>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17" name="Freeform 139">
                <a:extLst>
                  <a:ext uri="{FF2B5EF4-FFF2-40B4-BE49-F238E27FC236}">
                    <a16:creationId xmlns:a16="http://schemas.microsoft.com/office/drawing/2014/main" id="{D86FAE27-550F-4720-B4BC-0AACD2301EBF}"/>
                  </a:ext>
                </a:extLst>
              </p:cNvPr>
              <p:cNvSpPr>
                <a:spLocks noChangeArrowheads="1"/>
              </p:cNvSpPr>
              <p:nvPr/>
            </p:nvSpPr>
            <p:spPr bwMode="auto">
              <a:xfrm>
                <a:off x="6988175" y="3346450"/>
                <a:ext cx="58738" cy="100013"/>
              </a:xfrm>
              <a:custGeom>
                <a:avLst/>
                <a:gdLst>
                  <a:gd name="T0" fmla="*/ 50 w 164"/>
                  <a:gd name="T1" fmla="*/ 277 h 278"/>
                  <a:gd name="T2" fmla="*/ 50 w 164"/>
                  <a:gd name="T3" fmla="*/ 277 h 278"/>
                  <a:gd name="T4" fmla="*/ 0 w 164"/>
                  <a:gd name="T5" fmla="*/ 164 h 278"/>
                  <a:gd name="T6" fmla="*/ 163 w 164"/>
                  <a:gd name="T7" fmla="*/ 0 h 278"/>
                </a:gdLst>
                <a:ahLst/>
                <a:cxnLst>
                  <a:cxn ang="0">
                    <a:pos x="T0" y="T1"/>
                  </a:cxn>
                  <a:cxn ang="0">
                    <a:pos x="T2" y="T3"/>
                  </a:cxn>
                  <a:cxn ang="0">
                    <a:pos x="T4" y="T5"/>
                  </a:cxn>
                  <a:cxn ang="0">
                    <a:pos x="T6" y="T7"/>
                  </a:cxn>
                </a:cxnLst>
                <a:rect l="0" t="0" r="r" b="b"/>
                <a:pathLst>
                  <a:path w="164" h="278">
                    <a:moveTo>
                      <a:pt x="50" y="277"/>
                    </a:moveTo>
                    <a:lnTo>
                      <a:pt x="50" y="277"/>
                    </a:lnTo>
                    <a:cubicBezTo>
                      <a:pt x="25" y="252"/>
                      <a:pt x="0" y="202"/>
                      <a:pt x="0" y="164"/>
                    </a:cubicBezTo>
                    <a:cubicBezTo>
                      <a:pt x="0" y="76"/>
                      <a:pt x="75" y="0"/>
                      <a:pt x="163" y="0"/>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18" name="Freeform 140">
                <a:extLst>
                  <a:ext uri="{FF2B5EF4-FFF2-40B4-BE49-F238E27FC236}">
                    <a16:creationId xmlns:a16="http://schemas.microsoft.com/office/drawing/2014/main" id="{4A0BC24B-FBFF-4E0C-8EE3-61B25C6FE1CA}"/>
                  </a:ext>
                </a:extLst>
              </p:cNvPr>
              <p:cNvSpPr>
                <a:spLocks noChangeArrowheads="1"/>
              </p:cNvSpPr>
              <p:nvPr/>
            </p:nvSpPr>
            <p:spPr bwMode="auto">
              <a:xfrm>
                <a:off x="7097713" y="3236913"/>
                <a:ext cx="117475" cy="58737"/>
              </a:xfrm>
              <a:custGeom>
                <a:avLst/>
                <a:gdLst>
                  <a:gd name="T0" fmla="*/ 0 w 328"/>
                  <a:gd name="T1" fmla="*/ 164 h 165"/>
                  <a:gd name="T2" fmla="*/ 0 w 328"/>
                  <a:gd name="T3" fmla="*/ 164 h 165"/>
                  <a:gd name="T4" fmla="*/ 163 w 328"/>
                  <a:gd name="T5" fmla="*/ 0 h 165"/>
                  <a:gd name="T6" fmla="*/ 264 w 328"/>
                  <a:gd name="T7" fmla="*/ 38 h 165"/>
                  <a:gd name="T8" fmla="*/ 327 w 328"/>
                  <a:gd name="T9" fmla="*/ 164 h 165"/>
                </a:gdLst>
                <a:ahLst/>
                <a:cxnLst>
                  <a:cxn ang="0">
                    <a:pos x="T0" y="T1"/>
                  </a:cxn>
                  <a:cxn ang="0">
                    <a:pos x="T2" y="T3"/>
                  </a:cxn>
                  <a:cxn ang="0">
                    <a:pos x="T4" y="T5"/>
                  </a:cxn>
                  <a:cxn ang="0">
                    <a:pos x="T6" y="T7"/>
                  </a:cxn>
                  <a:cxn ang="0">
                    <a:pos x="T8" y="T9"/>
                  </a:cxn>
                </a:cxnLst>
                <a:rect l="0" t="0" r="r" b="b"/>
                <a:pathLst>
                  <a:path w="328" h="165">
                    <a:moveTo>
                      <a:pt x="0" y="164"/>
                    </a:moveTo>
                    <a:lnTo>
                      <a:pt x="0" y="164"/>
                    </a:lnTo>
                    <a:cubicBezTo>
                      <a:pt x="0" y="76"/>
                      <a:pt x="75" y="0"/>
                      <a:pt x="163" y="0"/>
                    </a:cubicBezTo>
                    <a:cubicBezTo>
                      <a:pt x="201" y="0"/>
                      <a:pt x="239" y="13"/>
                      <a:pt x="264" y="38"/>
                    </a:cubicBezTo>
                    <a:cubicBezTo>
                      <a:pt x="302" y="63"/>
                      <a:pt x="327" y="113"/>
                      <a:pt x="327" y="164"/>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19" name="Freeform 141">
                <a:extLst>
                  <a:ext uri="{FF2B5EF4-FFF2-40B4-BE49-F238E27FC236}">
                    <a16:creationId xmlns:a16="http://schemas.microsoft.com/office/drawing/2014/main" id="{33266C7D-EE74-4CD5-81AD-DE304C3F9B55}"/>
                  </a:ext>
                </a:extLst>
              </p:cNvPr>
              <p:cNvSpPr>
                <a:spLocks noChangeArrowheads="1"/>
              </p:cNvSpPr>
              <p:nvPr/>
            </p:nvSpPr>
            <p:spPr bwMode="auto">
              <a:xfrm>
                <a:off x="7354888" y="3260725"/>
                <a:ext cx="77787" cy="58738"/>
              </a:xfrm>
              <a:custGeom>
                <a:avLst/>
                <a:gdLst>
                  <a:gd name="T0" fmla="*/ 0 w 215"/>
                  <a:gd name="T1" fmla="*/ 0 h 165"/>
                  <a:gd name="T2" fmla="*/ 0 w 215"/>
                  <a:gd name="T3" fmla="*/ 0 h 165"/>
                  <a:gd name="T4" fmla="*/ 50 w 215"/>
                  <a:gd name="T5" fmla="*/ 0 h 165"/>
                  <a:gd name="T6" fmla="*/ 214 w 215"/>
                  <a:gd name="T7" fmla="*/ 164 h 165"/>
                </a:gdLst>
                <a:ahLst/>
                <a:cxnLst>
                  <a:cxn ang="0">
                    <a:pos x="T0" y="T1"/>
                  </a:cxn>
                  <a:cxn ang="0">
                    <a:pos x="T2" y="T3"/>
                  </a:cxn>
                  <a:cxn ang="0">
                    <a:pos x="T4" y="T5"/>
                  </a:cxn>
                  <a:cxn ang="0">
                    <a:pos x="T6" y="T7"/>
                  </a:cxn>
                </a:cxnLst>
                <a:rect l="0" t="0" r="r" b="b"/>
                <a:pathLst>
                  <a:path w="215" h="165">
                    <a:moveTo>
                      <a:pt x="0" y="0"/>
                    </a:moveTo>
                    <a:lnTo>
                      <a:pt x="0" y="0"/>
                    </a:lnTo>
                    <a:cubicBezTo>
                      <a:pt x="13" y="0"/>
                      <a:pt x="38" y="0"/>
                      <a:pt x="50" y="0"/>
                    </a:cubicBezTo>
                    <a:cubicBezTo>
                      <a:pt x="139" y="0"/>
                      <a:pt x="214" y="76"/>
                      <a:pt x="214" y="164"/>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20" name="Freeform 142">
                <a:extLst>
                  <a:ext uri="{FF2B5EF4-FFF2-40B4-BE49-F238E27FC236}">
                    <a16:creationId xmlns:a16="http://schemas.microsoft.com/office/drawing/2014/main" id="{BB9A8A85-4FDE-43DE-802A-35D820CCDA4E}"/>
                  </a:ext>
                </a:extLst>
              </p:cNvPr>
              <p:cNvSpPr>
                <a:spLocks noChangeArrowheads="1"/>
              </p:cNvSpPr>
              <p:nvPr/>
            </p:nvSpPr>
            <p:spPr bwMode="auto">
              <a:xfrm>
                <a:off x="7423150" y="3287713"/>
                <a:ext cx="77788" cy="80962"/>
              </a:xfrm>
              <a:custGeom>
                <a:avLst/>
                <a:gdLst>
                  <a:gd name="T0" fmla="*/ 0 w 215"/>
                  <a:gd name="T1" fmla="*/ 0 h 227"/>
                  <a:gd name="T2" fmla="*/ 0 w 215"/>
                  <a:gd name="T3" fmla="*/ 0 h 227"/>
                  <a:gd name="T4" fmla="*/ 25 w 215"/>
                  <a:gd name="T5" fmla="*/ 0 h 227"/>
                  <a:gd name="T6" fmla="*/ 214 w 215"/>
                  <a:gd name="T7" fmla="*/ 188 h 227"/>
                  <a:gd name="T8" fmla="*/ 201 w 215"/>
                  <a:gd name="T9" fmla="*/ 226 h 227"/>
                </a:gdLst>
                <a:ahLst/>
                <a:cxnLst>
                  <a:cxn ang="0">
                    <a:pos x="T0" y="T1"/>
                  </a:cxn>
                  <a:cxn ang="0">
                    <a:pos x="T2" y="T3"/>
                  </a:cxn>
                  <a:cxn ang="0">
                    <a:pos x="T4" y="T5"/>
                  </a:cxn>
                  <a:cxn ang="0">
                    <a:pos x="T6" y="T7"/>
                  </a:cxn>
                  <a:cxn ang="0">
                    <a:pos x="T8" y="T9"/>
                  </a:cxn>
                </a:cxnLst>
                <a:rect l="0" t="0" r="r" b="b"/>
                <a:pathLst>
                  <a:path w="215" h="227">
                    <a:moveTo>
                      <a:pt x="0" y="0"/>
                    </a:moveTo>
                    <a:lnTo>
                      <a:pt x="0" y="0"/>
                    </a:lnTo>
                    <a:cubicBezTo>
                      <a:pt x="12" y="0"/>
                      <a:pt x="12" y="0"/>
                      <a:pt x="25" y="0"/>
                    </a:cubicBezTo>
                    <a:cubicBezTo>
                      <a:pt x="126" y="0"/>
                      <a:pt x="214" y="88"/>
                      <a:pt x="214" y="188"/>
                    </a:cubicBezTo>
                    <a:cubicBezTo>
                      <a:pt x="214" y="201"/>
                      <a:pt x="214" y="214"/>
                      <a:pt x="201" y="226"/>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21" name="Freeform 143">
                <a:extLst>
                  <a:ext uri="{FF2B5EF4-FFF2-40B4-BE49-F238E27FC236}">
                    <a16:creationId xmlns:a16="http://schemas.microsoft.com/office/drawing/2014/main" id="{7BF4D972-1001-472B-8272-FB7C981191B8}"/>
                  </a:ext>
                </a:extLst>
              </p:cNvPr>
              <p:cNvSpPr>
                <a:spLocks noChangeArrowheads="1"/>
              </p:cNvSpPr>
              <p:nvPr/>
            </p:nvSpPr>
            <p:spPr bwMode="auto">
              <a:xfrm>
                <a:off x="7400925" y="3355975"/>
                <a:ext cx="122238" cy="163513"/>
              </a:xfrm>
              <a:custGeom>
                <a:avLst/>
                <a:gdLst>
                  <a:gd name="T0" fmla="*/ 0 w 341"/>
                  <a:gd name="T1" fmla="*/ 453 h 454"/>
                  <a:gd name="T2" fmla="*/ 0 w 341"/>
                  <a:gd name="T3" fmla="*/ 453 h 454"/>
                  <a:gd name="T4" fmla="*/ 0 w 341"/>
                  <a:gd name="T5" fmla="*/ 453 h 454"/>
                  <a:gd name="T6" fmla="*/ 340 w 341"/>
                  <a:gd name="T7" fmla="*/ 202 h 454"/>
                  <a:gd name="T8" fmla="*/ 264 w 341"/>
                  <a:gd name="T9" fmla="*/ 26 h 454"/>
                  <a:gd name="T10" fmla="*/ 226 w 341"/>
                  <a:gd name="T11" fmla="*/ 0 h 454"/>
                </a:gdLst>
                <a:ahLst/>
                <a:cxnLst>
                  <a:cxn ang="0">
                    <a:pos x="T0" y="T1"/>
                  </a:cxn>
                  <a:cxn ang="0">
                    <a:pos x="T2" y="T3"/>
                  </a:cxn>
                  <a:cxn ang="0">
                    <a:pos x="T4" y="T5"/>
                  </a:cxn>
                  <a:cxn ang="0">
                    <a:pos x="T6" y="T7"/>
                  </a:cxn>
                  <a:cxn ang="0">
                    <a:pos x="T8" y="T9"/>
                  </a:cxn>
                  <a:cxn ang="0">
                    <a:pos x="T10" y="T11"/>
                  </a:cxn>
                </a:cxnLst>
                <a:rect l="0" t="0" r="r" b="b"/>
                <a:pathLst>
                  <a:path w="341" h="454">
                    <a:moveTo>
                      <a:pt x="0" y="453"/>
                    </a:moveTo>
                    <a:lnTo>
                      <a:pt x="0" y="453"/>
                    </a:lnTo>
                    <a:lnTo>
                      <a:pt x="0" y="453"/>
                    </a:lnTo>
                    <a:cubicBezTo>
                      <a:pt x="189" y="453"/>
                      <a:pt x="340" y="340"/>
                      <a:pt x="340" y="202"/>
                    </a:cubicBezTo>
                    <a:cubicBezTo>
                      <a:pt x="340" y="139"/>
                      <a:pt x="315" y="76"/>
                      <a:pt x="264" y="26"/>
                    </a:cubicBezTo>
                    <a:cubicBezTo>
                      <a:pt x="226" y="0"/>
                      <a:pt x="226" y="0"/>
                      <a:pt x="226" y="0"/>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22" name="Freeform 144">
                <a:extLst>
                  <a:ext uri="{FF2B5EF4-FFF2-40B4-BE49-F238E27FC236}">
                    <a16:creationId xmlns:a16="http://schemas.microsoft.com/office/drawing/2014/main" id="{9EAE68A8-215D-47C3-8213-6E2A24AD6775}"/>
                  </a:ext>
                </a:extLst>
              </p:cNvPr>
              <p:cNvSpPr>
                <a:spLocks noChangeArrowheads="1"/>
              </p:cNvSpPr>
              <p:nvPr/>
            </p:nvSpPr>
            <p:spPr bwMode="auto">
              <a:xfrm>
                <a:off x="7251700" y="3233738"/>
                <a:ext cx="112713" cy="41275"/>
              </a:xfrm>
              <a:custGeom>
                <a:avLst/>
                <a:gdLst>
                  <a:gd name="T0" fmla="*/ 0 w 315"/>
                  <a:gd name="T1" fmla="*/ 37 h 114"/>
                  <a:gd name="T2" fmla="*/ 0 w 315"/>
                  <a:gd name="T3" fmla="*/ 37 h 114"/>
                  <a:gd name="T4" fmla="*/ 126 w 315"/>
                  <a:gd name="T5" fmla="*/ 0 h 114"/>
                  <a:gd name="T6" fmla="*/ 314 w 315"/>
                  <a:gd name="T7" fmla="*/ 113 h 114"/>
                </a:gdLst>
                <a:ahLst/>
                <a:cxnLst>
                  <a:cxn ang="0">
                    <a:pos x="T0" y="T1"/>
                  </a:cxn>
                  <a:cxn ang="0">
                    <a:pos x="T2" y="T3"/>
                  </a:cxn>
                  <a:cxn ang="0">
                    <a:pos x="T4" y="T5"/>
                  </a:cxn>
                  <a:cxn ang="0">
                    <a:pos x="T6" y="T7"/>
                  </a:cxn>
                </a:cxnLst>
                <a:rect l="0" t="0" r="r" b="b"/>
                <a:pathLst>
                  <a:path w="315" h="114">
                    <a:moveTo>
                      <a:pt x="0" y="37"/>
                    </a:moveTo>
                    <a:lnTo>
                      <a:pt x="0" y="37"/>
                    </a:lnTo>
                    <a:cubicBezTo>
                      <a:pt x="37" y="12"/>
                      <a:pt x="75" y="0"/>
                      <a:pt x="126" y="0"/>
                    </a:cubicBezTo>
                    <a:cubicBezTo>
                      <a:pt x="214" y="0"/>
                      <a:pt x="277" y="37"/>
                      <a:pt x="314" y="113"/>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23" name="Freeform 145">
                <a:extLst>
                  <a:ext uri="{FF2B5EF4-FFF2-40B4-BE49-F238E27FC236}">
                    <a16:creationId xmlns:a16="http://schemas.microsoft.com/office/drawing/2014/main" id="{BD50B5F7-B062-452C-9D88-0E0942DA6F94}"/>
                  </a:ext>
                </a:extLst>
              </p:cNvPr>
              <p:cNvSpPr>
                <a:spLocks noChangeArrowheads="1"/>
              </p:cNvSpPr>
              <p:nvPr/>
            </p:nvSpPr>
            <p:spPr bwMode="auto">
              <a:xfrm>
                <a:off x="7183438" y="3228975"/>
                <a:ext cx="77787" cy="14288"/>
              </a:xfrm>
              <a:custGeom>
                <a:avLst/>
                <a:gdLst>
                  <a:gd name="T0" fmla="*/ 0 w 215"/>
                  <a:gd name="T1" fmla="*/ 38 h 39"/>
                  <a:gd name="T2" fmla="*/ 0 w 215"/>
                  <a:gd name="T3" fmla="*/ 38 h 39"/>
                  <a:gd name="T4" fmla="*/ 101 w 215"/>
                  <a:gd name="T5" fmla="*/ 0 h 39"/>
                  <a:gd name="T6" fmla="*/ 214 w 215"/>
                  <a:gd name="T7" fmla="*/ 38 h 39"/>
                </a:gdLst>
                <a:ahLst/>
                <a:cxnLst>
                  <a:cxn ang="0">
                    <a:pos x="T0" y="T1"/>
                  </a:cxn>
                  <a:cxn ang="0">
                    <a:pos x="T2" y="T3"/>
                  </a:cxn>
                  <a:cxn ang="0">
                    <a:pos x="T4" y="T5"/>
                  </a:cxn>
                  <a:cxn ang="0">
                    <a:pos x="T6" y="T7"/>
                  </a:cxn>
                </a:cxnLst>
                <a:rect l="0" t="0" r="r" b="b"/>
                <a:pathLst>
                  <a:path w="215" h="39">
                    <a:moveTo>
                      <a:pt x="0" y="38"/>
                    </a:moveTo>
                    <a:lnTo>
                      <a:pt x="0" y="38"/>
                    </a:lnTo>
                    <a:cubicBezTo>
                      <a:pt x="25" y="13"/>
                      <a:pt x="63" y="0"/>
                      <a:pt x="101" y="0"/>
                    </a:cubicBezTo>
                    <a:cubicBezTo>
                      <a:pt x="151" y="0"/>
                      <a:pt x="189" y="13"/>
                      <a:pt x="214" y="38"/>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24" name="Freeform 146">
                <a:extLst>
                  <a:ext uri="{FF2B5EF4-FFF2-40B4-BE49-F238E27FC236}">
                    <a16:creationId xmlns:a16="http://schemas.microsoft.com/office/drawing/2014/main" id="{2FB4C74D-AEA1-4B73-B64B-BA57DE470299}"/>
                  </a:ext>
                </a:extLst>
              </p:cNvPr>
              <p:cNvSpPr>
                <a:spLocks noChangeArrowheads="1"/>
              </p:cNvSpPr>
              <p:nvPr/>
            </p:nvSpPr>
            <p:spPr bwMode="auto">
              <a:xfrm>
                <a:off x="7029450" y="3273425"/>
                <a:ext cx="73025" cy="77788"/>
              </a:xfrm>
              <a:custGeom>
                <a:avLst/>
                <a:gdLst>
                  <a:gd name="T0" fmla="*/ 0 w 202"/>
                  <a:gd name="T1" fmla="*/ 214 h 215"/>
                  <a:gd name="T2" fmla="*/ 0 w 202"/>
                  <a:gd name="T3" fmla="*/ 214 h 215"/>
                  <a:gd name="T4" fmla="*/ 0 w 202"/>
                  <a:gd name="T5" fmla="*/ 201 h 215"/>
                  <a:gd name="T6" fmla="*/ 189 w 202"/>
                  <a:gd name="T7" fmla="*/ 0 h 215"/>
                  <a:gd name="T8" fmla="*/ 201 w 202"/>
                  <a:gd name="T9" fmla="*/ 0 h 215"/>
                </a:gdLst>
                <a:ahLst/>
                <a:cxnLst>
                  <a:cxn ang="0">
                    <a:pos x="T0" y="T1"/>
                  </a:cxn>
                  <a:cxn ang="0">
                    <a:pos x="T2" y="T3"/>
                  </a:cxn>
                  <a:cxn ang="0">
                    <a:pos x="T4" y="T5"/>
                  </a:cxn>
                  <a:cxn ang="0">
                    <a:pos x="T6" y="T7"/>
                  </a:cxn>
                  <a:cxn ang="0">
                    <a:pos x="T8" y="T9"/>
                  </a:cxn>
                </a:cxnLst>
                <a:rect l="0" t="0" r="r" b="b"/>
                <a:pathLst>
                  <a:path w="202" h="215">
                    <a:moveTo>
                      <a:pt x="0" y="214"/>
                    </a:moveTo>
                    <a:lnTo>
                      <a:pt x="0" y="214"/>
                    </a:lnTo>
                    <a:cubicBezTo>
                      <a:pt x="0" y="201"/>
                      <a:pt x="0" y="201"/>
                      <a:pt x="0" y="201"/>
                    </a:cubicBezTo>
                    <a:cubicBezTo>
                      <a:pt x="0" y="88"/>
                      <a:pt x="88" y="0"/>
                      <a:pt x="189" y="0"/>
                    </a:cubicBezTo>
                    <a:lnTo>
                      <a:pt x="201" y="0"/>
                    </a:ln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25" name="Freeform 147">
                <a:extLst>
                  <a:ext uri="{FF2B5EF4-FFF2-40B4-BE49-F238E27FC236}">
                    <a16:creationId xmlns:a16="http://schemas.microsoft.com/office/drawing/2014/main" id="{FFE8B4F3-8EBB-4FAC-A768-99E89A1FF2F7}"/>
                  </a:ext>
                </a:extLst>
              </p:cNvPr>
              <p:cNvSpPr>
                <a:spLocks noChangeArrowheads="1"/>
              </p:cNvSpPr>
              <p:nvPr/>
            </p:nvSpPr>
            <p:spPr bwMode="auto">
              <a:xfrm>
                <a:off x="7037388" y="3422650"/>
                <a:ext cx="131762" cy="209550"/>
              </a:xfrm>
              <a:custGeom>
                <a:avLst/>
                <a:gdLst>
                  <a:gd name="T0" fmla="*/ 365 w 366"/>
                  <a:gd name="T1" fmla="*/ 566 h 580"/>
                  <a:gd name="T2" fmla="*/ 365 w 366"/>
                  <a:gd name="T3" fmla="*/ 566 h 580"/>
                  <a:gd name="T4" fmla="*/ 277 w 366"/>
                  <a:gd name="T5" fmla="*/ 579 h 580"/>
                  <a:gd name="T6" fmla="*/ 0 w 366"/>
                  <a:gd name="T7" fmla="*/ 290 h 580"/>
                  <a:gd name="T8" fmla="*/ 277 w 366"/>
                  <a:gd name="T9" fmla="*/ 0 h 580"/>
                </a:gdLst>
                <a:ahLst/>
                <a:cxnLst>
                  <a:cxn ang="0">
                    <a:pos x="T0" y="T1"/>
                  </a:cxn>
                  <a:cxn ang="0">
                    <a:pos x="T2" y="T3"/>
                  </a:cxn>
                  <a:cxn ang="0">
                    <a:pos x="T4" y="T5"/>
                  </a:cxn>
                  <a:cxn ang="0">
                    <a:pos x="T6" y="T7"/>
                  </a:cxn>
                  <a:cxn ang="0">
                    <a:pos x="T8" y="T9"/>
                  </a:cxn>
                </a:cxnLst>
                <a:rect l="0" t="0" r="r" b="b"/>
                <a:pathLst>
                  <a:path w="366" h="580">
                    <a:moveTo>
                      <a:pt x="365" y="566"/>
                    </a:moveTo>
                    <a:lnTo>
                      <a:pt x="365" y="566"/>
                    </a:lnTo>
                    <a:cubicBezTo>
                      <a:pt x="340" y="579"/>
                      <a:pt x="315" y="579"/>
                      <a:pt x="277" y="579"/>
                    </a:cubicBezTo>
                    <a:cubicBezTo>
                      <a:pt x="126" y="579"/>
                      <a:pt x="0" y="453"/>
                      <a:pt x="0" y="290"/>
                    </a:cubicBezTo>
                    <a:cubicBezTo>
                      <a:pt x="0" y="139"/>
                      <a:pt x="114" y="13"/>
                      <a:pt x="277" y="0"/>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26" name="Freeform 148">
                <a:extLst>
                  <a:ext uri="{FF2B5EF4-FFF2-40B4-BE49-F238E27FC236}">
                    <a16:creationId xmlns:a16="http://schemas.microsoft.com/office/drawing/2014/main" id="{098E2614-DD61-4441-9D19-01598545FB4F}"/>
                  </a:ext>
                </a:extLst>
              </p:cNvPr>
              <p:cNvSpPr>
                <a:spLocks noChangeArrowheads="1"/>
              </p:cNvSpPr>
              <p:nvPr/>
            </p:nvSpPr>
            <p:spPr bwMode="auto">
              <a:xfrm>
                <a:off x="7237413" y="3454400"/>
                <a:ext cx="180975" cy="131763"/>
              </a:xfrm>
              <a:custGeom>
                <a:avLst/>
                <a:gdLst>
                  <a:gd name="T0" fmla="*/ 503 w 504"/>
                  <a:gd name="T1" fmla="*/ 0 h 366"/>
                  <a:gd name="T2" fmla="*/ 503 w 504"/>
                  <a:gd name="T3" fmla="*/ 0 h 366"/>
                  <a:gd name="T4" fmla="*/ 239 w 504"/>
                  <a:gd name="T5" fmla="*/ 340 h 366"/>
                  <a:gd name="T6" fmla="*/ 0 w 504"/>
                  <a:gd name="T7" fmla="*/ 340 h 366"/>
                </a:gdLst>
                <a:ahLst/>
                <a:cxnLst>
                  <a:cxn ang="0">
                    <a:pos x="T0" y="T1"/>
                  </a:cxn>
                  <a:cxn ang="0">
                    <a:pos x="T2" y="T3"/>
                  </a:cxn>
                  <a:cxn ang="0">
                    <a:pos x="T4" y="T5"/>
                  </a:cxn>
                  <a:cxn ang="0">
                    <a:pos x="T6" y="T7"/>
                  </a:cxn>
                </a:cxnLst>
                <a:rect l="0" t="0" r="r" b="b"/>
                <a:pathLst>
                  <a:path w="504" h="366">
                    <a:moveTo>
                      <a:pt x="503" y="0"/>
                    </a:moveTo>
                    <a:lnTo>
                      <a:pt x="503" y="0"/>
                    </a:lnTo>
                    <a:cubicBezTo>
                      <a:pt x="491" y="151"/>
                      <a:pt x="390" y="302"/>
                      <a:pt x="239" y="340"/>
                    </a:cubicBezTo>
                    <a:cubicBezTo>
                      <a:pt x="164" y="365"/>
                      <a:pt x="75" y="365"/>
                      <a:pt x="0" y="340"/>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27" name="Freeform 149">
                <a:extLst>
                  <a:ext uri="{FF2B5EF4-FFF2-40B4-BE49-F238E27FC236}">
                    <a16:creationId xmlns:a16="http://schemas.microsoft.com/office/drawing/2014/main" id="{7C2AC06F-36CF-4A12-A597-417CF209AFE0}"/>
                  </a:ext>
                </a:extLst>
              </p:cNvPr>
              <p:cNvSpPr>
                <a:spLocks noChangeArrowheads="1"/>
              </p:cNvSpPr>
              <p:nvPr/>
            </p:nvSpPr>
            <p:spPr bwMode="auto">
              <a:xfrm>
                <a:off x="7142163" y="3586163"/>
                <a:ext cx="136525" cy="100012"/>
              </a:xfrm>
              <a:custGeom>
                <a:avLst/>
                <a:gdLst>
                  <a:gd name="T0" fmla="*/ 12 w 378"/>
                  <a:gd name="T1" fmla="*/ 126 h 278"/>
                  <a:gd name="T2" fmla="*/ 12 w 378"/>
                  <a:gd name="T3" fmla="*/ 126 h 278"/>
                  <a:gd name="T4" fmla="*/ 0 w 378"/>
                  <a:gd name="T5" fmla="*/ 277 h 278"/>
                  <a:gd name="T6" fmla="*/ 151 w 378"/>
                  <a:gd name="T7" fmla="*/ 277 h 278"/>
                  <a:gd name="T8" fmla="*/ 377 w 378"/>
                  <a:gd name="T9" fmla="*/ 0 h 278"/>
                </a:gdLst>
                <a:ahLst/>
                <a:cxnLst>
                  <a:cxn ang="0">
                    <a:pos x="T0" y="T1"/>
                  </a:cxn>
                  <a:cxn ang="0">
                    <a:pos x="T2" y="T3"/>
                  </a:cxn>
                  <a:cxn ang="0">
                    <a:pos x="T4" y="T5"/>
                  </a:cxn>
                  <a:cxn ang="0">
                    <a:pos x="T6" y="T7"/>
                  </a:cxn>
                  <a:cxn ang="0">
                    <a:pos x="T8" y="T9"/>
                  </a:cxn>
                </a:cxnLst>
                <a:rect l="0" t="0" r="r" b="b"/>
                <a:pathLst>
                  <a:path w="378" h="278">
                    <a:moveTo>
                      <a:pt x="12" y="126"/>
                    </a:moveTo>
                    <a:lnTo>
                      <a:pt x="12" y="126"/>
                    </a:lnTo>
                    <a:cubicBezTo>
                      <a:pt x="0" y="277"/>
                      <a:pt x="0" y="277"/>
                      <a:pt x="0" y="277"/>
                    </a:cubicBezTo>
                    <a:cubicBezTo>
                      <a:pt x="151" y="277"/>
                      <a:pt x="151" y="277"/>
                      <a:pt x="151" y="277"/>
                    </a:cubicBezTo>
                    <a:cubicBezTo>
                      <a:pt x="151" y="277"/>
                      <a:pt x="176" y="25"/>
                      <a:pt x="377" y="0"/>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28" name="Freeform 150">
                <a:extLst>
                  <a:ext uri="{FF2B5EF4-FFF2-40B4-BE49-F238E27FC236}">
                    <a16:creationId xmlns:a16="http://schemas.microsoft.com/office/drawing/2014/main" id="{08F1B881-5B54-4BE0-AA4A-884F0A8C57A2}"/>
                  </a:ext>
                </a:extLst>
              </p:cNvPr>
              <p:cNvSpPr>
                <a:spLocks noChangeArrowheads="1"/>
              </p:cNvSpPr>
              <p:nvPr/>
            </p:nvSpPr>
            <p:spPr bwMode="auto">
              <a:xfrm>
                <a:off x="7078663" y="3332163"/>
                <a:ext cx="68262" cy="73025"/>
              </a:xfrm>
              <a:custGeom>
                <a:avLst/>
                <a:gdLst>
                  <a:gd name="T0" fmla="*/ 0 w 189"/>
                  <a:gd name="T1" fmla="*/ 202 h 203"/>
                  <a:gd name="T2" fmla="*/ 0 w 189"/>
                  <a:gd name="T3" fmla="*/ 202 h 203"/>
                  <a:gd name="T4" fmla="*/ 188 w 189"/>
                  <a:gd name="T5" fmla="*/ 13 h 203"/>
                </a:gdLst>
                <a:ahLst/>
                <a:cxnLst>
                  <a:cxn ang="0">
                    <a:pos x="T0" y="T1"/>
                  </a:cxn>
                  <a:cxn ang="0">
                    <a:pos x="T2" y="T3"/>
                  </a:cxn>
                  <a:cxn ang="0">
                    <a:pos x="T4" y="T5"/>
                  </a:cxn>
                </a:cxnLst>
                <a:rect l="0" t="0" r="r" b="b"/>
                <a:pathLst>
                  <a:path w="189" h="203">
                    <a:moveTo>
                      <a:pt x="0" y="202"/>
                    </a:moveTo>
                    <a:lnTo>
                      <a:pt x="0" y="202"/>
                    </a:lnTo>
                    <a:cubicBezTo>
                      <a:pt x="0" y="63"/>
                      <a:pt x="125" y="0"/>
                      <a:pt x="188" y="13"/>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29" name="Freeform 152">
                <a:extLst>
                  <a:ext uri="{FF2B5EF4-FFF2-40B4-BE49-F238E27FC236}">
                    <a16:creationId xmlns:a16="http://schemas.microsoft.com/office/drawing/2014/main" id="{6C16B251-89E8-435E-9E12-FA975E431424}"/>
                  </a:ext>
                </a:extLst>
              </p:cNvPr>
              <p:cNvSpPr>
                <a:spLocks noChangeArrowheads="1"/>
              </p:cNvSpPr>
              <p:nvPr/>
            </p:nvSpPr>
            <p:spPr bwMode="auto">
              <a:xfrm>
                <a:off x="7183438" y="3446463"/>
                <a:ext cx="26987" cy="36512"/>
              </a:xfrm>
              <a:custGeom>
                <a:avLst/>
                <a:gdLst>
                  <a:gd name="T0" fmla="*/ 13 w 76"/>
                  <a:gd name="T1" fmla="*/ 101 h 102"/>
                  <a:gd name="T2" fmla="*/ 13 w 76"/>
                  <a:gd name="T3" fmla="*/ 101 h 102"/>
                  <a:gd name="T4" fmla="*/ 75 w 76"/>
                  <a:gd name="T5" fmla="*/ 0 h 102"/>
                </a:gdLst>
                <a:ahLst/>
                <a:cxnLst>
                  <a:cxn ang="0">
                    <a:pos x="T0" y="T1"/>
                  </a:cxn>
                  <a:cxn ang="0">
                    <a:pos x="T2" y="T3"/>
                  </a:cxn>
                  <a:cxn ang="0">
                    <a:pos x="T4" y="T5"/>
                  </a:cxn>
                </a:cxnLst>
                <a:rect l="0" t="0" r="r" b="b"/>
                <a:pathLst>
                  <a:path w="76" h="102">
                    <a:moveTo>
                      <a:pt x="13" y="101"/>
                    </a:moveTo>
                    <a:lnTo>
                      <a:pt x="13" y="101"/>
                    </a:lnTo>
                    <a:cubicBezTo>
                      <a:pt x="13" y="101"/>
                      <a:pt x="0" y="25"/>
                      <a:pt x="75" y="0"/>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30" name="Freeform 153">
                <a:extLst>
                  <a:ext uri="{FF2B5EF4-FFF2-40B4-BE49-F238E27FC236}">
                    <a16:creationId xmlns:a16="http://schemas.microsoft.com/office/drawing/2014/main" id="{585C8DB0-78F1-4177-BFDD-3371090714C1}"/>
                  </a:ext>
                </a:extLst>
              </p:cNvPr>
              <p:cNvSpPr>
                <a:spLocks noChangeArrowheads="1"/>
              </p:cNvSpPr>
              <p:nvPr/>
            </p:nvSpPr>
            <p:spPr bwMode="auto">
              <a:xfrm>
                <a:off x="7100888" y="3527425"/>
                <a:ext cx="87312" cy="41275"/>
              </a:xfrm>
              <a:custGeom>
                <a:avLst/>
                <a:gdLst>
                  <a:gd name="T0" fmla="*/ 0 w 241"/>
                  <a:gd name="T1" fmla="*/ 0 h 114"/>
                  <a:gd name="T2" fmla="*/ 0 w 241"/>
                  <a:gd name="T3" fmla="*/ 0 h 114"/>
                  <a:gd name="T4" fmla="*/ 240 w 241"/>
                  <a:gd name="T5" fmla="*/ 37 h 114"/>
                </a:gdLst>
                <a:ahLst/>
                <a:cxnLst>
                  <a:cxn ang="0">
                    <a:pos x="T0" y="T1"/>
                  </a:cxn>
                  <a:cxn ang="0">
                    <a:pos x="T2" y="T3"/>
                  </a:cxn>
                  <a:cxn ang="0">
                    <a:pos x="T4" y="T5"/>
                  </a:cxn>
                </a:cxnLst>
                <a:rect l="0" t="0" r="r" b="b"/>
                <a:pathLst>
                  <a:path w="241" h="114">
                    <a:moveTo>
                      <a:pt x="0" y="0"/>
                    </a:moveTo>
                    <a:lnTo>
                      <a:pt x="0" y="0"/>
                    </a:lnTo>
                    <a:cubicBezTo>
                      <a:pt x="13" y="88"/>
                      <a:pt x="189" y="113"/>
                      <a:pt x="240" y="37"/>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31" name="Freeform 154">
                <a:extLst>
                  <a:ext uri="{FF2B5EF4-FFF2-40B4-BE49-F238E27FC236}">
                    <a16:creationId xmlns:a16="http://schemas.microsoft.com/office/drawing/2014/main" id="{AEE1DB50-6F00-465E-8D11-3BBA9ABF1439}"/>
                  </a:ext>
                </a:extLst>
              </p:cNvPr>
              <p:cNvSpPr>
                <a:spLocks noChangeArrowheads="1"/>
              </p:cNvSpPr>
              <p:nvPr/>
            </p:nvSpPr>
            <p:spPr bwMode="auto">
              <a:xfrm>
                <a:off x="7381875" y="3414713"/>
                <a:ext cx="46038" cy="31750"/>
              </a:xfrm>
              <a:custGeom>
                <a:avLst/>
                <a:gdLst>
                  <a:gd name="T0" fmla="*/ 125 w 126"/>
                  <a:gd name="T1" fmla="*/ 38 h 89"/>
                  <a:gd name="T2" fmla="*/ 125 w 126"/>
                  <a:gd name="T3" fmla="*/ 38 h 89"/>
                  <a:gd name="T4" fmla="*/ 0 w 126"/>
                  <a:gd name="T5" fmla="*/ 88 h 89"/>
                </a:gdLst>
                <a:ahLst/>
                <a:cxnLst>
                  <a:cxn ang="0">
                    <a:pos x="T0" y="T1"/>
                  </a:cxn>
                  <a:cxn ang="0">
                    <a:pos x="T2" y="T3"/>
                  </a:cxn>
                  <a:cxn ang="0">
                    <a:pos x="T4" y="T5"/>
                  </a:cxn>
                </a:cxnLst>
                <a:rect l="0" t="0" r="r" b="b"/>
                <a:pathLst>
                  <a:path w="126" h="89">
                    <a:moveTo>
                      <a:pt x="125" y="38"/>
                    </a:moveTo>
                    <a:lnTo>
                      <a:pt x="125" y="38"/>
                    </a:lnTo>
                    <a:cubicBezTo>
                      <a:pt x="125" y="38"/>
                      <a:pt x="37" y="0"/>
                      <a:pt x="0" y="88"/>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32" name="Freeform 155">
                <a:extLst>
                  <a:ext uri="{FF2B5EF4-FFF2-40B4-BE49-F238E27FC236}">
                    <a16:creationId xmlns:a16="http://schemas.microsoft.com/office/drawing/2014/main" id="{69143844-FB50-41E5-81D4-114778748D33}"/>
                  </a:ext>
                </a:extLst>
              </p:cNvPr>
              <p:cNvSpPr>
                <a:spLocks noChangeArrowheads="1"/>
              </p:cNvSpPr>
              <p:nvPr/>
            </p:nvSpPr>
            <p:spPr bwMode="auto">
              <a:xfrm>
                <a:off x="7342188" y="3305175"/>
                <a:ext cx="82550" cy="63500"/>
              </a:xfrm>
              <a:custGeom>
                <a:avLst/>
                <a:gdLst>
                  <a:gd name="T0" fmla="*/ 227 w 228"/>
                  <a:gd name="T1" fmla="*/ 176 h 177"/>
                  <a:gd name="T2" fmla="*/ 227 w 228"/>
                  <a:gd name="T3" fmla="*/ 176 h 177"/>
                  <a:gd name="T4" fmla="*/ 38 w 228"/>
                  <a:gd name="T5" fmla="*/ 151 h 177"/>
                  <a:gd name="T6" fmla="*/ 0 w 228"/>
                  <a:gd name="T7" fmla="*/ 0 h 177"/>
                </a:gdLst>
                <a:ahLst/>
                <a:cxnLst>
                  <a:cxn ang="0">
                    <a:pos x="T0" y="T1"/>
                  </a:cxn>
                  <a:cxn ang="0">
                    <a:pos x="T2" y="T3"/>
                  </a:cxn>
                  <a:cxn ang="0">
                    <a:pos x="T4" y="T5"/>
                  </a:cxn>
                  <a:cxn ang="0">
                    <a:pos x="T6" y="T7"/>
                  </a:cxn>
                </a:cxnLst>
                <a:rect l="0" t="0" r="r" b="b"/>
                <a:pathLst>
                  <a:path w="228" h="177">
                    <a:moveTo>
                      <a:pt x="227" y="176"/>
                    </a:moveTo>
                    <a:lnTo>
                      <a:pt x="227" y="176"/>
                    </a:lnTo>
                    <a:cubicBezTo>
                      <a:pt x="151" y="101"/>
                      <a:pt x="38" y="151"/>
                      <a:pt x="38" y="151"/>
                    </a:cubicBezTo>
                    <a:cubicBezTo>
                      <a:pt x="38" y="151"/>
                      <a:pt x="63" y="63"/>
                      <a:pt x="0" y="0"/>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pic>
          <p:nvPicPr>
            <p:cNvPr id="115" name="Picture 8" descr="Image result for gear transparent">
              <a:extLst>
                <a:ext uri="{FF2B5EF4-FFF2-40B4-BE49-F238E27FC236}">
                  <a16:creationId xmlns:a16="http://schemas.microsoft.com/office/drawing/2014/main" id="{FE7C33FC-5F6A-48B2-AAB5-352734CB7D0A}"/>
                </a:ext>
              </a:extLst>
            </p:cNvPr>
            <p:cNvPicPr>
              <a:picLocks noChangeAspect="1" noChangeArrowheads="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6066748" y="2077215"/>
              <a:ext cx="621328" cy="62132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grpSp>
        <p:nvGrpSpPr>
          <p:cNvPr id="153" name="组合 6">
            <a:extLst>
              <a:ext uri="{FF2B5EF4-FFF2-40B4-BE49-F238E27FC236}">
                <a16:creationId xmlns:a16="http://schemas.microsoft.com/office/drawing/2014/main" id="{5C9CD731-BECE-46C6-A92E-64301E582E55}"/>
              </a:ext>
            </a:extLst>
          </p:cNvPr>
          <p:cNvGrpSpPr/>
          <p:nvPr/>
        </p:nvGrpSpPr>
        <p:grpSpPr>
          <a:xfrm>
            <a:off x="2579440" y="1877225"/>
            <a:ext cx="170771" cy="161646"/>
            <a:chOff x="571472" y="1914525"/>
            <a:chExt cx="5019675" cy="3448050"/>
          </a:xfrm>
          <a:noFill/>
        </p:grpSpPr>
        <p:sp>
          <p:nvSpPr>
            <p:cNvPr id="154" name="Freeform 7">
              <a:extLst>
                <a:ext uri="{FF2B5EF4-FFF2-40B4-BE49-F238E27FC236}">
                  <a16:creationId xmlns:a16="http://schemas.microsoft.com/office/drawing/2014/main" id="{6182C4C2-B914-4A95-8B43-F0E0E491E437}"/>
                </a:ext>
              </a:extLst>
            </p:cNvPr>
            <p:cNvSpPr>
              <a:spLocks noEditPoints="1"/>
            </p:cNvSpPr>
            <p:nvPr/>
          </p:nvSpPr>
          <p:spPr bwMode="auto">
            <a:xfrm>
              <a:off x="571472" y="2333625"/>
              <a:ext cx="4514850" cy="3028950"/>
            </a:xfrm>
            <a:custGeom>
              <a:avLst/>
              <a:gdLst/>
              <a:ahLst/>
              <a:cxnLst>
                <a:cxn ang="0">
                  <a:pos x="0" y="1776"/>
                </a:cxn>
                <a:cxn ang="0">
                  <a:pos x="2718" y="1776"/>
                </a:cxn>
                <a:cxn ang="0">
                  <a:pos x="2718" y="1908"/>
                </a:cxn>
                <a:cxn ang="0">
                  <a:pos x="0" y="1908"/>
                </a:cxn>
                <a:cxn ang="0">
                  <a:pos x="0" y="1776"/>
                </a:cxn>
                <a:cxn ang="0">
                  <a:pos x="0" y="1182"/>
                </a:cxn>
                <a:cxn ang="0">
                  <a:pos x="1578" y="1182"/>
                </a:cxn>
                <a:cxn ang="0">
                  <a:pos x="1578" y="1314"/>
                </a:cxn>
                <a:cxn ang="0">
                  <a:pos x="0" y="1314"/>
                </a:cxn>
                <a:cxn ang="0">
                  <a:pos x="0" y="1182"/>
                </a:cxn>
                <a:cxn ang="0">
                  <a:pos x="0" y="594"/>
                </a:cxn>
                <a:cxn ang="0">
                  <a:pos x="2214" y="594"/>
                </a:cxn>
                <a:cxn ang="0">
                  <a:pos x="2214" y="726"/>
                </a:cxn>
                <a:cxn ang="0">
                  <a:pos x="0" y="726"/>
                </a:cxn>
                <a:cxn ang="0">
                  <a:pos x="0" y="594"/>
                </a:cxn>
                <a:cxn ang="0">
                  <a:pos x="0" y="0"/>
                </a:cxn>
                <a:cxn ang="0">
                  <a:pos x="2844" y="0"/>
                </a:cxn>
                <a:cxn ang="0">
                  <a:pos x="2844" y="132"/>
                </a:cxn>
                <a:cxn ang="0">
                  <a:pos x="0" y="132"/>
                </a:cxn>
                <a:cxn ang="0">
                  <a:pos x="0" y="0"/>
                </a:cxn>
              </a:cxnLst>
              <a:rect l="0" t="0" r="r" b="b"/>
              <a:pathLst>
                <a:path w="2844" h="1908">
                  <a:moveTo>
                    <a:pt x="0" y="1776"/>
                  </a:moveTo>
                  <a:lnTo>
                    <a:pt x="2718" y="1776"/>
                  </a:lnTo>
                  <a:lnTo>
                    <a:pt x="2718" y="1908"/>
                  </a:lnTo>
                  <a:lnTo>
                    <a:pt x="0" y="1908"/>
                  </a:lnTo>
                  <a:lnTo>
                    <a:pt x="0" y="1776"/>
                  </a:lnTo>
                  <a:close/>
                  <a:moveTo>
                    <a:pt x="0" y="1182"/>
                  </a:moveTo>
                  <a:lnTo>
                    <a:pt x="1578" y="1182"/>
                  </a:lnTo>
                  <a:lnTo>
                    <a:pt x="1578" y="1314"/>
                  </a:lnTo>
                  <a:lnTo>
                    <a:pt x="0" y="1314"/>
                  </a:lnTo>
                  <a:lnTo>
                    <a:pt x="0" y="1182"/>
                  </a:lnTo>
                  <a:close/>
                  <a:moveTo>
                    <a:pt x="0" y="594"/>
                  </a:moveTo>
                  <a:lnTo>
                    <a:pt x="2214" y="594"/>
                  </a:lnTo>
                  <a:lnTo>
                    <a:pt x="2214" y="726"/>
                  </a:lnTo>
                  <a:lnTo>
                    <a:pt x="0" y="726"/>
                  </a:lnTo>
                  <a:lnTo>
                    <a:pt x="0" y="594"/>
                  </a:lnTo>
                  <a:close/>
                  <a:moveTo>
                    <a:pt x="0" y="0"/>
                  </a:moveTo>
                  <a:lnTo>
                    <a:pt x="2844" y="0"/>
                  </a:lnTo>
                  <a:lnTo>
                    <a:pt x="2844" y="132"/>
                  </a:lnTo>
                  <a:lnTo>
                    <a:pt x="0" y="132"/>
                  </a:lnTo>
                  <a:lnTo>
                    <a:pt x="0"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8">
              <a:extLst>
                <a:ext uri="{FF2B5EF4-FFF2-40B4-BE49-F238E27FC236}">
                  <a16:creationId xmlns:a16="http://schemas.microsoft.com/office/drawing/2014/main" id="{AEF59C5F-FAA9-472C-BD3C-021F6956EFD3}"/>
                </a:ext>
              </a:extLst>
            </p:cNvPr>
            <p:cNvSpPr>
              <a:spLocks noEditPoints="1"/>
            </p:cNvSpPr>
            <p:nvPr/>
          </p:nvSpPr>
          <p:spPr bwMode="auto">
            <a:xfrm>
              <a:off x="571472" y="2124075"/>
              <a:ext cx="4410075" cy="3028950"/>
            </a:xfrm>
            <a:custGeom>
              <a:avLst/>
              <a:gdLst/>
              <a:ahLst/>
              <a:cxnLst>
                <a:cxn ang="0">
                  <a:pos x="0" y="1776"/>
                </a:cxn>
                <a:cxn ang="0">
                  <a:pos x="1518" y="1776"/>
                </a:cxn>
                <a:cxn ang="0">
                  <a:pos x="1518" y="1908"/>
                </a:cxn>
                <a:cxn ang="0">
                  <a:pos x="0" y="1908"/>
                </a:cxn>
                <a:cxn ang="0">
                  <a:pos x="0" y="1776"/>
                </a:cxn>
                <a:cxn ang="0">
                  <a:pos x="0" y="1182"/>
                </a:cxn>
                <a:cxn ang="0">
                  <a:pos x="2778" y="1182"/>
                </a:cxn>
                <a:cxn ang="0">
                  <a:pos x="2778" y="1314"/>
                </a:cxn>
                <a:cxn ang="0">
                  <a:pos x="0" y="1314"/>
                </a:cxn>
                <a:cxn ang="0">
                  <a:pos x="0" y="1182"/>
                </a:cxn>
                <a:cxn ang="0">
                  <a:pos x="0" y="594"/>
                </a:cxn>
                <a:cxn ang="0">
                  <a:pos x="1140" y="594"/>
                </a:cxn>
                <a:cxn ang="0">
                  <a:pos x="1140" y="726"/>
                </a:cxn>
                <a:cxn ang="0">
                  <a:pos x="0" y="726"/>
                </a:cxn>
                <a:cxn ang="0">
                  <a:pos x="0" y="594"/>
                </a:cxn>
                <a:cxn ang="0">
                  <a:pos x="0" y="0"/>
                </a:cxn>
                <a:cxn ang="0">
                  <a:pos x="1770" y="0"/>
                </a:cxn>
                <a:cxn ang="0">
                  <a:pos x="1770" y="132"/>
                </a:cxn>
                <a:cxn ang="0">
                  <a:pos x="0" y="132"/>
                </a:cxn>
                <a:cxn ang="0">
                  <a:pos x="0" y="0"/>
                </a:cxn>
              </a:cxnLst>
              <a:rect l="0" t="0" r="r" b="b"/>
              <a:pathLst>
                <a:path w="2778" h="1908">
                  <a:moveTo>
                    <a:pt x="0" y="1776"/>
                  </a:moveTo>
                  <a:lnTo>
                    <a:pt x="1518" y="1776"/>
                  </a:lnTo>
                  <a:lnTo>
                    <a:pt x="1518" y="1908"/>
                  </a:lnTo>
                  <a:lnTo>
                    <a:pt x="0" y="1908"/>
                  </a:lnTo>
                  <a:lnTo>
                    <a:pt x="0" y="1776"/>
                  </a:lnTo>
                  <a:close/>
                  <a:moveTo>
                    <a:pt x="0" y="1182"/>
                  </a:moveTo>
                  <a:lnTo>
                    <a:pt x="2778" y="1182"/>
                  </a:lnTo>
                  <a:lnTo>
                    <a:pt x="2778" y="1314"/>
                  </a:lnTo>
                  <a:lnTo>
                    <a:pt x="0" y="1314"/>
                  </a:lnTo>
                  <a:lnTo>
                    <a:pt x="0" y="1182"/>
                  </a:lnTo>
                  <a:close/>
                  <a:moveTo>
                    <a:pt x="0" y="594"/>
                  </a:moveTo>
                  <a:lnTo>
                    <a:pt x="1140" y="594"/>
                  </a:lnTo>
                  <a:lnTo>
                    <a:pt x="1140" y="726"/>
                  </a:lnTo>
                  <a:lnTo>
                    <a:pt x="0" y="726"/>
                  </a:lnTo>
                  <a:lnTo>
                    <a:pt x="0" y="594"/>
                  </a:lnTo>
                  <a:close/>
                  <a:moveTo>
                    <a:pt x="0" y="0"/>
                  </a:moveTo>
                  <a:lnTo>
                    <a:pt x="1770" y="0"/>
                  </a:lnTo>
                  <a:lnTo>
                    <a:pt x="1770" y="132"/>
                  </a:lnTo>
                  <a:lnTo>
                    <a:pt x="0" y="132"/>
                  </a:lnTo>
                  <a:lnTo>
                    <a:pt x="0"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9">
              <a:extLst>
                <a:ext uri="{FF2B5EF4-FFF2-40B4-BE49-F238E27FC236}">
                  <a16:creationId xmlns:a16="http://schemas.microsoft.com/office/drawing/2014/main" id="{FA243AD0-F3FD-4049-AAD3-0AC4CED37410}"/>
                </a:ext>
              </a:extLst>
            </p:cNvPr>
            <p:cNvSpPr>
              <a:spLocks noEditPoints="1"/>
            </p:cNvSpPr>
            <p:nvPr/>
          </p:nvSpPr>
          <p:spPr bwMode="auto">
            <a:xfrm>
              <a:off x="571472" y="1914525"/>
              <a:ext cx="5019675" cy="3028950"/>
            </a:xfrm>
            <a:custGeom>
              <a:avLst/>
              <a:gdLst/>
              <a:ahLst/>
              <a:cxnLst>
                <a:cxn ang="0">
                  <a:pos x="0" y="1776"/>
                </a:cxn>
                <a:cxn ang="0">
                  <a:pos x="1266" y="1776"/>
                </a:cxn>
                <a:cxn ang="0">
                  <a:pos x="1266" y="1908"/>
                </a:cxn>
                <a:cxn ang="0">
                  <a:pos x="0" y="1908"/>
                </a:cxn>
                <a:cxn ang="0">
                  <a:pos x="0" y="1776"/>
                </a:cxn>
                <a:cxn ang="0">
                  <a:pos x="0" y="1182"/>
                </a:cxn>
                <a:cxn ang="0">
                  <a:pos x="1266" y="1182"/>
                </a:cxn>
                <a:cxn ang="0">
                  <a:pos x="1266" y="1314"/>
                </a:cxn>
                <a:cxn ang="0">
                  <a:pos x="0" y="1314"/>
                </a:cxn>
                <a:cxn ang="0">
                  <a:pos x="0" y="1182"/>
                </a:cxn>
                <a:cxn ang="0">
                  <a:pos x="0" y="594"/>
                </a:cxn>
                <a:cxn ang="0">
                  <a:pos x="1896" y="594"/>
                </a:cxn>
                <a:cxn ang="0">
                  <a:pos x="1896" y="726"/>
                </a:cxn>
                <a:cxn ang="0">
                  <a:pos x="0" y="726"/>
                </a:cxn>
                <a:cxn ang="0">
                  <a:pos x="0" y="594"/>
                </a:cxn>
                <a:cxn ang="0">
                  <a:pos x="0" y="0"/>
                </a:cxn>
                <a:cxn ang="0">
                  <a:pos x="3162" y="0"/>
                </a:cxn>
                <a:cxn ang="0">
                  <a:pos x="3162" y="132"/>
                </a:cxn>
                <a:cxn ang="0">
                  <a:pos x="0" y="132"/>
                </a:cxn>
                <a:cxn ang="0">
                  <a:pos x="0" y="0"/>
                </a:cxn>
              </a:cxnLst>
              <a:rect l="0" t="0" r="r" b="b"/>
              <a:pathLst>
                <a:path w="3162" h="1908">
                  <a:moveTo>
                    <a:pt x="0" y="1776"/>
                  </a:moveTo>
                  <a:lnTo>
                    <a:pt x="1266" y="1776"/>
                  </a:lnTo>
                  <a:lnTo>
                    <a:pt x="1266" y="1908"/>
                  </a:lnTo>
                  <a:lnTo>
                    <a:pt x="0" y="1908"/>
                  </a:lnTo>
                  <a:lnTo>
                    <a:pt x="0" y="1776"/>
                  </a:lnTo>
                  <a:close/>
                  <a:moveTo>
                    <a:pt x="0" y="1182"/>
                  </a:moveTo>
                  <a:lnTo>
                    <a:pt x="1266" y="1182"/>
                  </a:lnTo>
                  <a:lnTo>
                    <a:pt x="1266" y="1314"/>
                  </a:lnTo>
                  <a:lnTo>
                    <a:pt x="0" y="1314"/>
                  </a:lnTo>
                  <a:lnTo>
                    <a:pt x="0" y="1182"/>
                  </a:lnTo>
                  <a:close/>
                  <a:moveTo>
                    <a:pt x="0" y="594"/>
                  </a:moveTo>
                  <a:lnTo>
                    <a:pt x="1896" y="594"/>
                  </a:lnTo>
                  <a:lnTo>
                    <a:pt x="1896" y="726"/>
                  </a:lnTo>
                  <a:lnTo>
                    <a:pt x="0" y="726"/>
                  </a:lnTo>
                  <a:lnTo>
                    <a:pt x="0" y="594"/>
                  </a:lnTo>
                  <a:close/>
                  <a:moveTo>
                    <a:pt x="0" y="0"/>
                  </a:moveTo>
                  <a:lnTo>
                    <a:pt x="3162" y="0"/>
                  </a:lnTo>
                  <a:lnTo>
                    <a:pt x="3162" y="132"/>
                  </a:lnTo>
                  <a:lnTo>
                    <a:pt x="0" y="132"/>
                  </a:lnTo>
                  <a:lnTo>
                    <a:pt x="0"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57" name="组合 19">
            <a:extLst>
              <a:ext uri="{FF2B5EF4-FFF2-40B4-BE49-F238E27FC236}">
                <a16:creationId xmlns:a16="http://schemas.microsoft.com/office/drawing/2014/main" id="{85B23096-7726-4638-AA46-A4CF3373A2B2}"/>
              </a:ext>
            </a:extLst>
          </p:cNvPr>
          <p:cNvGrpSpPr>
            <a:grpSpLocks noChangeAspect="1"/>
          </p:cNvGrpSpPr>
          <p:nvPr/>
        </p:nvGrpSpPr>
        <p:grpSpPr>
          <a:xfrm>
            <a:off x="2823640" y="2742329"/>
            <a:ext cx="307509" cy="125732"/>
            <a:chOff x="9199563" y="1965325"/>
            <a:chExt cx="4938713" cy="2019300"/>
          </a:xfrm>
          <a:solidFill>
            <a:srgbClr val="C3B996"/>
          </a:solidFill>
        </p:grpSpPr>
        <p:sp>
          <p:nvSpPr>
            <p:cNvPr id="158" name="Freeform 28">
              <a:extLst>
                <a:ext uri="{FF2B5EF4-FFF2-40B4-BE49-F238E27FC236}">
                  <a16:creationId xmlns:a16="http://schemas.microsoft.com/office/drawing/2014/main" id="{0251BD38-1038-4577-8DDE-B2DA211F322F}"/>
                </a:ext>
              </a:extLst>
            </p:cNvPr>
            <p:cNvSpPr>
              <a:spLocks/>
            </p:cNvSpPr>
            <p:nvPr/>
          </p:nvSpPr>
          <p:spPr bwMode="auto">
            <a:xfrm>
              <a:off x="9199563" y="2270125"/>
              <a:ext cx="4938713" cy="1262063"/>
            </a:xfrm>
            <a:custGeom>
              <a:avLst/>
              <a:gdLst/>
              <a:ahLst/>
              <a:cxnLst>
                <a:cxn ang="0">
                  <a:pos x="41" y="214"/>
                </a:cxn>
                <a:cxn ang="0">
                  <a:pos x="213" y="335"/>
                </a:cxn>
                <a:cxn ang="0">
                  <a:pos x="385" y="465"/>
                </a:cxn>
                <a:cxn ang="0">
                  <a:pos x="557" y="603"/>
                </a:cxn>
                <a:cxn ang="0">
                  <a:pos x="730" y="745"/>
                </a:cxn>
                <a:cxn ang="0">
                  <a:pos x="1073" y="1035"/>
                </a:cxn>
                <a:cxn ang="0">
                  <a:pos x="1417" y="1319"/>
                </a:cxn>
                <a:cxn ang="0">
                  <a:pos x="1588" y="1454"/>
                </a:cxn>
                <a:cxn ang="0">
                  <a:pos x="1759" y="1580"/>
                </a:cxn>
                <a:cxn ang="0">
                  <a:pos x="1930" y="1698"/>
                </a:cxn>
                <a:cxn ang="0">
                  <a:pos x="2101" y="1802"/>
                </a:cxn>
                <a:cxn ang="0">
                  <a:pos x="2271" y="1892"/>
                </a:cxn>
                <a:cxn ang="0">
                  <a:pos x="2441" y="1966"/>
                </a:cxn>
                <a:cxn ang="0">
                  <a:pos x="2610" y="2023"/>
                </a:cxn>
                <a:cxn ang="0">
                  <a:pos x="2780" y="2059"/>
                </a:cxn>
                <a:cxn ang="0">
                  <a:pos x="2949" y="2074"/>
                </a:cxn>
                <a:cxn ang="0">
                  <a:pos x="3117" y="2067"/>
                </a:cxn>
                <a:cxn ang="0">
                  <a:pos x="3286" y="2044"/>
                </a:cxn>
                <a:cxn ang="0">
                  <a:pos x="3456" y="2004"/>
                </a:cxn>
                <a:cxn ang="0">
                  <a:pos x="3626" y="1951"/>
                </a:cxn>
                <a:cxn ang="0">
                  <a:pos x="3796" y="1885"/>
                </a:cxn>
                <a:cxn ang="0">
                  <a:pos x="3967" y="1810"/>
                </a:cxn>
                <a:cxn ang="0">
                  <a:pos x="4137" y="1727"/>
                </a:cxn>
                <a:cxn ang="0">
                  <a:pos x="4480" y="1545"/>
                </a:cxn>
                <a:cxn ang="0">
                  <a:pos x="4823" y="1358"/>
                </a:cxn>
                <a:cxn ang="0">
                  <a:pos x="4995" y="1268"/>
                </a:cxn>
                <a:cxn ang="0">
                  <a:pos x="5168" y="1182"/>
                </a:cxn>
                <a:cxn ang="0">
                  <a:pos x="5339" y="1103"/>
                </a:cxn>
                <a:cxn ang="0">
                  <a:pos x="5513" y="1033"/>
                </a:cxn>
                <a:cxn ang="0">
                  <a:pos x="8259" y="5"/>
                </a:cxn>
                <a:cxn ang="0">
                  <a:pos x="8290" y="19"/>
                </a:cxn>
                <a:cxn ang="0">
                  <a:pos x="8276" y="50"/>
                </a:cxn>
                <a:cxn ang="0">
                  <a:pos x="5530" y="1078"/>
                </a:cxn>
                <a:cxn ang="0">
                  <a:pos x="5360" y="1146"/>
                </a:cxn>
                <a:cxn ang="0">
                  <a:pos x="5189" y="1225"/>
                </a:cxn>
                <a:cxn ang="0">
                  <a:pos x="5018" y="1311"/>
                </a:cxn>
                <a:cxn ang="0">
                  <a:pos x="4846" y="1401"/>
                </a:cxn>
                <a:cxn ang="0">
                  <a:pos x="4503" y="1588"/>
                </a:cxn>
                <a:cxn ang="0">
                  <a:pos x="4158" y="1770"/>
                </a:cxn>
                <a:cxn ang="0">
                  <a:pos x="3986" y="1854"/>
                </a:cxn>
                <a:cxn ang="0">
                  <a:pos x="3813" y="1930"/>
                </a:cxn>
                <a:cxn ang="0">
                  <a:pos x="3641" y="1996"/>
                </a:cxn>
                <a:cxn ang="0">
                  <a:pos x="3467" y="2051"/>
                </a:cxn>
                <a:cxn ang="0">
                  <a:pos x="3293" y="2091"/>
                </a:cxn>
                <a:cxn ang="0">
                  <a:pos x="3118" y="2115"/>
                </a:cxn>
                <a:cxn ang="0">
                  <a:pos x="2944" y="2121"/>
                </a:cxn>
                <a:cxn ang="0">
                  <a:pos x="2769" y="2106"/>
                </a:cxn>
                <a:cxn ang="0">
                  <a:pos x="2595" y="2068"/>
                </a:cxn>
                <a:cxn ang="0">
                  <a:pos x="2422" y="2010"/>
                </a:cxn>
                <a:cxn ang="0">
                  <a:pos x="2248" y="1935"/>
                </a:cxn>
                <a:cxn ang="0">
                  <a:pos x="2076" y="1843"/>
                </a:cxn>
                <a:cxn ang="0">
                  <a:pos x="1903" y="1737"/>
                </a:cxn>
                <a:cxn ang="0">
                  <a:pos x="1730" y="1619"/>
                </a:cxn>
                <a:cxn ang="0">
                  <a:pos x="1559" y="1491"/>
                </a:cxn>
                <a:cxn ang="0">
                  <a:pos x="1386" y="1356"/>
                </a:cxn>
                <a:cxn ang="0">
                  <a:pos x="1042" y="1072"/>
                </a:cxn>
                <a:cxn ang="0">
                  <a:pos x="699" y="782"/>
                </a:cxn>
                <a:cxn ang="0">
                  <a:pos x="528" y="640"/>
                </a:cxn>
                <a:cxn ang="0">
                  <a:pos x="356" y="504"/>
                </a:cxn>
                <a:cxn ang="0">
                  <a:pos x="186" y="374"/>
                </a:cxn>
                <a:cxn ang="0">
                  <a:pos x="14" y="253"/>
                </a:cxn>
                <a:cxn ang="0">
                  <a:pos x="8" y="220"/>
                </a:cxn>
                <a:cxn ang="0">
                  <a:pos x="41" y="214"/>
                </a:cxn>
              </a:cxnLst>
              <a:rect l="0" t="0" r="r" b="b"/>
              <a:pathLst>
                <a:path w="8295" h="2121">
                  <a:moveTo>
                    <a:pt x="41" y="214"/>
                  </a:moveTo>
                  <a:lnTo>
                    <a:pt x="213" y="335"/>
                  </a:lnTo>
                  <a:lnTo>
                    <a:pt x="385" y="465"/>
                  </a:lnTo>
                  <a:lnTo>
                    <a:pt x="557" y="603"/>
                  </a:lnTo>
                  <a:lnTo>
                    <a:pt x="730" y="745"/>
                  </a:lnTo>
                  <a:lnTo>
                    <a:pt x="1073" y="1035"/>
                  </a:lnTo>
                  <a:lnTo>
                    <a:pt x="1417" y="1319"/>
                  </a:lnTo>
                  <a:lnTo>
                    <a:pt x="1588" y="1454"/>
                  </a:lnTo>
                  <a:lnTo>
                    <a:pt x="1759" y="1580"/>
                  </a:lnTo>
                  <a:lnTo>
                    <a:pt x="1930" y="1698"/>
                  </a:lnTo>
                  <a:lnTo>
                    <a:pt x="2101" y="1802"/>
                  </a:lnTo>
                  <a:lnTo>
                    <a:pt x="2271" y="1892"/>
                  </a:lnTo>
                  <a:lnTo>
                    <a:pt x="2441" y="1966"/>
                  </a:lnTo>
                  <a:lnTo>
                    <a:pt x="2610" y="2023"/>
                  </a:lnTo>
                  <a:lnTo>
                    <a:pt x="2780" y="2059"/>
                  </a:lnTo>
                  <a:lnTo>
                    <a:pt x="2949" y="2074"/>
                  </a:lnTo>
                  <a:lnTo>
                    <a:pt x="3117" y="2067"/>
                  </a:lnTo>
                  <a:lnTo>
                    <a:pt x="3286" y="2044"/>
                  </a:lnTo>
                  <a:lnTo>
                    <a:pt x="3456" y="2004"/>
                  </a:lnTo>
                  <a:lnTo>
                    <a:pt x="3626" y="1951"/>
                  </a:lnTo>
                  <a:lnTo>
                    <a:pt x="3796" y="1885"/>
                  </a:lnTo>
                  <a:lnTo>
                    <a:pt x="3967" y="1810"/>
                  </a:lnTo>
                  <a:lnTo>
                    <a:pt x="4137" y="1727"/>
                  </a:lnTo>
                  <a:lnTo>
                    <a:pt x="4480" y="1545"/>
                  </a:lnTo>
                  <a:lnTo>
                    <a:pt x="4823" y="1358"/>
                  </a:lnTo>
                  <a:lnTo>
                    <a:pt x="4995" y="1268"/>
                  </a:lnTo>
                  <a:lnTo>
                    <a:pt x="5168" y="1182"/>
                  </a:lnTo>
                  <a:lnTo>
                    <a:pt x="5339" y="1103"/>
                  </a:lnTo>
                  <a:lnTo>
                    <a:pt x="5513" y="1033"/>
                  </a:lnTo>
                  <a:lnTo>
                    <a:pt x="8259" y="5"/>
                  </a:lnTo>
                  <a:cubicBezTo>
                    <a:pt x="8271" y="0"/>
                    <a:pt x="8285" y="7"/>
                    <a:pt x="8290" y="19"/>
                  </a:cubicBezTo>
                  <a:cubicBezTo>
                    <a:pt x="8295" y="31"/>
                    <a:pt x="8288" y="45"/>
                    <a:pt x="8276" y="50"/>
                  </a:cubicBezTo>
                  <a:lnTo>
                    <a:pt x="5530" y="1078"/>
                  </a:lnTo>
                  <a:lnTo>
                    <a:pt x="5360" y="1146"/>
                  </a:lnTo>
                  <a:lnTo>
                    <a:pt x="5189" y="1225"/>
                  </a:lnTo>
                  <a:lnTo>
                    <a:pt x="5018" y="1311"/>
                  </a:lnTo>
                  <a:lnTo>
                    <a:pt x="4846" y="1401"/>
                  </a:lnTo>
                  <a:lnTo>
                    <a:pt x="4503" y="1588"/>
                  </a:lnTo>
                  <a:lnTo>
                    <a:pt x="4158" y="1770"/>
                  </a:lnTo>
                  <a:lnTo>
                    <a:pt x="3986" y="1854"/>
                  </a:lnTo>
                  <a:lnTo>
                    <a:pt x="3813" y="1930"/>
                  </a:lnTo>
                  <a:lnTo>
                    <a:pt x="3641" y="1996"/>
                  </a:lnTo>
                  <a:lnTo>
                    <a:pt x="3467" y="2051"/>
                  </a:lnTo>
                  <a:lnTo>
                    <a:pt x="3293" y="2091"/>
                  </a:lnTo>
                  <a:lnTo>
                    <a:pt x="3118" y="2115"/>
                  </a:lnTo>
                  <a:lnTo>
                    <a:pt x="2944" y="2121"/>
                  </a:lnTo>
                  <a:lnTo>
                    <a:pt x="2769" y="2106"/>
                  </a:lnTo>
                  <a:lnTo>
                    <a:pt x="2595" y="2068"/>
                  </a:lnTo>
                  <a:lnTo>
                    <a:pt x="2422" y="2010"/>
                  </a:lnTo>
                  <a:lnTo>
                    <a:pt x="2248" y="1935"/>
                  </a:lnTo>
                  <a:lnTo>
                    <a:pt x="2076" y="1843"/>
                  </a:lnTo>
                  <a:lnTo>
                    <a:pt x="1903" y="1737"/>
                  </a:lnTo>
                  <a:lnTo>
                    <a:pt x="1730" y="1619"/>
                  </a:lnTo>
                  <a:lnTo>
                    <a:pt x="1559" y="1491"/>
                  </a:lnTo>
                  <a:lnTo>
                    <a:pt x="1386" y="1356"/>
                  </a:lnTo>
                  <a:lnTo>
                    <a:pt x="1042" y="1072"/>
                  </a:lnTo>
                  <a:lnTo>
                    <a:pt x="699" y="782"/>
                  </a:lnTo>
                  <a:lnTo>
                    <a:pt x="528" y="640"/>
                  </a:lnTo>
                  <a:lnTo>
                    <a:pt x="356" y="504"/>
                  </a:lnTo>
                  <a:lnTo>
                    <a:pt x="186" y="374"/>
                  </a:lnTo>
                  <a:lnTo>
                    <a:pt x="14" y="253"/>
                  </a:lnTo>
                  <a:cubicBezTo>
                    <a:pt x="3" y="245"/>
                    <a:pt x="0" y="231"/>
                    <a:pt x="8" y="220"/>
                  </a:cubicBezTo>
                  <a:cubicBezTo>
                    <a:pt x="15" y="209"/>
                    <a:pt x="30" y="206"/>
                    <a:pt x="41" y="214"/>
                  </a:cubicBezTo>
                  <a:close/>
                </a:path>
              </a:pathLst>
            </a:custGeom>
            <a:grpFill/>
            <a:ln w="6" cap="flat">
              <a:solidFill>
                <a:schemeClr val="bg1"/>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29">
              <a:extLst>
                <a:ext uri="{FF2B5EF4-FFF2-40B4-BE49-F238E27FC236}">
                  <a16:creationId xmlns:a16="http://schemas.microsoft.com/office/drawing/2014/main" id="{1D9A2420-A317-4AC1-9C3A-EA8891C8AF69}"/>
                </a:ext>
              </a:extLst>
            </p:cNvPr>
            <p:cNvSpPr>
              <a:spLocks/>
            </p:cNvSpPr>
            <p:nvPr/>
          </p:nvSpPr>
          <p:spPr bwMode="auto">
            <a:xfrm>
              <a:off x="9199563" y="2330450"/>
              <a:ext cx="4938713" cy="1654175"/>
            </a:xfrm>
            <a:custGeom>
              <a:avLst/>
              <a:gdLst/>
              <a:ahLst/>
              <a:cxnLst>
                <a:cxn ang="0">
                  <a:pos x="185" y="1935"/>
                </a:cxn>
                <a:cxn ang="0">
                  <a:pos x="526" y="1619"/>
                </a:cxn>
                <a:cxn ang="0">
                  <a:pos x="1040" y="1093"/>
                </a:cxn>
                <a:cxn ang="0">
                  <a:pos x="1385" y="746"/>
                </a:cxn>
                <a:cxn ang="0">
                  <a:pos x="1729" y="437"/>
                </a:cxn>
                <a:cxn ang="0">
                  <a:pos x="2075" y="191"/>
                </a:cxn>
                <a:cxn ang="0">
                  <a:pos x="2249" y="101"/>
                </a:cxn>
                <a:cxn ang="0">
                  <a:pos x="2424" y="38"/>
                </a:cxn>
                <a:cxn ang="0">
                  <a:pos x="2599" y="5"/>
                </a:cxn>
                <a:cxn ang="0">
                  <a:pos x="2776" y="6"/>
                </a:cxn>
                <a:cxn ang="0">
                  <a:pos x="2954" y="51"/>
                </a:cxn>
                <a:cxn ang="0">
                  <a:pos x="3130" y="142"/>
                </a:cxn>
                <a:cxn ang="0">
                  <a:pos x="3304" y="273"/>
                </a:cxn>
                <a:cxn ang="0">
                  <a:pos x="3478" y="435"/>
                </a:cxn>
                <a:cxn ang="0">
                  <a:pos x="3651" y="626"/>
                </a:cxn>
                <a:cxn ang="0">
                  <a:pos x="3996" y="1059"/>
                </a:cxn>
                <a:cxn ang="0">
                  <a:pos x="4339" y="1523"/>
                </a:cxn>
                <a:cxn ang="0">
                  <a:pos x="4681" y="1972"/>
                </a:cxn>
                <a:cxn ang="0">
                  <a:pos x="4938" y="2265"/>
                </a:cxn>
                <a:cxn ang="0">
                  <a:pos x="5109" y="2430"/>
                </a:cxn>
                <a:cxn ang="0">
                  <a:pos x="5278" y="2562"/>
                </a:cxn>
                <a:cxn ang="0">
                  <a:pos x="5446" y="2655"/>
                </a:cxn>
                <a:cxn ang="0">
                  <a:pos x="5613" y="2707"/>
                </a:cxn>
                <a:cxn ang="0">
                  <a:pos x="5781" y="2731"/>
                </a:cxn>
                <a:cxn ang="0">
                  <a:pos x="6035" y="2721"/>
                </a:cxn>
                <a:cxn ang="0">
                  <a:pos x="6373" y="2637"/>
                </a:cxn>
                <a:cxn ang="0">
                  <a:pos x="6712" y="2493"/>
                </a:cxn>
                <a:cxn ang="0">
                  <a:pos x="7055" y="2308"/>
                </a:cxn>
                <a:cxn ang="0">
                  <a:pos x="7569" y="2002"/>
                </a:cxn>
                <a:cxn ang="0">
                  <a:pos x="7913" y="1811"/>
                </a:cxn>
                <a:cxn ang="0">
                  <a:pos x="8258" y="1656"/>
                </a:cxn>
                <a:cxn ang="0">
                  <a:pos x="8277" y="1701"/>
                </a:cxn>
                <a:cxn ang="0">
                  <a:pos x="7936" y="1854"/>
                </a:cxn>
                <a:cxn ang="0">
                  <a:pos x="7594" y="2043"/>
                </a:cxn>
                <a:cxn ang="0">
                  <a:pos x="7078" y="2349"/>
                </a:cxn>
                <a:cxn ang="0">
                  <a:pos x="6733" y="2536"/>
                </a:cxn>
                <a:cxn ang="0">
                  <a:pos x="6386" y="2683"/>
                </a:cxn>
                <a:cxn ang="0">
                  <a:pos x="6038" y="2768"/>
                </a:cxn>
                <a:cxn ang="0">
                  <a:pos x="5776" y="2778"/>
                </a:cxn>
                <a:cxn ang="0">
                  <a:pos x="5602" y="2754"/>
                </a:cxn>
                <a:cxn ang="0">
                  <a:pos x="5425" y="2698"/>
                </a:cxn>
                <a:cxn ang="0">
                  <a:pos x="5249" y="2601"/>
                </a:cxn>
                <a:cxn ang="0">
                  <a:pos x="5076" y="2465"/>
                </a:cxn>
                <a:cxn ang="0">
                  <a:pos x="4903" y="2298"/>
                </a:cxn>
                <a:cxn ang="0">
                  <a:pos x="4644" y="2001"/>
                </a:cxn>
                <a:cxn ang="0">
                  <a:pos x="4300" y="1552"/>
                </a:cxn>
                <a:cxn ang="0">
                  <a:pos x="3957" y="1088"/>
                </a:cxn>
                <a:cxn ang="0">
                  <a:pos x="3616" y="657"/>
                </a:cxn>
                <a:cxn ang="0">
                  <a:pos x="3445" y="470"/>
                </a:cxn>
                <a:cxn ang="0">
                  <a:pos x="3274" y="310"/>
                </a:cxn>
                <a:cxn ang="0">
                  <a:pos x="3105" y="183"/>
                </a:cxn>
                <a:cxn ang="0">
                  <a:pos x="2939" y="96"/>
                </a:cxn>
                <a:cxn ang="0">
                  <a:pos x="2773" y="53"/>
                </a:cxn>
                <a:cxn ang="0">
                  <a:pos x="2606" y="52"/>
                </a:cxn>
                <a:cxn ang="0">
                  <a:pos x="2439" y="83"/>
                </a:cxn>
                <a:cxn ang="0">
                  <a:pos x="2270" y="144"/>
                </a:cxn>
                <a:cxn ang="0">
                  <a:pos x="2102" y="232"/>
                </a:cxn>
                <a:cxn ang="0">
                  <a:pos x="1760" y="474"/>
                </a:cxn>
                <a:cxn ang="0">
                  <a:pos x="1418" y="781"/>
                </a:cxn>
                <a:cxn ang="0">
                  <a:pos x="1075" y="1126"/>
                </a:cxn>
                <a:cxn ang="0">
                  <a:pos x="559" y="1654"/>
                </a:cxn>
                <a:cxn ang="0">
                  <a:pos x="214" y="1972"/>
                </a:cxn>
                <a:cxn ang="0">
                  <a:pos x="9" y="2105"/>
                </a:cxn>
              </a:cxnLst>
              <a:rect l="0" t="0" r="r" b="b"/>
              <a:pathLst>
                <a:path w="8295" h="2780">
                  <a:moveTo>
                    <a:pt x="13" y="2072"/>
                  </a:moveTo>
                  <a:lnTo>
                    <a:pt x="185" y="1935"/>
                  </a:lnTo>
                  <a:lnTo>
                    <a:pt x="354" y="1783"/>
                  </a:lnTo>
                  <a:lnTo>
                    <a:pt x="526" y="1619"/>
                  </a:lnTo>
                  <a:lnTo>
                    <a:pt x="697" y="1447"/>
                  </a:lnTo>
                  <a:lnTo>
                    <a:pt x="1040" y="1093"/>
                  </a:lnTo>
                  <a:lnTo>
                    <a:pt x="1212" y="917"/>
                  </a:lnTo>
                  <a:lnTo>
                    <a:pt x="1385" y="746"/>
                  </a:lnTo>
                  <a:lnTo>
                    <a:pt x="1557" y="586"/>
                  </a:lnTo>
                  <a:lnTo>
                    <a:pt x="1729" y="437"/>
                  </a:lnTo>
                  <a:lnTo>
                    <a:pt x="1902" y="304"/>
                  </a:lnTo>
                  <a:lnTo>
                    <a:pt x="2075" y="191"/>
                  </a:lnTo>
                  <a:lnTo>
                    <a:pt x="2162" y="143"/>
                  </a:lnTo>
                  <a:lnTo>
                    <a:pt x="2249" y="101"/>
                  </a:lnTo>
                  <a:lnTo>
                    <a:pt x="2336" y="65"/>
                  </a:lnTo>
                  <a:lnTo>
                    <a:pt x="2424" y="38"/>
                  </a:lnTo>
                  <a:lnTo>
                    <a:pt x="2512" y="17"/>
                  </a:lnTo>
                  <a:lnTo>
                    <a:pt x="2599" y="5"/>
                  </a:lnTo>
                  <a:lnTo>
                    <a:pt x="2687" y="0"/>
                  </a:lnTo>
                  <a:lnTo>
                    <a:pt x="2776" y="6"/>
                  </a:lnTo>
                  <a:lnTo>
                    <a:pt x="2865" y="22"/>
                  </a:lnTo>
                  <a:lnTo>
                    <a:pt x="2954" y="51"/>
                  </a:lnTo>
                  <a:lnTo>
                    <a:pt x="3042" y="91"/>
                  </a:lnTo>
                  <a:lnTo>
                    <a:pt x="3130" y="142"/>
                  </a:lnTo>
                  <a:lnTo>
                    <a:pt x="3217" y="203"/>
                  </a:lnTo>
                  <a:lnTo>
                    <a:pt x="3304" y="273"/>
                  </a:lnTo>
                  <a:lnTo>
                    <a:pt x="3391" y="351"/>
                  </a:lnTo>
                  <a:lnTo>
                    <a:pt x="3478" y="435"/>
                  </a:lnTo>
                  <a:lnTo>
                    <a:pt x="3565" y="528"/>
                  </a:lnTo>
                  <a:lnTo>
                    <a:pt x="3651" y="626"/>
                  </a:lnTo>
                  <a:lnTo>
                    <a:pt x="3823" y="834"/>
                  </a:lnTo>
                  <a:lnTo>
                    <a:pt x="3996" y="1059"/>
                  </a:lnTo>
                  <a:lnTo>
                    <a:pt x="4167" y="1290"/>
                  </a:lnTo>
                  <a:lnTo>
                    <a:pt x="4339" y="1523"/>
                  </a:lnTo>
                  <a:lnTo>
                    <a:pt x="4511" y="1753"/>
                  </a:lnTo>
                  <a:lnTo>
                    <a:pt x="4681" y="1972"/>
                  </a:lnTo>
                  <a:lnTo>
                    <a:pt x="4853" y="2173"/>
                  </a:lnTo>
                  <a:lnTo>
                    <a:pt x="4938" y="2265"/>
                  </a:lnTo>
                  <a:lnTo>
                    <a:pt x="5023" y="2350"/>
                  </a:lnTo>
                  <a:lnTo>
                    <a:pt x="5109" y="2430"/>
                  </a:lnTo>
                  <a:lnTo>
                    <a:pt x="5194" y="2500"/>
                  </a:lnTo>
                  <a:lnTo>
                    <a:pt x="5278" y="2562"/>
                  </a:lnTo>
                  <a:lnTo>
                    <a:pt x="5362" y="2614"/>
                  </a:lnTo>
                  <a:lnTo>
                    <a:pt x="5446" y="2655"/>
                  </a:lnTo>
                  <a:lnTo>
                    <a:pt x="5530" y="2686"/>
                  </a:lnTo>
                  <a:lnTo>
                    <a:pt x="5613" y="2707"/>
                  </a:lnTo>
                  <a:lnTo>
                    <a:pt x="5698" y="2722"/>
                  </a:lnTo>
                  <a:lnTo>
                    <a:pt x="5781" y="2731"/>
                  </a:lnTo>
                  <a:lnTo>
                    <a:pt x="5865" y="2732"/>
                  </a:lnTo>
                  <a:lnTo>
                    <a:pt x="6035" y="2721"/>
                  </a:lnTo>
                  <a:lnTo>
                    <a:pt x="6203" y="2688"/>
                  </a:lnTo>
                  <a:lnTo>
                    <a:pt x="6373" y="2637"/>
                  </a:lnTo>
                  <a:lnTo>
                    <a:pt x="6543" y="2571"/>
                  </a:lnTo>
                  <a:lnTo>
                    <a:pt x="6712" y="2493"/>
                  </a:lnTo>
                  <a:lnTo>
                    <a:pt x="6883" y="2403"/>
                  </a:lnTo>
                  <a:lnTo>
                    <a:pt x="7055" y="2308"/>
                  </a:lnTo>
                  <a:lnTo>
                    <a:pt x="7225" y="2207"/>
                  </a:lnTo>
                  <a:lnTo>
                    <a:pt x="7569" y="2002"/>
                  </a:lnTo>
                  <a:lnTo>
                    <a:pt x="7741" y="1904"/>
                  </a:lnTo>
                  <a:lnTo>
                    <a:pt x="7913" y="1811"/>
                  </a:lnTo>
                  <a:lnTo>
                    <a:pt x="8085" y="1728"/>
                  </a:lnTo>
                  <a:lnTo>
                    <a:pt x="8258" y="1656"/>
                  </a:lnTo>
                  <a:cubicBezTo>
                    <a:pt x="8271" y="1651"/>
                    <a:pt x="8285" y="1657"/>
                    <a:pt x="8290" y="1669"/>
                  </a:cubicBezTo>
                  <a:cubicBezTo>
                    <a:pt x="8295" y="1682"/>
                    <a:pt x="8289" y="1696"/>
                    <a:pt x="8277" y="1701"/>
                  </a:cubicBezTo>
                  <a:lnTo>
                    <a:pt x="8106" y="1771"/>
                  </a:lnTo>
                  <a:lnTo>
                    <a:pt x="7936" y="1854"/>
                  </a:lnTo>
                  <a:lnTo>
                    <a:pt x="7764" y="1945"/>
                  </a:lnTo>
                  <a:lnTo>
                    <a:pt x="7594" y="2043"/>
                  </a:lnTo>
                  <a:lnTo>
                    <a:pt x="7250" y="2248"/>
                  </a:lnTo>
                  <a:lnTo>
                    <a:pt x="7078" y="2349"/>
                  </a:lnTo>
                  <a:lnTo>
                    <a:pt x="6906" y="2446"/>
                  </a:lnTo>
                  <a:lnTo>
                    <a:pt x="6733" y="2536"/>
                  </a:lnTo>
                  <a:lnTo>
                    <a:pt x="6560" y="2616"/>
                  </a:lnTo>
                  <a:lnTo>
                    <a:pt x="6386" y="2683"/>
                  </a:lnTo>
                  <a:lnTo>
                    <a:pt x="6212" y="2735"/>
                  </a:lnTo>
                  <a:lnTo>
                    <a:pt x="6038" y="2768"/>
                  </a:lnTo>
                  <a:lnTo>
                    <a:pt x="5864" y="2780"/>
                  </a:lnTo>
                  <a:lnTo>
                    <a:pt x="5776" y="2778"/>
                  </a:lnTo>
                  <a:lnTo>
                    <a:pt x="5689" y="2769"/>
                  </a:lnTo>
                  <a:lnTo>
                    <a:pt x="5602" y="2754"/>
                  </a:lnTo>
                  <a:lnTo>
                    <a:pt x="5513" y="2731"/>
                  </a:lnTo>
                  <a:lnTo>
                    <a:pt x="5425" y="2698"/>
                  </a:lnTo>
                  <a:lnTo>
                    <a:pt x="5337" y="2655"/>
                  </a:lnTo>
                  <a:lnTo>
                    <a:pt x="5249" y="2601"/>
                  </a:lnTo>
                  <a:lnTo>
                    <a:pt x="5163" y="2537"/>
                  </a:lnTo>
                  <a:lnTo>
                    <a:pt x="5076" y="2465"/>
                  </a:lnTo>
                  <a:lnTo>
                    <a:pt x="4989" y="2384"/>
                  </a:lnTo>
                  <a:lnTo>
                    <a:pt x="4903" y="2298"/>
                  </a:lnTo>
                  <a:lnTo>
                    <a:pt x="4816" y="2204"/>
                  </a:lnTo>
                  <a:lnTo>
                    <a:pt x="4644" y="2001"/>
                  </a:lnTo>
                  <a:lnTo>
                    <a:pt x="4472" y="1782"/>
                  </a:lnTo>
                  <a:lnTo>
                    <a:pt x="4300" y="1552"/>
                  </a:lnTo>
                  <a:lnTo>
                    <a:pt x="4128" y="1319"/>
                  </a:lnTo>
                  <a:lnTo>
                    <a:pt x="3957" y="1088"/>
                  </a:lnTo>
                  <a:lnTo>
                    <a:pt x="3786" y="865"/>
                  </a:lnTo>
                  <a:lnTo>
                    <a:pt x="3616" y="657"/>
                  </a:lnTo>
                  <a:lnTo>
                    <a:pt x="3530" y="561"/>
                  </a:lnTo>
                  <a:lnTo>
                    <a:pt x="3445" y="470"/>
                  </a:lnTo>
                  <a:lnTo>
                    <a:pt x="3359" y="386"/>
                  </a:lnTo>
                  <a:lnTo>
                    <a:pt x="3274" y="310"/>
                  </a:lnTo>
                  <a:lnTo>
                    <a:pt x="3190" y="242"/>
                  </a:lnTo>
                  <a:lnTo>
                    <a:pt x="3105" y="183"/>
                  </a:lnTo>
                  <a:lnTo>
                    <a:pt x="3023" y="134"/>
                  </a:lnTo>
                  <a:lnTo>
                    <a:pt x="2939" y="96"/>
                  </a:lnTo>
                  <a:lnTo>
                    <a:pt x="2856" y="69"/>
                  </a:lnTo>
                  <a:lnTo>
                    <a:pt x="2773" y="53"/>
                  </a:lnTo>
                  <a:lnTo>
                    <a:pt x="2690" y="48"/>
                  </a:lnTo>
                  <a:lnTo>
                    <a:pt x="2606" y="52"/>
                  </a:lnTo>
                  <a:lnTo>
                    <a:pt x="2523" y="64"/>
                  </a:lnTo>
                  <a:lnTo>
                    <a:pt x="2439" y="83"/>
                  </a:lnTo>
                  <a:lnTo>
                    <a:pt x="2355" y="110"/>
                  </a:lnTo>
                  <a:lnTo>
                    <a:pt x="2270" y="144"/>
                  </a:lnTo>
                  <a:lnTo>
                    <a:pt x="2185" y="184"/>
                  </a:lnTo>
                  <a:lnTo>
                    <a:pt x="2102" y="232"/>
                  </a:lnTo>
                  <a:lnTo>
                    <a:pt x="1931" y="343"/>
                  </a:lnTo>
                  <a:lnTo>
                    <a:pt x="1760" y="474"/>
                  </a:lnTo>
                  <a:lnTo>
                    <a:pt x="1590" y="621"/>
                  </a:lnTo>
                  <a:lnTo>
                    <a:pt x="1418" y="781"/>
                  </a:lnTo>
                  <a:lnTo>
                    <a:pt x="1247" y="950"/>
                  </a:lnTo>
                  <a:lnTo>
                    <a:pt x="1075" y="1126"/>
                  </a:lnTo>
                  <a:lnTo>
                    <a:pt x="731" y="1481"/>
                  </a:lnTo>
                  <a:lnTo>
                    <a:pt x="559" y="1654"/>
                  </a:lnTo>
                  <a:lnTo>
                    <a:pt x="386" y="1818"/>
                  </a:lnTo>
                  <a:lnTo>
                    <a:pt x="214" y="1972"/>
                  </a:lnTo>
                  <a:lnTo>
                    <a:pt x="42" y="2109"/>
                  </a:lnTo>
                  <a:cubicBezTo>
                    <a:pt x="32" y="2117"/>
                    <a:pt x="17" y="2116"/>
                    <a:pt x="9" y="2105"/>
                  </a:cubicBezTo>
                  <a:cubicBezTo>
                    <a:pt x="0" y="2095"/>
                    <a:pt x="2" y="2080"/>
                    <a:pt x="13" y="2072"/>
                  </a:cubicBezTo>
                  <a:close/>
                </a:path>
              </a:pathLst>
            </a:custGeom>
            <a:grpFill/>
            <a:ln w="6" cap="flat">
              <a:solidFill>
                <a:schemeClr val="bg1"/>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0" name="Freeform 30">
              <a:extLst>
                <a:ext uri="{FF2B5EF4-FFF2-40B4-BE49-F238E27FC236}">
                  <a16:creationId xmlns:a16="http://schemas.microsoft.com/office/drawing/2014/main" id="{B7B4FAE2-2C75-4188-9BA6-EA1930DC93AE}"/>
                </a:ext>
              </a:extLst>
            </p:cNvPr>
            <p:cNvSpPr>
              <a:spLocks/>
            </p:cNvSpPr>
            <p:nvPr/>
          </p:nvSpPr>
          <p:spPr bwMode="auto">
            <a:xfrm>
              <a:off x="9201151" y="1965325"/>
              <a:ext cx="4937125" cy="1916113"/>
            </a:xfrm>
            <a:custGeom>
              <a:avLst/>
              <a:gdLst/>
              <a:ahLst/>
              <a:cxnLst>
                <a:cxn ang="0">
                  <a:pos x="25" y="3096"/>
                </a:cxn>
                <a:cxn ang="0">
                  <a:pos x="368" y="3103"/>
                </a:cxn>
                <a:cxn ang="0">
                  <a:pos x="713" y="3120"/>
                </a:cxn>
                <a:cxn ang="0">
                  <a:pos x="1056" y="3142"/>
                </a:cxn>
                <a:cxn ang="0">
                  <a:pos x="1400" y="3161"/>
                </a:cxn>
                <a:cxn ang="0">
                  <a:pos x="1742" y="3171"/>
                </a:cxn>
                <a:cxn ang="0">
                  <a:pos x="2085" y="3168"/>
                </a:cxn>
                <a:cxn ang="0">
                  <a:pos x="2255" y="3160"/>
                </a:cxn>
                <a:cxn ang="0">
                  <a:pos x="2427" y="3146"/>
                </a:cxn>
                <a:cxn ang="0">
                  <a:pos x="2597" y="3125"/>
                </a:cxn>
                <a:cxn ang="0">
                  <a:pos x="2768" y="3097"/>
                </a:cxn>
                <a:cxn ang="0">
                  <a:pos x="3109" y="3024"/>
                </a:cxn>
                <a:cxn ang="0">
                  <a:pos x="3453" y="2936"/>
                </a:cxn>
                <a:cxn ang="0">
                  <a:pos x="3794" y="2832"/>
                </a:cxn>
                <a:cxn ang="0">
                  <a:pos x="4138" y="2711"/>
                </a:cxn>
                <a:cxn ang="0">
                  <a:pos x="4480" y="2574"/>
                </a:cxn>
                <a:cxn ang="0">
                  <a:pos x="4822" y="2422"/>
                </a:cxn>
                <a:cxn ang="0">
                  <a:pos x="5165" y="2253"/>
                </a:cxn>
                <a:cxn ang="0">
                  <a:pos x="5507" y="2068"/>
                </a:cxn>
                <a:cxn ang="0">
                  <a:pos x="5678" y="1969"/>
                </a:cxn>
                <a:cxn ang="0">
                  <a:pos x="5849" y="1861"/>
                </a:cxn>
                <a:cxn ang="0">
                  <a:pos x="6020" y="1747"/>
                </a:cxn>
                <a:cxn ang="0">
                  <a:pos x="6191" y="1627"/>
                </a:cxn>
                <a:cxn ang="0">
                  <a:pos x="6534" y="1373"/>
                </a:cxn>
                <a:cxn ang="0">
                  <a:pos x="6877" y="1105"/>
                </a:cxn>
                <a:cxn ang="0">
                  <a:pos x="7219" y="828"/>
                </a:cxn>
                <a:cxn ang="0">
                  <a:pos x="7563" y="549"/>
                </a:cxn>
                <a:cxn ang="0">
                  <a:pos x="7906" y="274"/>
                </a:cxn>
                <a:cxn ang="0">
                  <a:pos x="8250" y="8"/>
                </a:cxn>
                <a:cxn ang="0">
                  <a:pos x="8283" y="13"/>
                </a:cxn>
                <a:cxn ang="0">
                  <a:pos x="8279" y="46"/>
                </a:cxn>
                <a:cxn ang="0">
                  <a:pos x="7936" y="311"/>
                </a:cxn>
                <a:cxn ang="0">
                  <a:pos x="7594" y="586"/>
                </a:cxn>
                <a:cxn ang="0">
                  <a:pos x="7250" y="865"/>
                </a:cxn>
                <a:cxn ang="0">
                  <a:pos x="6906" y="1142"/>
                </a:cxn>
                <a:cxn ang="0">
                  <a:pos x="6563" y="1412"/>
                </a:cxn>
                <a:cxn ang="0">
                  <a:pos x="6218" y="1666"/>
                </a:cxn>
                <a:cxn ang="0">
                  <a:pos x="6047" y="1786"/>
                </a:cxn>
                <a:cxn ang="0">
                  <a:pos x="5874" y="1902"/>
                </a:cxn>
                <a:cxn ang="0">
                  <a:pos x="5703" y="2010"/>
                </a:cxn>
                <a:cxn ang="0">
                  <a:pos x="5530" y="2111"/>
                </a:cxn>
                <a:cxn ang="0">
                  <a:pos x="5186" y="2296"/>
                </a:cxn>
                <a:cxn ang="0">
                  <a:pos x="4841" y="2465"/>
                </a:cxn>
                <a:cxn ang="0">
                  <a:pos x="4497" y="2619"/>
                </a:cxn>
                <a:cxn ang="0">
                  <a:pos x="4153" y="2756"/>
                </a:cxn>
                <a:cxn ang="0">
                  <a:pos x="3808" y="2877"/>
                </a:cxn>
                <a:cxn ang="0">
                  <a:pos x="3464" y="2983"/>
                </a:cxn>
                <a:cxn ang="0">
                  <a:pos x="3119" y="3071"/>
                </a:cxn>
                <a:cxn ang="0">
                  <a:pos x="2775" y="3144"/>
                </a:cxn>
                <a:cxn ang="0">
                  <a:pos x="2602" y="3172"/>
                </a:cxn>
                <a:cxn ang="0">
                  <a:pos x="2430" y="3193"/>
                </a:cxn>
                <a:cxn ang="0">
                  <a:pos x="2258" y="3207"/>
                </a:cxn>
                <a:cxn ang="0">
                  <a:pos x="2086" y="3216"/>
                </a:cxn>
                <a:cxn ang="0">
                  <a:pos x="1741" y="3219"/>
                </a:cxn>
                <a:cxn ang="0">
                  <a:pos x="1397" y="3208"/>
                </a:cxn>
                <a:cxn ang="0">
                  <a:pos x="1053" y="3189"/>
                </a:cxn>
                <a:cxn ang="0">
                  <a:pos x="710" y="3168"/>
                </a:cxn>
                <a:cxn ang="0">
                  <a:pos x="367" y="3151"/>
                </a:cxn>
                <a:cxn ang="0">
                  <a:pos x="24" y="3144"/>
                </a:cxn>
                <a:cxn ang="0">
                  <a:pos x="0" y="3120"/>
                </a:cxn>
                <a:cxn ang="0">
                  <a:pos x="25" y="3096"/>
                </a:cxn>
              </a:cxnLst>
              <a:rect l="0" t="0" r="r" b="b"/>
              <a:pathLst>
                <a:path w="8292" h="3219">
                  <a:moveTo>
                    <a:pt x="25" y="3096"/>
                  </a:moveTo>
                  <a:lnTo>
                    <a:pt x="368" y="3103"/>
                  </a:lnTo>
                  <a:lnTo>
                    <a:pt x="713" y="3120"/>
                  </a:lnTo>
                  <a:lnTo>
                    <a:pt x="1056" y="3142"/>
                  </a:lnTo>
                  <a:lnTo>
                    <a:pt x="1400" y="3161"/>
                  </a:lnTo>
                  <a:lnTo>
                    <a:pt x="1742" y="3171"/>
                  </a:lnTo>
                  <a:lnTo>
                    <a:pt x="2085" y="3168"/>
                  </a:lnTo>
                  <a:lnTo>
                    <a:pt x="2255" y="3160"/>
                  </a:lnTo>
                  <a:lnTo>
                    <a:pt x="2427" y="3146"/>
                  </a:lnTo>
                  <a:lnTo>
                    <a:pt x="2597" y="3125"/>
                  </a:lnTo>
                  <a:lnTo>
                    <a:pt x="2768" y="3097"/>
                  </a:lnTo>
                  <a:lnTo>
                    <a:pt x="3109" y="3024"/>
                  </a:lnTo>
                  <a:lnTo>
                    <a:pt x="3453" y="2936"/>
                  </a:lnTo>
                  <a:lnTo>
                    <a:pt x="3794" y="2832"/>
                  </a:lnTo>
                  <a:lnTo>
                    <a:pt x="4138" y="2711"/>
                  </a:lnTo>
                  <a:lnTo>
                    <a:pt x="4480" y="2574"/>
                  </a:lnTo>
                  <a:lnTo>
                    <a:pt x="4822" y="2422"/>
                  </a:lnTo>
                  <a:lnTo>
                    <a:pt x="5165" y="2253"/>
                  </a:lnTo>
                  <a:lnTo>
                    <a:pt x="5507" y="2068"/>
                  </a:lnTo>
                  <a:lnTo>
                    <a:pt x="5678" y="1969"/>
                  </a:lnTo>
                  <a:lnTo>
                    <a:pt x="5849" y="1861"/>
                  </a:lnTo>
                  <a:lnTo>
                    <a:pt x="6020" y="1747"/>
                  </a:lnTo>
                  <a:lnTo>
                    <a:pt x="6191" y="1627"/>
                  </a:lnTo>
                  <a:lnTo>
                    <a:pt x="6534" y="1373"/>
                  </a:lnTo>
                  <a:lnTo>
                    <a:pt x="6877" y="1105"/>
                  </a:lnTo>
                  <a:lnTo>
                    <a:pt x="7219" y="828"/>
                  </a:lnTo>
                  <a:lnTo>
                    <a:pt x="7563" y="549"/>
                  </a:lnTo>
                  <a:lnTo>
                    <a:pt x="7906" y="274"/>
                  </a:lnTo>
                  <a:lnTo>
                    <a:pt x="8250" y="8"/>
                  </a:lnTo>
                  <a:cubicBezTo>
                    <a:pt x="8260" y="0"/>
                    <a:pt x="8275" y="2"/>
                    <a:pt x="8283" y="13"/>
                  </a:cubicBezTo>
                  <a:cubicBezTo>
                    <a:pt x="8292" y="23"/>
                    <a:pt x="8290" y="38"/>
                    <a:pt x="8279" y="46"/>
                  </a:cubicBezTo>
                  <a:lnTo>
                    <a:pt x="7936" y="311"/>
                  </a:lnTo>
                  <a:lnTo>
                    <a:pt x="7594" y="586"/>
                  </a:lnTo>
                  <a:lnTo>
                    <a:pt x="7250" y="865"/>
                  </a:lnTo>
                  <a:lnTo>
                    <a:pt x="6906" y="1142"/>
                  </a:lnTo>
                  <a:lnTo>
                    <a:pt x="6563" y="1412"/>
                  </a:lnTo>
                  <a:lnTo>
                    <a:pt x="6218" y="1666"/>
                  </a:lnTo>
                  <a:lnTo>
                    <a:pt x="6047" y="1786"/>
                  </a:lnTo>
                  <a:lnTo>
                    <a:pt x="5874" y="1902"/>
                  </a:lnTo>
                  <a:lnTo>
                    <a:pt x="5703" y="2010"/>
                  </a:lnTo>
                  <a:lnTo>
                    <a:pt x="5530" y="2111"/>
                  </a:lnTo>
                  <a:lnTo>
                    <a:pt x="5186" y="2296"/>
                  </a:lnTo>
                  <a:lnTo>
                    <a:pt x="4841" y="2465"/>
                  </a:lnTo>
                  <a:lnTo>
                    <a:pt x="4497" y="2619"/>
                  </a:lnTo>
                  <a:lnTo>
                    <a:pt x="4153" y="2756"/>
                  </a:lnTo>
                  <a:lnTo>
                    <a:pt x="3808" y="2877"/>
                  </a:lnTo>
                  <a:lnTo>
                    <a:pt x="3464" y="2983"/>
                  </a:lnTo>
                  <a:lnTo>
                    <a:pt x="3119" y="3071"/>
                  </a:lnTo>
                  <a:lnTo>
                    <a:pt x="2775" y="3144"/>
                  </a:lnTo>
                  <a:lnTo>
                    <a:pt x="2602" y="3172"/>
                  </a:lnTo>
                  <a:lnTo>
                    <a:pt x="2430" y="3193"/>
                  </a:lnTo>
                  <a:lnTo>
                    <a:pt x="2258" y="3207"/>
                  </a:lnTo>
                  <a:lnTo>
                    <a:pt x="2086" y="3216"/>
                  </a:lnTo>
                  <a:lnTo>
                    <a:pt x="1741" y="3219"/>
                  </a:lnTo>
                  <a:lnTo>
                    <a:pt x="1397" y="3208"/>
                  </a:lnTo>
                  <a:lnTo>
                    <a:pt x="1053" y="3189"/>
                  </a:lnTo>
                  <a:lnTo>
                    <a:pt x="710" y="3168"/>
                  </a:lnTo>
                  <a:lnTo>
                    <a:pt x="367" y="3151"/>
                  </a:lnTo>
                  <a:lnTo>
                    <a:pt x="24" y="3144"/>
                  </a:lnTo>
                  <a:cubicBezTo>
                    <a:pt x="11" y="3144"/>
                    <a:pt x="0" y="3133"/>
                    <a:pt x="0" y="3120"/>
                  </a:cubicBezTo>
                  <a:cubicBezTo>
                    <a:pt x="1" y="3107"/>
                    <a:pt x="12" y="3096"/>
                    <a:pt x="25" y="3096"/>
                  </a:cubicBezTo>
                  <a:close/>
                </a:path>
              </a:pathLst>
            </a:custGeom>
            <a:grpFill/>
            <a:ln w="6" cap="flat">
              <a:solidFill>
                <a:schemeClr val="bg1"/>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grpSp>
      <p:cxnSp>
        <p:nvCxnSpPr>
          <p:cNvPr id="161" name="Straight Connector 160">
            <a:extLst>
              <a:ext uri="{FF2B5EF4-FFF2-40B4-BE49-F238E27FC236}">
                <a16:creationId xmlns:a16="http://schemas.microsoft.com/office/drawing/2014/main" id="{ABF876F7-08A6-4295-B084-2507ABFA1DDA}"/>
              </a:ext>
            </a:extLst>
          </p:cNvPr>
          <p:cNvCxnSpPr>
            <a:cxnSpLocks/>
          </p:cNvCxnSpPr>
          <p:nvPr/>
        </p:nvCxnSpPr>
        <p:spPr>
          <a:xfrm flipH="1" flipV="1">
            <a:off x="2431540" y="2855896"/>
            <a:ext cx="213841" cy="323296"/>
          </a:xfrm>
          <a:prstGeom prst="line">
            <a:avLst/>
          </a:prstGeom>
          <a:ln w="317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2" name="Straight Connector 161">
            <a:extLst>
              <a:ext uri="{FF2B5EF4-FFF2-40B4-BE49-F238E27FC236}">
                <a16:creationId xmlns:a16="http://schemas.microsoft.com/office/drawing/2014/main" id="{3EAE23F4-AE37-431D-8C50-AAD80C88841A}"/>
              </a:ext>
            </a:extLst>
          </p:cNvPr>
          <p:cNvCxnSpPr/>
          <p:nvPr/>
        </p:nvCxnSpPr>
        <p:spPr>
          <a:xfrm flipH="1">
            <a:off x="6505619" y="2111877"/>
            <a:ext cx="210064" cy="18222"/>
          </a:xfrm>
          <a:prstGeom prst="line">
            <a:avLst/>
          </a:prstGeom>
          <a:ln w="317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63" name="组合 7">
            <a:extLst>
              <a:ext uri="{FF2B5EF4-FFF2-40B4-BE49-F238E27FC236}">
                <a16:creationId xmlns:a16="http://schemas.microsoft.com/office/drawing/2014/main" id="{D4C1E96A-4EF7-4B40-B06A-793FA67A99CC}"/>
              </a:ext>
            </a:extLst>
          </p:cNvPr>
          <p:cNvGrpSpPr>
            <a:grpSpLocks noChangeAspect="1"/>
          </p:cNvGrpSpPr>
          <p:nvPr/>
        </p:nvGrpSpPr>
        <p:grpSpPr>
          <a:xfrm>
            <a:off x="4790525" y="2374783"/>
            <a:ext cx="251306" cy="238405"/>
            <a:chOff x="2065338" y="2009776"/>
            <a:chExt cx="3741738" cy="3549650"/>
          </a:xfrm>
          <a:noFill/>
        </p:grpSpPr>
        <p:sp>
          <p:nvSpPr>
            <p:cNvPr id="164" name="Freeform 6">
              <a:extLst>
                <a:ext uri="{FF2B5EF4-FFF2-40B4-BE49-F238E27FC236}">
                  <a16:creationId xmlns:a16="http://schemas.microsoft.com/office/drawing/2014/main" id="{804CC222-0DC1-48A4-9C51-E2433E0F053D}"/>
                </a:ext>
              </a:extLst>
            </p:cNvPr>
            <p:cNvSpPr>
              <a:spLocks/>
            </p:cNvSpPr>
            <p:nvPr/>
          </p:nvSpPr>
          <p:spPr bwMode="auto">
            <a:xfrm>
              <a:off x="3065463" y="2009776"/>
              <a:ext cx="2741613" cy="3549650"/>
            </a:xfrm>
            <a:custGeom>
              <a:avLst/>
              <a:gdLst/>
              <a:ahLst/>
              <a:cxnLst>
                <a:cxn ang="0">
                  <a:pos x="0" y="5174"/>
                </a:cxn>
                <a:cxn ang="0">
                  <a:pos x="3817" y="4212"/>
                </a:cxn>
                <a:cxn ang="0">
                  <a:pos x="2855" y="395"/>
                </a:cxn>
                <a:cxn ang="0">
                  <a:pos x="1427" y="0"/>
                </a:cxn>
                <a:cxn ang="0">
                  <a:pos x="1427" y="2784"/>
                </a:cxn>
                <a:cxn ang="0">
                  <a:pos x="0" y="5174"/>
                </a:cxn>
              </a:cxnLst>
              <a:rect l="0" t="0" r="r" b="b"/>
              <a:pathLst>
                <a:path w="4606" h="5963">
                  <a:moveTo>
                    <a:pt x="0" y="5174"/>
                  </a:moveTo>
                  <a:cubicBezTo>
                    <a:pt x="1319" y="5963"/>
                    <a:pt x="3029" y="5532"/>
                    <a:pt x="3817" y="4212"/>
                  </a:cubicBezTo>
                  <a:cubicBezTo>
                    <a:pt x="4606" y="2892"/>
                    <a:pt x="4175" y="1183"/>
                    <a:pt x="2855" y="395"/>
                  </a:cubicBezTo>
                  <a:cubicBezTo>
                    <a:pt x="2424" y="137"/>
                    <a:pt x="1930" y="0"/>
                    <a:pt x="1427" y="0"/>
                  </a:cubicBezTo>
                  <a:lnTo>
                    <a:pt x="1427" y="2784"/>
                  </a:lnTo>
                  <a:lnTo>
                    <a:pt x="0" y="5174"/>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7">
              <a:extLst>
                <a:ext uri="{FF2B5EF4-FFF2-40B4-BE49-F238E27FC236}">
                  <a16:creationId xmlns:a16="http://schemas.microsoft.com/office/drawing/2014/main" id="{A1A2996C-042F-4FF3-B8B0-1F8E9BFC2DE5}"/>
                </a:ext>
              </a:extLst>
            </p:cNvPr>
            <p:cNvSpPr>
              <a:spLocks/>
            </p:cNvSpPr>
            <p:nvPr/>
          </p:nvSpPr>
          <p:spPr bwMode="auto">
            <a:xfrm>
              <a:off x="2065338" y="3016251"/>
              <a:ext cx="1849438" cy="2073275"/>
            </a:xfrm>
            <a:custGeom>
              <a:avLst/>
              <a:gdLst/>
              <a:ahLst/>
              <a:cxnLst>
                <a:cxn ang="0">
                  <a:pos x="548" y="0"/>
                </a:cxn>
                <a:cxn ang="0">
                  <a:pos x="1680" y="3484"/>
                </a:cxn>
                <a:cxn ang="0">
                  <a:pos x="3107" y="1094"/>
                </a:cxn>
                <a:cxn ang="0">
                  <a:pos x="548" y="0"/>
                </a:cxn>
              </a:cxnLst>
              <a:rect l="0" t="0" r="r" b="b"/>
              <a:pathLst>
                <a:path w="3107" h="3484">
                  <a:moveTo>
                    <a:pt x="548" y="0"/>
                  </a:moveTo>
                  <a:cubicBezTo>
                    <a:pt x="0" y="1281"/>
                    <a:pt x="484" y="2770"/>
                    <a:pt x="1680" y="3484"/>
                  </a:cubicBezTo>
                  <a:lnTo>
                    <a:pt x="3107" y="1094"/>
                  </a:lnTo>
                  <a:lnTo>
                    <a:pt x="548"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8">
              <a:extLst>
                <a:ext uri="{FF2B5EF4-FFF2-40B4-BE49-F238E27FC236}">
                  <a16:creationId xmlns:a16="http://schemas.microsoft.com/office/drawing/2014/main" id="{3460466B-C377-4F42-BF58-5CB73FA2450C}"/>
                </a:ext>
              </a:extLst>
            </p:cNvPr>
            <p:cNvSpPr>
              <a:spLocks/>
            </p:cNvSpPr>
            <p:nvPr/>
          </p:nvSpPr>
          <p:spPr bwMode="auto">
            <a:xfrm>
              <a:off x="2390776" y="2244726"/>
              <a:ext cx="1524000" cy="1422400"/>
            </a:xfrm>
            <a:custGeom>
              <a:avLst/>
              <a:gdLst/>
              <a:ahLst/>
              <a:cxnLst>
                <a:cxn ang="0">
                  <a:pos x="1132" y="0"/>
                </a:cxn>
                <a:cxn ang="0">
                  <a:pos x="0" y="1295"/>
                </a:cxn>
                <a:cxn ang="0">
                  <a:pos x="2559" y="2389"/>
                </a:cxn>
                <a:cxn ang="0">
                  <a:pos x="1132" y="0"/>
                </a:cxn>
              </a:cxnLst>
              <a:rect l="0" t="0" r="r" b="b"/>
              <a:pathLst>
                <a:path w="2559" h="2389">
                  <a:moveTo>
                    <a:pt x="1132" y="0"/>
                  </a:moveTo>
                  <a:cubicBezTo>
                    <a:pt x="627" y="301"/>
                    <a:pt x="231" y="755"/>
                    <a:pt x="0" y="1295"/>
                  </a:cubicBezTo>
                  <a:lnTo>
                    <a:pt x="2559" y="2389"/>
                  </a:lnTo>
                  <a:lnTo>
                    <a:pt x="1132"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9">
              <a:extLst>
                <a:ext uri="{FF2B5EF4-FFF2-40B4-BE49-F238E27FC236}">
                  <a16:creationId xmlns:a16="http://schemas.microsoft.com/office/drawing/2014/main" id="{35A1173E-B966-4D25-94A6-E48BDBB444D8}"/>
                </a:ext>
              </a:extLst>
            </p:cNvPr>
            <p:cNvSpPr>
              <a:spLocks/>
            </p:cNvSpPr>
            <p:nvPr/>
          </p:nvSpPr>
          <p:spPr bwMode="auto">
            <a:xfrm>
              <a:off x="3065463" y="2009776"/>
              <a:ext cx="849313" cy="1657350"/>
            </a:xfrm>
            <a:custGeom>
              <a:avLst/>
              <a:gdLst/>
              <a:ahLst/>
              <a:cxnLst>
                <a:cxn ang="0">
                  <a:pos x="1427" y="0"/>
                </a:cxn>
                <a:cxn ang="0">
                  <a:pos x="0" y="395"/>
                </a:cxn>
                <a:cxn ang="0">
                  <a:pos x="1427" y="2784"/>
                </a:cxn>
                <a:cxn ang="0">
                  <a:pos x="1427" y="0"/>
                </a:cxn>
              </a:cxnLst>
              <a:rect l="0" t="0" r="r" b="b"/>
              <a:pathLst>
                <a:path w="1427" h="2784">
                  <a:moveTo>
                    <a:pt x="1427" y="0"/>
                  </a:moveTo>
                  <a:cubicBezTo>
                    <a:pt x="925" y="0"/>
                    <a:pt x="431" y="137"/>
                    <a:pt x="0" y="395"/>
                  </a:cubicBezTo>
                  <a:lnTo>
                    <a:pt x="1427" y="2784"/>
                  </a:lnTo>
                  <a:lnTo>
                    <a:pt x="1427"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68" name="组合 7">
            <a:extLst>
              <a:ext uri="{FF2B5EF4-FFF2-40B4-BE49-F238E27FC236}">
                <a16:creationId xmlns:a16="http://schemas.microsoft.com/office/drawing/2014/main" id="{61219F3D-258D-46B8-9757-C02203C93B44}"/>
              </a:ext>
            </a:extLst>
          </p:cNvPr>
          <p:cNvGrpSpPr>
            <a:grpSpLocks noChangeAspect="1"/>
          </p:cNvGrpSpPr>
          <p:nvPr/>
        </p:nvGrpSpPr>
        <p:grpSpPr>
          <a:xfrm>
            <a:off x="2853182" y="2228369"/>
            <a:ext cx="251306" cy="238405"/>
            <a:chOff x="2065338" y="2009776"/>
            <a:chExt cx="3741738" cy="3549650"/>
          </a:xfrm>
          <a:noFill/>
        </p:grpSpPr>
        <p:sp>
          <p:nvSpPr>
            <p:cNvPr id="169" name="Freeform 6">
              <a:extLst>
                <a:ext uri="{FF2B5EF4-FFF2-40B4-BE49-F238E27FC236}">
                  <a16:creationId xmlns:a16="http://schemas.microsoft.com/office/drawing/2014/main" id="{72F0DA2A-4B20-436A-8CA8-6CA9EEE41627}"/>
                </a:ext>
              </a:extLst>
            </p:cNvPr>
            <p:cNvSpPr>
              <a:spLocks/>
            </p:cNvSpPr>
            <p:nvPr/>
          </p:nvSpPr>
          <p:spPr bwMode="auto">
            <a:xfrm>
              <a:off x="3065463" y="2009776"/>
              <a:ext cx="2741613" cy="3549650"/>
            </a:xfrm>
            <a:custGeom>
              <a:avLst/>
              <a:gdLst/>
              <a:ahLst/>
              <a:cxnLst>
                <a:cxn ang="0">
                  <a:pos x="0" y="5174"/>
                </a:cxn>
                <a:cxn ang="0">
                  <a:pos x="3817" y="4212"/>
                </a:cxn>
                <a:cxn ang="0">
                  <a:pos x="2855" y="395"/>
                </a:cxn>
                <a:cxn ang="0">
                  <a:pos x="1427" y="0"/>
                </a:cxn>
                <a:cxn ang="0">
                  <a:pos x="1427" y="2784"/>
                </a:cxn>
                <a:cxn ang="0">
                  <a:pos x="0" y="5174"/>
                </a:cxn>
              </a:cxnLst>
              <a:rect l="0" t="0" r="r" b="b"/>
              <a:pathLst>
                <a:path w="4606" h="5963">
                  <a:moveTo>
                    <a:pt x="0" y="5174"/>
                  </a:moveTo>
                  <a:cubicBezTo>
                    <a:pt x="1319" y="5963"/>
                    <a:pt x="3029" y="5532"/>
                    <a:pt x="3817" y="4212"/>
                  </a:cubicBezTo>
                  <a:cubicBezTo>
                    <a:pt x="4606" y="2892"/>
                    <a:pt x="4175" y="1183"/>
                    <a:pt x="2855" y="395"/>
                  </a:cubicBezTo>
                  <a:cubicBezTo>
                    <a:pt x="2424" y="137"/>
                    <a:pt x="1930" y="0"/>
                    <a:pt x="1427" y="0"/>
                  </a:cubicBezTo>
                  <a:lnTo>
                    <a:pt x="1427" y="2784"/>
                  </a:lnTo>
                  <a:lnTo>
                    <a:pt x="0" y="5174"/>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0" name="Freeform 7">
              <a:extLst>
                <a:ext uri="{FF2B5EF4-FFF2-40B4-BE49-F238E27FC236}">
                  <a16:creationId xmlns:a16="http://schemas.microsoft.com/office/drawing/2014/main" id="{5068B3EB-55EB-4478-B73E-67D57837BD95}"/>
                </a:ext>
              </a:extLst>
            </p:cNvPr>
            <p:cNvSpPr>
              <a:spLocks/>
            </p:cNvSpPr>
            <p:nvPr/>
          </p:nvSpPr>
          <p:spPr bwMode="auto">
            <a:xfrm>
              <a:off x="2065338" y="3016251"/>
              <a:ext cx="1849438" cy="2073275"/>
            </a:xfrm>
            <a:custGeom>
              <a:avLst/>
              <a:gdLst/>
              <a:ahLst/>
              <a:cxnLst>
                <a:cxn ang="0">
                  <a:pos x="548" y="0"/>
                </a:cxn>
                <a:cxn ang="0">
                  <a:pos x="1680" y="3484"/>
                </a:cxn>
                <a:cxn ang="0">
                  <a:pos x="3107" y="1094"/>
                </a:cxn>
                <a:cxn ang="0">
                  <a:pos x="548" y="0"/>
                </a:cxn>
              </a:cxnLst>
              <a:rect l="0" t="0" r="r" b="b"/>
              <a:pathLst>
                <a:path w="3107" h="3484">
                  <a:moveTo>
                    <a:pt x="548" y="0"/>
                  </a:moveTo>
                  <a:cubicBezTo>
                    <a:pt x="0" y="1281"/>
                    <a:pt x="484" y="2770"/>
                    <a:pt x="1680" y="3484"/>
                  </a:cubicBezTo>
                  <a:lnTo>
                    <a:pt x="3107" y="1094"/>
                  </a:lnTo>
                  <a:lnTo>
                    <a:pt x="548"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1" name="Freeform 8">
              <a:extLst>
                <a:ext uri="{FF2B5EF4-FFF2-40B4-BE49-F238E27FC236}">
                  <a16:creationId xmlns:a16="http://schemas.microsoft.com/office/drawing/2014/main" id="{8F712397-D06A-4A0E-960F-84E2B01DF8D9}"/>
                </a:ext>
              </a:extLst>
            </p:cNvPr>
            <p:cNvSpPr>
              <a:spLocks/>
            </p:cNvSpPr>
            <p:nvPr/>
          </p:nvSpPr>
          <p:spPr bwMode="auto">
            <a:xfrm>
              <a:off x="2390776" y="2244726"/>
              <a:ext cx="1524000" cy="1422400"/>
            </a:xfrm>
            <a:custGeom>
              <a:avLst/>
              <a:gdLst/>
              <a:ahLst/>
              <a:cxnLst>
                <a:cxn ang="0">
                  <a:pos x="1132" y="0"/>
                </a:cxn>
                <a:cxn ang="0">
                  <a:pos x="0" y="1295"/>
                </a:cxn>
                <a:cxn ang="0">
                  <a:pos x="2559" y="2389"/>
                </a:cxn>
                <a:cxn ang="0">
                  <a:pos x="1132" y="0"/>
                </a:cxn>
              </a:cxnLst>
              <a:rect l="0" t="0" r="r" b="b"/>
              <a:pathLst>
                <a:path w="2559" h="2389">
                  <a:moveTo>
                    <a:pt x="1132" y="0"/>
                  </a:moveTo>
                  <a:cubicBezTo>
                    <a:pt x="627" y="301"/>
                    <a:pt x="231" y="755"/>
                    <a:pt x="0" y="1295"/>
                  </a:cubicBezTo>
                  <a:lnTo>
                    <a:pt x="2559" y="2389"/>
                  </a:lnTo>
                  <a:lnTo>
                    <a:pt x="1132"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2" name="Freeform 9">
              <a:extLst>
                <a:ext uri="{FF2B5EF4-FFF2-40B4-BE49-F238E27FC236}">
                  <a16:creationId xmlns:a16="http://schemas.microsoft.com/office/drawing/2014/main" id="{D2801C67-B498-4BB0-81B7-9FB8A906481E}"/>
                </a:ext>
              </a:extLst>
            </p:cNvPr>
            <p:cNvSpPr>
              <a:spLocks/>
            </p:cNvSpPr>
            <p:nvPr/>
          </p:nvSpPr>
          <p:spPr bwMode="auto">
            <a:xfrm>
              <a:off x="3065463" y="2009776"/>
              <a:ext cx="849313" cy="1657350"/>
            </a:xfrm>
            <a:custGeom>
              <a:avLst/>
              <a:gdLst/>
              <a:ahLst/>
              <a:cxnLst>
                <a:cxn ang="0">
                  <a:pos x="1427" y="0"/>
                </a:cxn>
                <a:cxn ang="0">
                  <a:pos x="0" y="395"/>
                </a:cxn>
                <a:cxn ang="0">
                  <a:pos x="1427" y="2784"/>
                </a:cxn>
                <a:cxn ang="0">
                  <a:pos x="1427" y="0"/>
                </a:cxn>
              </a:cxnLst>
              <a:rect l="0" t="0" r="r" b="b"/>
              <a:pathLst>
                <a:path w="1427" h="2784">
                  <a:moveTo>
                    <a:pt x="1427" y="0"/>
                  </a:moveTo>
                  <a:cubicBezTo>
                    <a:pt x="925" y="0"/>
                    <a:pt x="431" y="137"/>
                    <a:pt x="0" y="395"/>
                  </a:cubicBezTo>
                  <a:lnTo>
                    <a:pt x="1427" y="2784"/>
                  </a:lnTo>
                  <a:lnTo>
                    <a:pt x="1427"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73" name="组合 27">
            <a:extLst>
              <a:ext uri="{FF2B5EF4-FFF2-40B4-BE49-F238E27FC236}">
                <a16:creationId xmlns:a16="http://schemas.microsoft.com/office/drawing/2014/main" id="{1AE2513D-0793-41D8-A2D9-B3E01516CB10}"/>
              </a:ext>
            </a:extLst>
          </p:cNvPr>
          <p:cNvGrpSpPr>
            <a:grpSpLocks noChangeAspect="1"/>
          </p:cNvGrpSpPr>
          <p:nvPr/>
        </p:nvGrpSpPr>
        <p:grpSpPr>
          <a:xfrm>
            <a:off x="2616203" y="3086887"/>
            <a:ext cx="243341" cy="231287"/>
            <a:chOff x="-4424363" y="2606675"/>
            <a:chExt cx="2724150" cy="2589213"/>
          </a:xfrm>
          <a:solidFill>
            <a:schemeClr val="accent2"/>
          </a:solidFill>
        </p:grpSpPr>
        <p:sp>
          <p:nvSpPr>
            <p:cNvPr id="174" name="Freeform 75">
              <a:extLst>
                <a:ext uri="{FF2B5EF4-FFF2-40B4-BE49-F238E27FC236}">
                  <a16:creationId xmlns:a16="http://schemas.microsoft.com/office/drawing/2014/main" id="{F0523AD9-6AC3-4055-8832-BBFB3DB6DB68}"/>
                </a:ext>
              </a:extLst>
            </p:cNvPr>
            <p:cNvSpPr>
              <a:spLocks noEditPoints="1"/>
            </p:cNvSpPr>
            <p:nvPr/>
          </p:nvSpPr>
          <p:spPr bwMode="auto">
            <a:xfrm>
              <a:off x="-4424363" y="2606675"/>
              <a:ext cx="2724150" cy="2589213"/>
            </a:xfrm>
            <a:custGeom>
              <a:avLst/>
              <a:gdLst/>
              <a:ahLst/>
              <a:cxnLst>
                <a:cxn ang="0">
                  <a:pos x="2861" y="2208"/>
                </a:cxn>
                <a:cxn ang="0">
                  <a:pos x="2656" y="2889"/>
                </a:cxn>
                <a:cxn ang="0">
                  <a:pos x="1928" y="2894"/>
                </a:cxn>
                <a:cxn ang="0">
                  <a:pos x="1713" y="2217"/>
                </a:cxn>
                <a:cxn ang="0">
                  <a:pos x="2276" y="1792"/>
                </a:cxn>
                <a:cxn ang="0">
                  <a:pos x="1725" y="2221"/>
                </a:cxn>
                <a:cxn ang="0">
                  <a:pos x="1936" y="2884"/>
                </a:cxn>
                <a:cxn ang="0">
                  <a:pos x="2648" y="2878"/>
                </a:cxn>
                <a:cxn ang="0">
                  <a:pos x="2849" y="2212"/>
                </a:cxn>
                <a:cxn ang="0">
                  <a:pos x="2276" y="1805"/>
                </a:cxn>
                <a:cxn ang="0">
                  <a:pos x="2285" y="1200"/>
                </a:cxn>
                <a:cxn ang="0">
                  <a:pos x="3440" y="2041"/>
                </a:cxn>
                <a:cxn ang="0">
                  <a:pos x="3000" y="3374"/>
                </a:cxn>
                <a:cxn ang="0">
                  <a:pos x="1569" y="3369"/>
                </a:cxn>
                <a:cxn ang="0">
                  <a:pos x="1140" y="2032"/>
                </a:cxn>
                <a:cxn ang="0">
                  <a:pos x="2285" y="1213"/>
                </a:cxn>
                <a:cxn ang="0">
                  <a:pos x="1152" y="2036"/>
                </a:cxn>
                <a:cxn ang="0">
                  <a:pos x="1576" y="3358"/>
                </a:cxn>
                <a:cxn ang="0">
                  <a:pos x="2993" y="3364"/>
                </a:cxn>
                <a:cxn ang="0">
                  <a:pos x="3428" y="2045"/>
                </a:cxn>
                <a:cxn ang="0">
                  <a:pos x="2285" y="1200"/>
                </a:cxn>
                <a:cxn ang="0">
                  <a:pos x="3997" y="1840"/>
                </a:cxn>
                <a:cxn ang="0">
                  <a:pos x="3360" y="3865"/>
                </a:cxn>
                <a:cxn ang="0">
                  <a:pos x="1224" y="3870"/>
                </a:cxn>
                <a:cxn ang="0">
                  <a:pos x="577" y="1849"/>
                </a:cxn>
                <a:cxn ang="0">
                  <a:pos x="2276" y="592"/>
                </a:cxn>
                <a:cxn ang="0">
                  <a:pos x="589" y="1853"/>
                </a:cxn>
                <a:cxn ang="0">
                  <a:pos x="1232" y="3860"/>
                </a:cxn>
                <a:cxn ang="0">
                  <a:pos x="3352" y="3854"/>
                </a:cxn>
                <a:cxn ang="0">
                  <a:pos x="3985" y="1844"/>
                </a:cxn>
                <a:cxn ang="0">
                  <a:pos x="2276" y="605"/>
                </a:cxn>
                <a:cxn ang="0">
                  <a:pos x="2285" y="0"/>
                </a:cxn>
                <a:cxn ang="0">
                  <a:pos x="4576" y="1673"/>
                </a:cxn>
                <a:cxn ang="0">
                  <a:pos x="3704" y="4350"/>
                </a:cxn>
                <a:cxn ang="0">
                  <a:pos x="865" y="4345"/>
                </a:cxn>
                <a:cxn ang="0">
                  <a:pos x="4" y="1664"/>
                </a:cxn>
                <a:cxn ang="0">
                  <a:pos x="2285" y="13"/>
                </a:cxn>
                <a:cxn ang="0">
                  <a:pos x="16" y="1668"/>
                </a:cxn>
                <a:cxn ang="0">
                  <a:pos x="872" y="4334"/>
                </a:cxn>
                <a:cxn ang="0">
                  <a:pos x="3697" y="4340"/>
                </a:cxn>
                <a:cxn ang="0">
                  <a:pos x="4564" y="1677"/>
                </a:cxn>
                <a:cxn ang="0">
                  <a:pos x="2285" y="0"/>
                </a:cxn>
              </a:cxnLst>
              <a:rect l="0" t="0" r="r" b="b"/>
              <a:pathLst>
                <a:path w="4577" h="4350">
                  <a:moveTo>
                    <a:pt x="2285" y="1792"/>
                  </a:moveTo>
                  <a:lnTo>
                    <a:pt x="2861" y="2208"/>
                  </a:lnTo>
                  <a:cubicBezTo>
                    <a:pt x="2864" y="2210"/>
                    <a:pt x="2865" y="2214"/>
                    <a:pt x="2864" y="2217"/>
                  </a:cubicBezTo>
                  <a:lnTo>
                    <a:pt x="2656" y="2889"/>
                  </a:lnTo>
                  <a:cubicBezTo>
                    <a:pt x="2655" y="2892"/>
                    <a:pt x="2652" y="2894"/>
                    <a:pt x="2648" y="2894"/>
                  </a:cubicBezTo>
                  <a:lnTo>
                    <a:pt x="1928" y="2894"/>
                  </a:lnTo>
                  <a:cubicBezTo>
                    <a:pt x="1925" y="2894"/>
                    <a:pt x="1922" y="2892"/>
                    <a:pt x="1921" y="2889"/>
                  </a:cubicBezTo>
                  <a:lnTo>
                    <a:pt x="1713" y="2217"/>
                  </a:lnTo>
                  <a:cubicBezTo>
                    <a:pt x="1712" y="2214"/>
                    <a:pt x="1713" y="2210"/>
                    <a:pt x="1716" y="2208"/>
                  </a:cubicBezTo>
                  <a:lnTo>
                    <a:pt x="2276" y="1792"/>
                  </a:lnTo>
                  <a:lnTo>
                    <a:pt x="2285" y="1805"/>
                  </a:lnTo>
                  <a:lnTo>
                    <a:pt x="1725" y="2221"/>
                  </a:lnTo>
                  <a:lnTo>
                    <a:pt x="1728" y="2212"/>
                  </a:lnTo>
                  <a:lnTo>
                    <a:pt x="1936" y="2884"/>
                  </a:lnTo>
                  <a:lnTo>
                    <a:pt x="1928" y="2878"/>
                  </a:lnTo>
                  <a:lnTo>
                    <a:pt x="2648" y="2878"/>
                  </a:lnTo>
                  <a:lnTo>
                    <a:pt x="2641" y="2884"/>
                  </a:lnTo>
                  <a:lnTo>
                    <a:pt x="2849" y="2212"/>
                  </a:lnTo>
                  <a:lnTo>
                    <a:pt x="2852" y="2221"/>
                  </a:lnTo>
                  <a:lnTo>
                    <a:pt x="2276" y="1805"/>
                  </a:lnTo>
                  <a:lnTo>
                    <a:pt x="2285" y="1792"/>
                  </a:lnTo>
                  <a:close/>
                  <a:moveTo>
                    <a:pt x="2285" y="1200"/>
                  </a:moveTo>
                  <a:lnTo>
                    <a:pt x="3437" y="2032"/>
                  </a:lnTo>
                  <a:cubicBezTo>
                    <a:pt x="3440" y="2034"/>
                    <a:pt x="3441" y="2038"/>
                    <a:pt x="3440" y="2041"/>
                  </a:cubicBezTo>
                  <a:lnTo>
                    <a:pt x="3008" y="3369"/>
                  </a:lnTo>
                  <a:cubicBezTo>
                    <a:pt x="3007" y="3372"/>
                    <a:pt x="3004" y="3374"/>
                    <a:pt x="3000" y="3374"/>
                  </a:cubicBezTo>
                  <a:lnTo>
                    <a:pt x="1576" y="3374"/>
                  </a:lnTo>
                  <a:cubicBezTo>
                    <a:pt x="1573" y="3374"/>
                    <a:pt x="1570" y="3372"/>
                    <a:pt x="1569" y="3369"/>
                  </a:cubicBezTo>
                  <a:lnTo>
                    <a:pt x="1137" y="2041"/>
                  </a:lnTo>
                  <a:cubicBezTo>
                    <a:pt x="1136" y="2038"/>
                    <a:pt x="1137" y="2034"/>
                    <a:pt x="1140" y="2032"/>
                  </a:cubicBezTo>
                  <a:lnTo>
                    <a:pt x="2276" y="1200"/>
                  </a:lnTo>
                  <a:lnTo>
                    <a:pt x="2285" y="1213"/>
                  </a:lnTo>
                  <a:lnTo>
                    <a:pt x="1149" y="2045"/>
                  </a:lnTo>
                  <a:lnTo>
                    <a:pt x="1152" y="2036"/>
                  </a:lnTo>
                  <a:lnTo>
                    <a:pt x="1584" y="3364"/>
                  </a:lnTo>
                  <a:lnTo>
                    <a:pt x="1576" y="3358"/>
                  </a:lnTo>
                  <a:lnTo>
                    <a:pt x="3000" y="3358"/>
                  </a:lnTo>
                  <a:lnTo>
                    <a:pt x="2993" y="3364"/>
                  </a:lnTo>
                  <a:lnTo>
                    <a:pt x="3425" y="2036"/>
                  </a:lnTo>
                  <a:lnTo>
                    <a:pt x="3428" y="2045"/>
                  </a:lnTo>
                  <a:lnTo>
                    <a:pt x="2276" y="1213"/>
                  </a:lnTo>
                  <a:lnTo>
                    <a:pt x="2285" y="1200"/>
                  </a:lnTo>
                  <a:close/>
                  <a:moveTo>
                    <a:pt x="2285" y="592"/>
                  </a:moveTo>
                  <a:lnTo>
                    <a:pt x="3997" y="1840"/>
                  </a:lnTo>
                  <a:cubicBezTo>
                    <a:pt x="4000" y="1842"/>
                    <a:pt x="4001" y="1846"/>
                    <a:pt x="4000" y="1849"/>
                  </a:cubicBezTo>
                  <a:lnTo>
                    <a:pt x="3360" y="3865"/>
                  </a:lnTo>
                  <a:cubicBezTo>
                    <a:pt x="3359" y="3868"/>
                    <a:pt x="3356" y="3870"/>
                    <a:pt x="3352" y="3870"/>
                  </a:cubicBezTo>
                  <a:lnTo>
                    <a:pt x="1224" y="3870"/>
                  </a:lnTo>
                  <a:cubicBezTo>
                    <a:pt x="1221" y="3870"/>
                    <a:pt x="1218" y="3868"/>
                    <a:pt x="1217" y="3865"/>
                  </a:cubicBezTo>
                  <a:lnTo>
                    <a:pt x="577" y="1849"/>
                  </a:lnTo>
                  <a:cubicBezTo>
                    <a:pt x="576" y="1846"/>
                    <a:pt x="577" y="1842"/>
                    <a:pt x="580" y="1840"/>
                  </a:cubicBezTo>
                  <a:lnTo>
                    <a:pt x="2276" y="592"/>
                  </a:lnTo>
                  <a:lnTo>
                    <a:pt x="2285" y="605"/>
                  </a:lnTo>
                  <a:lnTo>
                    <a:pt x="589" y="1853"/>
                  </a:lnTo>
                  <a:lnTo>
                    <a:pt x="592" y="1844"/>
                  </a:lnTo>
                  <a:lnTo>
                    <a:pt x="1232" y="3860"/>
                  </a:lnTo>
                  <a:lnTo>
                    <a:pt x="1224" y="3854"/>
                  </a:lnTo>
                  <a:lnTo>
                    <a:pt x="3352" y="3854"/>
                  </a:lnTo>
                  <a:lnTo>
                    <a:pt x="3345" y="3860"/>
                  </a:lnTo>
                  <a:lnTo>
                    <a:pt x="3985" y="1844"/>
                  </a:lnTo>
                  <a:lnTo>
                    <a:pt x="3988" y="1853"/>
                  </a:lnTo>
                  <a:lnTo>
                    <a:pt x="2276" y="605"/>
                  </a:lnTo>
                  <a:lnTo>
                    <a:pt x="2285" y="592"/>
                  </a:lnTo>
                  <a:close/>
                  <a:moveTo>
                    <a:pt x="2285" y="0"/>
                  </a:moveTo>
                  <a:lnTo>
                    <a:pt x="4573" y="1664"/>
                  </a:lnTo>
                  <a:cubicBezTo>
                    <a:pt x="4576" y="1666"/>
                    <a:pt x="4577" y="1670"/>
                    <a:pt x="4576" y="1673"/>
                  </a:cubicBezTo>
                  <a:lnTo>
                    <a:pt x="3712" y="4345"/>
                  </a:lnTo>
                  <a:cubicBezTo>
                    <a:pt x="3711" y="4348"/>
                    <a:pt x="3708" y="4350"/>
                    <a:pt x="3704" y="4350"/>
                  </a:cubicBezTo>
                  <a:lnTo>
                    <a:pt x="872" y="4350"/>
                  </a:lnTo>
                  <a:cubicBezTo>
                    <a:pt x="869" y="4350"/>
                    <a:pt x="866" y="4348"/>
                    <a:pt x="865" y="4345"/>
                  </a:cubicBezTo>
                  <a:lnTo>
                    <a:pt x="1" y="1673"/>
                  </a:lnTo>
                  <a:cubicBezTo>
                    <a:pt x="0" y="1670"/>
                    <a:pt x="1" y="1666"/>
                    <a:pt x="4" y="1664"/>
                  </a:cubicBezTo>
                  <a:lnTo>
                    <a:pt x="2276" y="0"/>
                  </a:lnTo>
                  <a:lnTo>
                    <a:pt x="2285" y="13"/>
                  </a:lnTo>
                  <a:lnTo>
                    <a:pt x="13" y="1677"/>
                  </a:lnTo>
                  <a:lnTo>
                    <a:pt x="16" y="1668"/>
                  </a:lnTo>
                  <a:lnTo>
                    <a:pt x="880" y="4340"/>
                  </a:lnTo>
                  <a:lnTo>
                    <a:pt x="872" y="4334"/>
                  </a:lnTo>
                  <a:lnTo>
                    <a:pt x="3704" y="4334"/>
                  </a:lnTo>
                  <a:lnTo>
                    <a:pt x="3697" y="4340"/>
                  </a:lnTo>
                  <a:lnTo>
                    <a:pt x="4561" y="1668"/>
                  </a:lnTo>
                  <a:lnTo>
                    <a:pt x="4564" y="1677"/>
                  </a:lnTo>
                  <a:lnTo>
                    <a:pt x="2276" y="13"/>
                  </a:lnTo>
                  <a:lnTo>
                    <a:pt x="2285" y="0"/>
                  </a:lnTo>
                  <a:close/>
                </a:path>
              </a:pathLst>
            </a:custGeom>
            <a:grpFill/>
            <a:ln w="6" cap="flat">
              <a:solidFill>
                <a:schemeClr val="bg1"/>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5" name="Freeform 77">
              <a:extLst>
                <a:ext uri="{FF2B5EF4-FFF2-40B4-BE49-F238E27FC236}">
                  <a16:creationId xmlns:a16="http://schemas.microsoft.com/office/drawing/2014/main" id="{FF6BD109-2AB6-4044-896D-CCBC96DEBA4A}"/>
                </a:ext>
              </a:extLst>
            </p:cNvPr>
            <p:cNvSpPr>
              <a:spLocks/>
            </p:cNvSpPr>
            <p:nvPr/>
          </p:nvSpPr>
          <p:spPr bwMode="auto">
            <a:xfrm>
              <a:off x="-3587750" y="2881313"/>
              <a:ext cx="1622425" cy="1981200"/>
            </a:xfrm>
            <a:custGeom>
              <a:avLst/>
              <a:gdLst/>
              <a:ahLst/>
              <a:cxnLst>
                <a:cxn ang="0">
                  <a:pos x="6" y="1662"/>
                </a:cxn>
                <a:cxn ang="0">
                  <a:pos x="854" y="14"/>
                </a:cxn>
                <a:cxn ang="0">
                  <a:pos x="870" y="2"/>
                </a:cxn>
                <a:cxn ang="0">
                  <a:pos x="890" y="6"/>
                </a:cxn>
                <a:cxn ang="0">
                  <a:pos x="2714" y="1334"/>
                </a:cxn>
                <a:cxn ang="0">
                  <a:pos x="2722" y="1363"/>
                </a:cxn>
                <a:cxn ang="0">
                  <a:pos x="1890" y="3315"/>
                </a:cxn>
                <a:cxn ang="0">
                  <a:pos x="1875" y="3328"/>
                </a:cxn>
                <a:cxn ang="0">
                  <a:pos x="1856" y="3326"/>
                </a:cxn>
                <a:cxn ang="0">
                  <a:pos x="448" y="2542"/>
                </a:cxn>
                <a:cxn ang="0">
                  <a:pos x="438" y="2532"/>
                </a:cxn>
                <a:cxn ang="0">
                  <a:pos x="6" y="1684"/>
                </a:cxn>
                <a:cxn ang="0">
                  <a:pos x="17" y="1652"/>
                </a:cxn>
                <a:cxn ang="0">
                  <a:pos x="49" y="1663"/>
                </a:cxn>
                <a:cxn ang="0">
                  <a:pos x="481" y="2511"/>
                </a:cxn>
                <a:cxn ang="0">
                  <a:pos x="471" y="2501"/>
                </a:cxn>
                <a:cxn ang="0">
                  <a:pos x="1879" y="3285"/>
                </a:cxn>
                <a:cxn ang="0">
                  <a:pos x="1845" y="3296"/>
                </a:cxn>
                <a:cxn ang="0">
                  <a:pos x="2677" y="1344"/>
                </a:cxn>
                <a:cxn ang="0">
                  <a:pos x="2685" y="1373"/>
                </a:cxn>
                <a:cxn ang="0">
                  <a:pos x="861" y="45"/>
                </a:cxn>
                <a:cxn ang="0">
                  <a:pos x="897" y="36"/>
                </a:cxn>
                <a:cxn ang="0">
                  <a:pos x="49" y="1684"/>
                </a:cxn>
                <a:cxn ang="0">
                  <a:pos x="16" y="1695"/>
                </a:cxn>
                <a:cxn ang="0">
                  <a:pos x="6" y="1662"/>
                </a:cxn>
              </a:cxnLst>
              <a:rect l="0" t="0" r="r" b="b"/>
              <a:pathLst>
                <a:path w="2726" h="3330">
                  <a:moveTo>
                    <a:pt x="6" y="1662"/>
                  </a:moveTo>
                  <a:lnTo>
                    <a:pt x="854" y="14"/>
                  </a:lnTo>
                  <a:cubicBezTo>
                    <a:pt x="857" y="8"/>
                    <a:pt x="863" y="4"/>
                    <a:pt x="870" y="2"/>
                  </a:cubicBezTo>
                  <a:cubicBezTo>
                    <a:pt x="877" y="0"/>
                    <a:pt x="884" y="2"/>
                    <a:pt x="890" y="6"/>
                  </a:cubicBezTo>
                  <a:lnTo>
                    <a:pt x="2714" y="1334"/>
                  </a:lnTo>
                  <a:cubicBezTo>
                    <a:pt x="2723" y="1341"/>
                    <a:pt x="2726" y="1353"/>
                    <a:pt x="2722" y="1363"/>
                  </a:cubicBezTo>
                  <a:lnTo>
                    <a:pt x="1890" y="3315"/>
                  </a:lnTo>
                  <a:cubicBezTo>
                    <a:pt x="1887" y="3321"/>
                    <a:pt x="1882" y="3326"/>
                    <a:pt x="1875" y="3328"/>
                  </a:cubicBezTo>
                  <a:cubicBezTo>
                    <a:pt x="1869" y="3330"/>
                    <a:pt x="1862" y="3330"/>
                    <a:pt x="1856" y="3326"/>
                  </a:cubicBezTo>
                  <a:lnTo>
                    <a:pt x="448" y="2542"/>
                  </a:lnTo>
                  <a:cubicBezTo>
                    <a:pt x="444" y="2540"/>
                    <a:pt x="440" y="2537"/>
                    <a:pt x="438" y="2532"/>
                  </a:cubicBezTo>
                  <a:lnTo>
                    <a:pt x="6" y="1684"/>
                  </a:lnTo>
                  <a:cubicBezTo>
                    <a:pt x="0" y="1673"/>
                    <a:pt x="5" y="1658"/>
                    <a:pt x="17" y="1652"/>
                  </a:cubicBezTo>
                  <a:cubicBezTo>
                    <a:pt x="28" y="1646"/>
                    <a:pt x="43" y="1651"/>
                    <a:pt x="49" y="1663"/>
                  </a:cubicBezTo>
                  <a:lnTo>
                    <a:pt x="481" y="2511"/>
                  </a:lnTo>
                  <a:lnTo>
                    <a:pt x="471" y="2501"/>
                  </a:lnTo>
                  <a:lnTo>
                    <a:pt x="1879" y="3285"/>
                  </a:lnTo>
                  <a:lnTo>
                    <a:pt x="1845" y="3296"/>
                  </a:lnTo>
                  <a:lnTo>
                    <a:pt x="2677" y="1344"/>
                  </a:lnTo>
                  <a:lnTo>
                    <a:pt x="2685" y="1373"/>
                  </a:lnTo>
                  <a:lnTo>
                    <a:pt x="861" y="45"/>
                  </a:lnTo>
                  <a:lnTo>
                    <a:pt x="897" y="36"/>
                  </a:lnTo>
                  <a:lnTo>
                    <a:pt x="49" y="1684"/>
                  </a:lnTo>
                  <a:cubicBezTo>
                    <a:pt x="43" y="1696"/>
                    <a:pt x="28" y="1701"/>
                    <a:pt x="16" y="1695"/>
                  </a:cubicBezTo>
                  <a:cubicBezTo>
                    <a:pt x="5" y="1689"/>
                    <a:pt x="0" y="1674"/>
                    <a:pt x="6" y="1662"/>
                  </a:cubicBezTo>
                  <a:close/>
                </a:path>
              </a:pathLst>
            </a:custGeom>
            <a:grpFill/>
            <a:ln w="6" cap="flat">
              <a:solidFill>
                <a:schemeClr val="bg1"/>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6" name="Freeform 78">
              <a:extLst>
                <a:ext uri="{FF2B5EF4-FFF2-40B4-BE49-F238E27FC236}">
                  <a16:creationId xmlns:a16="http://schemas.microsoft.com/office/drawing/2014/main" id="{1010DC65-E3F9-43F3-9EE5-887AD1A047BF}"/>
                </a:ext>
              </a:extLst>
            </p:cNvPr>
            <p:cNvSpPr>
              <a:spLocks/>
            </p:cNvSpPr>
            <p:nvPr/>
          </p:nvSpPr>
          <p:spPr bwMode="auto">
            <a:xfrm>
              <a:off x="-4035425" y="3595688"/>
              <a:ext cx="1393825" cy="1058863"/>
            </a:xfrm>
            <a:custGeom>
              <a:avLst/>
              <a:gdLst/>
              <a:ahLst/>
              <a:cxnLst>
                <a:cxn ang="0">
                  <a:pos x="25" y="193"/>
                </a:cxn>
                <a:cxn ang="0">
                  <a:pos x="1625" y="1"/>
                </a:cxn>
                <a:cxn ang="0">
                  <a:pos x="1642" y="5"/>
                </a:cxn>
                <a:cxn ang="0">
                  <a:pos x="2330" y="501"/>
                </a:cxn>
                <a:cxn ang="0">
                  <a:pos x="2338" y="528"/>
                </a:cxn>
                <a:cxn ang="0">
                  <a:pos x="2082" y="1328"/>
                </a:cxn>
                <a:cxn ang="0">
                  <a:pos x="2068" y="1343"/>
                </a:cxn>
                <a:cxn ang="0">
                  <a:pos x="900" y="1775"/>
                </a:cxn>
                <a:cxn ang="0">
                  <a:pos x="871" y="1764"/>
                </a:cxn>
                <a:cxn ang="0">
                  <a:pos x="7" y="228"/>
                </a:cxn>
                <a:cxn ang="0">
                  <a:pos x="16" y="196"/>
                </a:cxn>
                <a:cxn ang="0">
                  <a:pos x="48" y="205"/>
                </a:cxn>
                <a:cxn ang="0">
                  <a:pos x="912" y="1741"/>
                </a:cxn>
                <a:cxn ang="0">
                  <a:pos x="883" y="1730"/>
                </a:cxn>
                <a:cxn ang="0">
                  <a:pos x="2051" y="1298"/>
                </a:cxn>
                <a:cxn ang="0">
                  <a:pos x="2037" y="1313"/>
                </a:cxn>
                <a:cxn ang="0">
                  <a:pos x="2293" y="513"/>
                </a:cxn>
                <a:cxn ang="0">
                  <a:pos x="2301" y="540"/>
                </a:cxn>
                <a:cxn ang="0">
                  <a:pos x="1613" y="44"/>
                </a:cxn>
                <a:cxn ang="0">
                  <a:pos x="1630" y="48"/>
                </a:cxn>
                <a:cxn ang="0">
                  <a:pos x="30" y="240"/>
                </a:cxn>
                <a:cxn ang="0">
                  <a:pos x="4" y="219"/>
                </a:cxn>
                <a:cxn ang="0">
                  <a:pos x="25" y="193"/>
                </a:cxn>
              </a:cxnLst>
              <a:rect l="0" t="0" r="r" b="b"/>
              <a:pathLst>
                <a:path w="2341" h="1779">
                  <a:moveTo>
                    <a:pt x="25" y="193"/>
                  </a:moveTo>
                  <a:lnTo>
                    <a:pt x="1625" y="1"/>
                  </a:lnTo>
                  <a:cubicBezTo>
                    <a:pt x="1631" y="0"/>
                    <a:pt x="1637" y="1"/>
                    <a:pt x="1642" y="5"/>
                  </a:cubicBezTo>
                  <a:lnTo>
                    <a:pt x="2330" y="501"/>
                  </a:lnTo>
                  <a:cubicBezTo>
                    <a:pt x="2338" y="507"/>
                    <a:pt x="2341" y="518"/>
                    <a:pt x="2338" y="528"/>
                  </a:cubicBezTo>
                  <a:lnTo>
                    <a:pt x="2082" y="1328"/>
                  </a:lnTo>
                  <a:cubicBezTo>
                    <a:pt x="2080" y="1335"/>
                    <a:pt x="2075" y="1340"/>
                    <a:pt x="2068" y="1343"/>
                  </a:cubicBezTo>
                  <a:lnTo>
                    <a:pt x="900" y="1775"/>
                  </a:lnTo>
                  <a:cubicBezTo>
                    <a:pt x="889" y="1779"/>
                    <a:pt x="876" y="1775"/>
                    <a:pt x="871" y="1764"/>
                  </a:cubicBezTo>
                  <a:lnTo>
                    <a:pt x="7" y="228"/>
                  </a:lnTo>
                  <a:cubicBezTo>
                    <a:pt x="0" y="217"/>
                    <a:pt x="4" y="202"/>
                    <a:pt x="16" y="196"/>
                  </a:cubicBezTo>
                  <a:cubicBezTo>
                    <a:pt x="27" y="189"/>
                    <a:pt x="42" y="193"/>
                    <a:pt x="48" y="205"/>
                  </a:cubicBezTo>
                  <a:lnTo>
                    <a:pt x="912" y="1741"/>
                  </a:lnTo>
                  <a:lnTo>
                    <a:pt x="883" y="1730"/>
                  </a:lnTo>
                  <a:lnTo>
                    <a:pt x="2051" y="1298"/>
                  </a:lnTo>
                  <a:lnTo>
                    <a:pt x="2037" y="1313"/>
                  </a:lnTo>
                  <a:lnTo>
                    <a:pt x="2293" y="513"/>
                  </a:lnTo>
                  <a:lnTo>
                    <a:pt x="2301" y="540"/>
                  </a:lnTo>
                  <a:lnTo>
                    <a:pt x="1613" y="44"/>
                  </a:lnTo>
                  <a:lnTo>
                    <a:pt x="1630" y="48"/>
                  </a:lnTo>
                  <a:lnTo>
                    <a:pt x="30" y="240"/>
                  </a:lnTo>
                  <a:cubicBezTo>
                    <a:pt x="17" y="242"/>
                    <a:pt x="5" y="232"/>
                    <a:pt x="4" y="219"/>
                  </a:cubicBezTo>
                  <a:cubicBezTo>
                    <a:pt x="2" y="206"/>
                    <a:pt x="11" y="194"/>
                    <a:pt x="25" y="193"/>
                  </a:cubicBezTo>
                  <a:close/>
                </a:path>
              </a:pathLst>
            </a:custGeom>
            <a:grpFill/>
            <a:ln w="6" cap="flat">
              <a:solidFill>
                <a:schemeClr val="bg1"/>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7" name="Freeform 76">
              <a:extLst>
                <a:ext uri="{FF2B5EF4-FFF2-40B4-BE49-F238E27FC236}">
                  <a16:creationId xmlns:a16="http://schemas.microsoft.com/office/drawing/2014/main" id="{C12D232E-03C4-4223-8D16-C76BFDD95051}"/>
                </a:ext>
              </a:extLst>
            </p:cNvPr>
            <p:cNvSpPr>
              <a:spLocks noEditPoints="1"/>
            </p:cNvSpPr>
            <p:nvPr/>
          </p:nvSpPr>
          <p:spPr bwMode="auto">
            <a:xfrm>
              <a:off x="-4421188" y="2609850"/>
              <a:ext cx="2717800" cy="2584450"/>
            </a:xfrm>
            <a:custGeom>
              <a:avLst/>
              <a:gdLst/>
              <a:ahLst/>
              <a:cxnLst>
                <a:cxn ang="0">
                  <a:pos x="850" y="900"/>
                </a:cxn>
                <a:cxn ang="0">
                  <a:pos x="850" y="0"/>
                </a:cxn>
                <a:cxn ang="0">
                  <a:pos x="856" y="0"/>
                </a:cxn>
                <a:cxn ang="0">
                  <a:pos x="856" y="900"/>
                </a:cxn>
                <a:cxn ang="0">
                  <a:pos x="850" y="900"/>
                </a:cxn>
                <a:cxn ang="0">
                  <a:pos x="852" y="897"/>
                </a:cxn>
                <a:cxn ang="0">
                  <a:pos x="1710" y="621"/>
                </a:cxn>
                <a:cxn ang="0">
                  <a:pos x="1712" y="627"/>
                </a:cxn>
                <a:cxn ang="0">
                  <a:pos x="854" y="903"/>
                </a:cxn>
                <a:cxn ang="0">
                  <a:pos x="852" y="897"/>
                </a:cxn>
                <a:cxn ang="0">
                  <a:pos x="856" y="898"/>
                </a:cxn>
                <a:cxn ang="0">
                  <a:pos x="1390" y="1624"/>
                </a:cxn>
                <a:cxn ang="0">
                  <a:pos x="1385" y="1628"/>
                </a:cxn>
                <a:cxn ang="0">
                  <a:pos x="851" y="902"/>
                </a:cxn>
                <a:cxn ang="0">
                  <a:pos x="856" y="898"/>
                </a:cxn>
                <a:cxn ang="0">
                  <a:pos x="856" y="902"/>
                </a:cxn>
                <a:cxn ang="0">
                  <a:pos x="328" y="1628"/>
                </a:cxn>
                <a:cxn ang="0">
                  <a:pos x="323" y="1624"/>
                </a:cxn>
                <a:cxn ang="0">
                  <a:pos x="851" y="898"/>
                </a:cxn>
                <a:cxn ang="0">
                  <a:pos x="856" y="902"/>
                </a:cxn>
                <a:cxn ang="0">
                  <a:pos x="852" y="903"/>
                </a:cxn>
                <a:cxn ang="0">
                  <a:pos x="0" y="627"/>
                </a:cxn>
                <a:cxn ang="0">
                  <a:pos x="2" y="621"/>
                </a:cxn>
                <a:cxn ang="0">
                  <a:pos x="854" y="897"/>
                </a:cxn>
                <a:cxn ang="0">
                  <a:pos x="852" y="903"/>
                </a:cxn>
                <a:cxn ang="0">
                  <a:pos x="850" y="900"/>
                </a:cxn>
                <a:cxn ang="0">
                  <a:pos x="850" y="0"/>
                </a:cxn>
                <a:cxn ang="0">
                  <a:pos x="856" y="0"/>
                </a:cxn>
                <a:cxn ang="0">
                  <a:pos x="856" y="900"/>
                </a:cxn>
                <a:cxn ang="0">
                  <a:pos x="850" y="900"/>
                </a:cxn>
              </a:cxnLst>
              <a:rect l="0" t="0" r="r" b="b"/>
              <a:pathLst>
                <a:path w="1712" h="1628">
                  <a:moveTo>
                    <a:pt x="850" y="900"/>
                  </a:moveTo>
                  <a:lnTo>
                    <a:pt x="850" y="0"/>
                  </a:lnTo>
                  <a:lnTo>
                    <a:pt x="856" y="0"/>
                  </a:lnTo>
                  <a:lnTo>
                    <a:pt x="856" y="900"/>
                  </a:lnTo>
                  <a:lnTo>
                    <a:pt x="850" y="900"/>
                  </a:lnTo>
                  <a:close/>
                  <a:moveTo>
                    <a:pt x="852" y="897"/>
                  </a:moveTo>
                  <a:lnTo>
                    <a:pt x="1710" y="621"/>
                  </a:lnTo>
                  <a:lnTo>
                    <a:pt x="1712" y="627"/>
                  </a:lnTo>
                  <a:lnTo>
                    <a:pt x="854" y="903"/>
                  </a:lnTo>
                  <a:lnTo>
                    <a:pt x="852" y="897"/>
                  </a:lnTo>
                  <a:close/>
                  <a:moveTo>
                    <a:pt x="856" y="898"/>
                  </a:moveTo>
                  <a:lnTo>
                    <a:pt x="1390" y="1624"/>
                  </a:lnTo>
                  <a:lnTo>
                    <a:pt x="1385" y="1628"/>
                  </a:lnTo>
                  <a:lnTo>
                    <a:pt x="851" y="902"/>
                  </a:lnTo>
                  <a:lnTo>
                    <a:pt x="856" y="898"/>
                  </a:lnTo>
                  <a:close/>
                  <a:moveTo>
                    <a:pt x="856" y="902"/>
                  </a:moveTo>
                  <a:lnTo>
                    <a:pt x="328" y="1628"/>
                  </a:lnTo>
                  <a:lnTo>
                    <a:pt x="323" y="1624"/>
                  </a:lnTo>
                  <a:lnTo>
                    <a:pt x="851" y="898"/>
                  </a:lnTo>
                  <a:lnTo>
                    <a:pt x="856" y="902"/>
                  </a:lnTo>
                  <a:close/>
                  <a:moveTo>
                    <a:pt x="852" y="903"/>
                  </a:moveTo>
                  <a:lnTo>
                    <a:pt x="0" y="627"/>
                  </a:lnTo>
                  <a:lnTo>
                    <a:pt x="2" y="621"/>
                  </a:lnTo>
                  <a:lnTo>
                    <a:pt x="854" y="897"/>
                  </a:lnTo>
                  <a:lnTo>
                    <a:pt x="852" y="903"/>
                  </a:lnTo>
                  <a:close/>
                  <a:moveTo>
                    <a:pt x="850" y="900"/>
                  </a:moveTo>
                  <a:lnTo>
                    <a:pt x="850" y="0"/>
                  </a:lnTo>
                  <a:lnTo>
                    <a:pt x="856" y="0"/>
                  </a:lnTo>
                  <a:lnTo>
                    <a:pt x="856" y="900"/>
                  </a:lnTo>
                  <a:lnTo>
                    <a:pt x="850" y="900"/>
                  </a:lnTo>
                  <a:close/>
                </a:path>
              </a:pathLst>
            </a:custGeom>
            <a:grpFill/>
            <a:ln w="6" cap="flat">
              <a:solidFill>
                <a:schemeClr val="bg1"/>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grpSp>
      <p:cxnSp>
        <p:nvCxnSpPr>
          <p:cNvPr id="179" name="Straight Arrow Connector 178">
            <a:extLst>
              <a:ext uri="{FF2B5EF4-FFF2-40B4-BE49-F238E27FC236}">
                <a16:creationId xmlns:a16="http://schemas.microsoft.com/office/drawing/2014/main" id="{7565AAE7-3720-40E9-8753-4C84A025D084}"/>
              </a:ext>
            </a:extLst>
          </p:cNvPr>
          <p:cNvCxnSpPr>
            <a:cxnSpLocks/>
          </p:cNvCxnSpPr>
          <p:nvPr/>
        </p:nvCxnSpPr>
        <p:spPr>
          <a:xfrm flipH="1">
            <a:off x="1359400" y="2785616"/>
            <a:ext cx="468909" cy="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2E09DAD-2D5C-4531-B496-82B03BD87E59}"/>
              </a:ext>
            </a:extLst>
          </p:cNvPr>
          <p:cNvCxnSpPr>
            <a:cxnSpLocks/>
          </p:cNvCxnSpPr>
          <p:nvPr/>
        </p:nvCxnSpPr>
        <p:spPr>
          <a:xfrm>
            <a:off x="1470420" y="2339682"/>
            <a:ext cx="362669" cy="41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8810D24-3C3E-4214-A03B-EA7F19A4A5A7}"/>
              </a:ext>
            </a:extLst>
          </p:cNvPr>
          <p:cNvCxnSpPr>
            <a:cxnSpLocks/>
          </p:cNvCxnSpPr>
          <p:nvPr/>
        </p:nvCxnSpPr>
        <p:spPr>
          <a:xfrm flipV="1">
            <a:off x="2299311" y="2007790"/>
            <a:ext cx="268303" cy="315366"/>
          </a:xfrm>
          <a:prstGeom prst="line">
            <a:avLst/>
          </a:prstGeom>
          <a:ln w="317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3" name="Straight Connector 82">
            <a:extLst>
              <a:ext uri="{FF2B5EF4-FFF2-40B4-BE49-F238E27FC236}">
                <a16:creationId xmlns:a16="http://schemas.microsoft.com/office/drawing/2014/main" id="{37D0F03B-4BC7-46D2-B4D3-B20BABB4B418}"/>
              </a:ext>
            </a:extLst>
          </p:cNvPr>
          <p:cNvCxnSpPr>
            <a:cxnSpLocks/>
          </p:cNvCxnSpPr>
          <p:nvPr/>
        </p:nvCxnSpPr>
        <p:spPr>
          <a:xfrm flipH="1" flipV="1">
            <a:off x="2538460" y="2712691"/>
            <a:ext cx="410414" cy="143206"/>
          </a:xfrm>
          <a:prstGeom prst="line">
            <a:avLst/>
          </a:prstGeom>
          <a:ln w="317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4" name="Straight Connector 83">
            <a:extLst>
              <a:ext uri="{FF2B5EF4-FFF2-40B4-BE49-F238E27FC236}">
                <a16:creationId xmlns:a16="http://schemas.microsoft.com/office/drawing/2014/main" id="{1450C060-37DF-4C00-A269-9C966897183F}"/>
              </a:ext>
            </a:extLst>
          </p:cNvPr>
          <p:cNvCxnSpPr>
            <a:cxnSpLocks/>
          </p:cNvCxnSpPr>
          <p:nvPr/>
        </p:nvCxnSpPr>
        <p:spPr>
          <a:xfrm flipV="1">
            <a:off x="2580781" y="2322936"/>
            <a:ext cx="274778" cy="157190"/>
          </a:xfrm>
          <a:prstGeom prst="line">
            <a:avLst/>
          </a:prstGeom>
          <a:ln w="317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2D6BA21D-949A-4641-A39E-65CEC6336CEE}"/>
              </a:ext>
            </a:extLst>
          </p:cNvPr>
          <p:cNvSpPr/>
          <p:nvPr/>
        </p:nvSpPr>
        <p:spPr>
          <a:xfrm>
            <a:off x="3854781" y="1126741"/>
            <a:ext cx="5163355" cy="3027304"/>
          </a:xfrm>
          <a:prstGeom prst="rect">
            <a:avLst/>
          </a:prstGeom>
        </p:spPr>
        <p:txBody>
          <a:bodyPr wrap="square">
            <a:spAutoFit/>
          </a:bodyPr>
          <a:lstStyle/>
          <a:p>
            <a:pPr marL="285750" indent="-285750">
              <a:lnSpc>
                <a:spcPct val="106000"/>
              </a:lnSpc>
              <a:buClr>
                <a:srgbClr val="0070C0"/>
              </a:buClr>
              <a:buFont typeface="Wingdings" panose="05000000000000000000" pitchFamily="2" charset="2"/>
              <a:buChar char="§"/>
            </a:pPr>
            <a:r>
              <a:rPr lang="en-US" sz="1500" dirty="0">
                <a:solidFill>
                  <a:srgbClr val="000000"/>
                </a:solidFill>
                <a:latin typeface="+mj-lt"/>
                <a:ea typeface="Times New Roman" panose="02020603050405020304" pitchFamily="18" charset="0"/>
                <a:cs typeface="Times New Roman" panose="02020603050405020304" pitchFamily="18" charset="0"/>
              </a:rPr>
              <a:t>Intelligent virtual agents powered by artificial intelligence (AI) and natural language processing (NLP) </a:t>
            </a:r>
            <a:endParaRPr lang="en-US" sz="1500" dirty="0">
              <a:latin typeface="+mj-lt"/>
              <a:ea typeface="Calibri" panose="020F0502020204030204" pitchFamily="34" charset="0"/>
              <a:cs typeface="Times New Roman" panose="02020603050405020304" pitchFamily="18" charset="0"/>
            </a:endParaRPr>
          </a:p>
          <a:p>
            <a:pPr marL="285750" indent="-285750">
              <a:lnSpc>
                <a:spcPct val="106000"/>
              </a:lnSpc>
              <a:buClr>
                <a:srgbClr val="0070C0"/>
              </a:buClr>
              <a:buFont typeface="Wingdings" panose="05000000000000000000" pitchFamily="2" charset="2"/>
              <a:buChar char="§"/>
            </a:pPr>
            <a:r>
              <a:rPr lang="en-US" sz="1500" dirty="0">
                <a:solidFill>
                  <a:srgbClr val="000000"/>
                </a:solidFill>
                <a:latin typeface="+mj-lt"/>
                <a:ea typeface="Times New Roman" panose="02020603050405020304" pitchFamily="18" charset="0"/>
                <a:cs typeface="Times New Roman" panose="02020603050405020304" pitchFamily="18" charset="0"/>
              </a:rPr>
              <a:t>AI, analytics and machine learning continually improve performance and maximize first-call resolution</a:t>
            </a:r>
            <a:endParaRPr lang="en-US" sz="1500" dirty="0">
              <a:latin typeface="+mj-lt"/>
              <a:ea typeface="Calibri" panose="020F0502020204030204" pitchFamily="34" charset="0"/>
              <a:cs typeface="Times New Roman" panose="02020603050405020304" pitchFamily="18" charset="0"/>
            </a:endParaRPr>
          </a:p>
          <a:p>
            <a:pPr marL="285750" indent="-285750">
              <a:lnSpc>
                <a:spcPct val="107000"/>
              </a:lnSpc>
              <a:buClr>
                <a:srgbClr val="0070C0"/>
              </a:buClr>
              <a:buFont typeface="Wingdings" panose="05000000000000000000" pitchFamily="2" charset="2"/>
              <a:buChar char="§"/>
            </a:pPr>
            <a:r>
              <a:rPr lang="en-US" sz="1500" dirty="0">
                <a:solidFill>
                  <a:srgbClr val="000000"/>
                </a:solidFill>
                <a:latin typeface="+mj-lt"/>
                <a:ea typeface="Times New Roman" panose="02020603050405020304" pitchFamily="18" charset="0"/>
                <a:cs typeface="Times New Roman" panose="02020603050405020304" pitchFamily="18" charset="0"/>
              </a:rPr>
              <a:t>Automation eliminates redundant activities—recurring service requests such as password reset and status checks—that are time consuming when executed manually; driving operating efficiencies </a:t>
            </a:r>
            <a:endParaRPr lang="en-US" sz="1500" dirty="0">
              <a:latin typeface="+mj-lt"/>
              <a:ea typeface="Calibri" panose="020F0502020204030204" pitchFamily="34" charset="0"/>
              <a:cs typeface="Times New Roman" panose="02020603050405020304" pitchFamily="18" charset="0"/>
            </a:endParaRPr>
          </a:p>
          <a:p>
            <a:pPr marL="285750" indent="-285750">
              <a:lnSpc>
                <a:spcPct val="106000"/>
              </a:lnSpc>
              <a:buClr>
                <a:srgbClr val="0070C0"/>
              </a:buClr>
              <a:buFont typeface="Wingdings" panose="05000000000000000000" pitchFamily="2" charset="2"/>
              <a:buChar char="§"/>
            </a:pPr>
            <a:r>
              <a:rPr lang="en-US" sz="1500" dirty="0">
                <a:solidFill>
                  <a:srgbClr val="000000"/>
                </a:solidFill>
                <a:latin typeface="+mj-lt"/>
                <a:ea typeface="Times New Roman" panose="02020603050405020304" pitchFamily="18" charset="0"/>
                <a:cs typeface="Times New Roman" panose="02020603050405020304" pitchFamily="18" charset="0"/>
              </a:rPr>
              <a:t>Analytics leverage automation to drive preventive techniques, take a proactive stance to resolution</a:t>
            </a:r>
            <a:endParaRPr lang="en-US" sz="1500" dirty="0">
              <a:latin typeface="+mj-lt"/>
              <a:ea typeface="Calibri" panose="020F0502020204030204" pitchFamily="34" charset="0"/>
              <a:cs typeface="Times New Roman" panose="02020603050405020304" pitchFamily="18" charset="0"/>
            </a:endParaRPr>
          </a:p>
          <a:p>
            <a:pPr marL="285750" indent="-285750">
              <a:lnSpc>
                <a:spcPct val="107000"/>
              </a:lnSpc>
              <a:buClr>
                <a:srgbClr val="0070C0"/>
              </a:buClr>
              <a:buFont typeface="Wingdings" panose="05000000000000000000" pitchFamily="2" charset="2"/>
              <a:buChar char="§"/>
            </a:pPr>
            <a:r>
              <a:rPr lang="en-US" sz="1500" dirty="0">
                <a:solidFill>
                  <a:srgbClr val="000000"/>
                </a:solidFill>
                <a:latin typeface="+mj-lt"/>
                <a:ea typeface="Times New Roman" panose="02020603050405020304" pitchFamily="18" charset="0"/>
                <a:cs typeface="Times New Roman" panose="02020603050405020304" pitchFamily="18" charset="0"/>
              </a:rPr>
              <a:t>Operational insights from analytics generate metrics for continuous improvement</a:t>
            </a:r>
            <a:r>
              <a:rPr lang="en-US" sz="1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4853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4"/>
          </p:nvPr>
        </p:nvSpPr>
        <p:spPr>
          <a:xfrm>
            <a:off x="305234" y="597673"/>
            <a:ext cx="8680697" cy="435769"/>
          </a:xfrm>
        </p:spPr>
        <p:txBody>
          <a:bodyPr/>
          <a:lstStyle/>
          <a:p>
            <a:r>
              <a:rPr lang="en-US" dirty="0">
                <a:solidFill>
                  <a:schemeClr val="bg2">
                    <a:lumMod val="60000"/>
                    <a:lumOff val="40000"/>
                  </a:schemeClr>
                </a:solidFill>
              </a:rPr>
              <a:t>Transforming the contact center with virtual and human teamwork empowered by AI &amp; analytics</a:t>
            </a:r>
          </a:p>
        </p:txBody>
      </p:sp>
      <p:sp>
        <p:nvSpPr>
          <p:cNvPr id="11" name="Title 4"/>
          <p:cNvSpPr>
            <a:spLocks noGrp="1"/>
          </p:cNvSpPr>
          <p:nvPr>
            <p:ph type="title"/>
          </p:nvPr>
        </p:nvSpPr>
        <p:spPr/>
        <p:txBody>
          <a:bodyPr/>
          <a:lstStyle/>
          <a:p>
            <a:r>
              <a:rPr lang="en-US" dirty="0"/>
              <a:t>Contact Center </a:t>
            </a:r>
          </a:p>
        </p:txBody>
      </p:sp>
      <p:sp>
        <p:nvSpPr>
          <p:cNvPr id="12" name="Content Placeholder 29"/>
          <p:cNvSpPr txBox="1">
            <a:spLocks/>
          </p:cNvSpPr>
          <p:nvPr/>
        </p:nvSpPr>
        <p:spPr>
          <a:xfrm>
            <a:off x="4002115" y="1052235"/>
            <a:ext cx="4748005" cy="1273193"/>
          </a:xfrm>
          <a:prstGeom prst="rect">
            <a:avLst/>
          </a:prstGeom>
        </p:spPr>
        <p:txBody>
          <a:bodyPr/>
          <a:lstStyle>
            <a:lvl1pPr marL="200020" indent="-200020" algn="l" defTabSz="685783" rtl="0" eaLnBrk="1" latinLnBrk="0" hangingPunct="1">
              <a:spcBef>
                <a:spcPts val="750"/>
              </a:spcBef>
              <a:spcAft>
                <a:spcPts val="150"/>
              </a:spcAft>
              <a:buClr>
                <a:schemeClr val="accent1"/>
              </a:buClr>
              <a:buSzPct val="120000"/>
              <a:buFont typeface="Arial" charset="0"/>
              <a:buChar char="•"/>
              <a:tabLst/>
              <a:defRPr sz="1800" kern="1200">
                <a:solidFill>
                  <a:schemeClr val="tx1"/>
                </a:solidFill>
                <a:latin typeface="+mn-lt"/>
                <a:ea typeface="+mn-ea"/>
                <a:cs typeface="+mn-cs"/>
              </a:defRPr>
            </a:lvl1pPr>
            <a:lvl2pPr marL="461951" indent="-201608" algn="l" defTabSz="685783" rtl="0" eaLnBrk="1" latinLnBrk="0" hangingPunct="1">
              <a:lnSpc>
                <a:spcPct val="90000"/>
              </a:lnSpc>
              <a:spcBef>
                <a:spcPts val="300"/>
              </a:spcBef>
              <a:spcAft>
                <a:spcPts val="300"/>
              </a:spcAft>
              <a:buClr>
                <a:schemeClr val="accent1"/>
              </a:buClr>
              <a:buSzPct val="120000"/>
              <a:buFont typeface="Helvetica" charset="0"/>
              <a:buChar char="⁃"/>
              <a:tabLst/>
              <a:defRPr sz="1600" kern="1200">
                <a:solidFill>
                  <a:schemeClr val="tx1"/>
                </a:solidFill>
                <a:latin typeface="+mn-lt"/>
                <a:ea typeface="+mn-ea"/>
                <a:cs typeface="+mn-cs"/>
              </a:defRPr>
            </a:lvl2pPr>
            <a:lvl3pPr marL="634985" indent="-126997" algn="l" defTabSz="685783" rtl="0" eaLnBrk="1" latinLnBrk="0" hangingPunct="1">
              <a:lnSpc>
                <a:spcPct val="90000"/>
              </a:lnSpc>
              <a:spcBef>
                <a:spcPts val="300"/>
              </a:spcBef>
              <a:spcAft>
                <a:spcPts val="300"/>
              </a:spcAft>
              <a:buClr>
                <a:schemeClr val="accent1"/>
              </a:buClr>
              <a:buSzPct val="120000"/>
              <a:buFont typeface="Arial" charset="0"/>
              <a:buChar char="•"/>
              <a:tabLst/>
              <a:defRPr sz="1400" kern="1200">
                <a:solidFill>
                  <a:schemeClr val="tx1"/>
                </a:solidFill>
                <a:latin typeface="+mn-lt"/>
                <a:ea typeface="+mn-ea"/>
                <a:cs typeface="+mn-cs"/>
              </a:defRPr>
            </a:lvl3pPr>
            <a:lvl4pPr marL="806430" indent="-142871" algn="l" defTabSz="685783" rtl="0" eaLnBrk="1" latinLnBrk="0" hangingPunct="1">
              <a:lnSpc>
                <a:spcPct val="90000"/>
              </a:lnSpc>
              <a:spcBef>
                <a:spcPts val="300"/>
              </a:spcBef>
              <a:spcAft>
                <a:spcPts val="300"/>
              </a:spcAft>
              <a:buClr>
                <a:schemeClr val="accent1"/>
              </a:buClr>
              <a:buSzPct val="120000"/>
              <a:buFont typeface="Helvetica" charset="0"/>
              <a:buChar char="⁃"/>
              <a:tabLst/>
              <a:defRPr sz="1200" kern="1200">
                <a:solidFill>
                  <a:schemeClr val="tx1"/>
                </a:solidFill>
                <a:latin typeface="+mn-lt"/>
                <a:ea typeface="+mn-ea"/>
                <a:cs typeface="+mn-cs"/>
              </a:defRPr>
            </a:lvl4pPr>
            <a:lvl5pPr marL="917552" indent="-133347" algn="l" defTabSz="685783" rtl="0" eaLnBrk="1" latinLnBrk="0" hangingPunct="1">
              <a:lnSpc>
                <a:spcPct val="90000"/>
              </a:lnSpc>
              <a:spcBef>
                <a:spcPts val="300"/>
              </a:spcBef>
              <a:spcAft>
                <a:spcPts val="300"/>
              </a:spcAft>
              <a:buClr>
                <a:schemeClr val="accent1"/>
              </a:buClr>
              <a:buSzPct val="100000"/>
              <a:buFont typeface="Arial" charset="0"/>
              <a:buChar char="•"/>
              <a:tabLst/>
              <a:defRPr sz="12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US" sz="1200" dirty="0"/>
          </a:p>
        </p:txBody>
      </p:sp>
      <p:sp>
        <p:nvSpPr>
          <p:cNvPr id="35" name="Vertical Text Placeholder 6"/>
          <p:cNvSpPr txBox="1">
            <a:spLocks/>
          </p:cNvSpPr>
          <p:nvPr/>
        </p:nvSpPr>
        <p:spPr>
          <a:xfrm>
            <a:off x="389391" y="3583164"/>
            <a:ext cx="970674" cy="940974"/>
          </a:xfrm>
          <a:prstGeom prst="rect">
            <a:avLst/>
          </a:prstGeom>
        </p:spPr>
        <p:txBody>
          <a:bodyPr>
            <a:noAutofit/>
          </a:bodyPr>
          <a:lstStyle>
            <a:lvl1pPr marL="0" indent="0" algn="ctr" defTabSz="685783" rtl="0" eaLnBrk="1" latinLnBrk="0" hangingPunct="1">
              <a:spcBef>
                <a:spcPts val="750"/>
              </a:spcBef>
              <a:spcAft>
                <a:spcPts val="150"/>
              </a:spcAft>
              <a:buClr>
                <a:schemeClr val="accent1"/>
              </a:buClr>
              <a:buSzPct val="120000"/>
              <a:buFont typeface="Arial" charset="0"/>
              <a:buNone/>
              <a:tabLst/>
              <a:defRPr sz="1400" b="1" kern="1200">
                <a:solidFill>
                  <a:schemeClr val="bg1"/>
                </a:solidFill>
                <a:latin typeface="+mn-lt"/>
                <a:ea typeface="+mn-ea"/>
                <a:cs typeface="+mn-cs"/>
              </a:defRPr>
            </a:lvl1pPr>
            <a:lvl2pPr marL="461951" indent="-201608" algn="l" defTabSz="685783" rtl="0" eaLnBrk="1" latinLnBrk="0" hangingPunct="1">
              <a:lnSpc>
                <a:spcPct val="90000"/>
              </a:lnSpc>
              <a:spcBef>
                <a:spcPts val="300"/>
              </a:spcBef>
              <a:spcAft>
                <a:spcPts val="300"/>
              </a:spcAft>
              <a:buClr>
                <a:schemeClr val="accent1"/>
              </a:buClr>
              <a:buSzPct val="120000"/>
              <a:buFont typeface="Helvetica" charset="0"/>
              <a:buChar char="⁃"/>
              <a:tabLst/>
              <a:defRPr sz="1600" kern="1200">
                <a:solidFill>
                  <a:schemeClr val="tx1"/>
                </a:solidFill>
                <a:latin typeface="+mn-lt"/>
                <a:ea typeface="+mn-ea"/>
                <a:cs typeface="+mn-cs"/>
              </a:defRPr>
            </a:lvl2pPr>
            <a:lvl3pPr marL="634985" indent="-126997" algn="l" defTabSz="685783" rtl="0" eaLnBrk="1" latinLnBrk="0" hangingPunct="1">
              <a:lnSpc>
                <a:spcPct val="90000"/>
              </a:lnSpc>
              <a:spcBef>
                <a:spcPts val="300"/>
              </a:spcBef>
              <a:spcAft>
                <a:spcPts val="300"/>
              </a:spcAft>
              <a:buClr>
                <a:schemeClr val="accent1"/>
              </a:buClr>
              <a:buSzPct val="120000"/>
              <a:buFont typeface="Arial" charset="0"/>
              <a:buChar char="•"/>
              <a:tabLst/>
              <a:defRPr sz="1400" kern="1200">
                <a:solidFill>
                  <a:schemeClr val="tx1"/>
                </a:solidFill>
                <a:latin typeface="+mn-lt"/>
                <a:ea typeface="+mn-ea"/>
                <a:cs typeface="+mn-cs"/>
              </a:defRPr>
            </a:lvl3pPr>
            <a:lvl4pPr marL="806430" indent="-142871" algn="l" defTabSz="685783" rtl="0" eaLnBrk="1" latinLnBrk="0" hangingPunct="1">
              <a:lnSpc>
                <a:spcPct val="90000"/>
              </a:lnSpc>
              <a:spcBef>
                <a:spcPts val="300"/>
              </a:spcBef>
              <a:spcAft>
                <a:spcPts val="300"/>
              </a:spcAft>
              <a:buClr>
                <a:schemeClr val="accent1"/>
              </a:buClr>
              <a:buSzPct val="120000"/>
              <a:buFont typeface="Helvetica" charset="0"/>
              <a:buChar char="⁃"/>
              <a:tabLst/>
              <a:defRPr sz="1200" kern="1200">
                <a:solidFill>
                  <a:schemeClr val="tx1"/>
                </a:solidFill>
                <a:latin typeface="+mn-lt"/>
                <a:ea typeface="+mn-ea"/>
                <a:cs typeface="+mn-cs"/>
              </a:defRPr>
            </a:lvl4pPr>
            <a:lvl5pPr marL="917552" indent="-133347" algn="l" defTabSz="685783" rtl="0" eaLnBrk="1" latinLnBrk="0" hangingPunct="1">
              <a:lnSpc>
                <a:spcPct val="90000"/>
              </a:lnSpc>
              <a:spcBef>
                <a:spcPts val="300"/>
              </a:spcBef>
              <a:spcAft>
                <a:spcPts val="300"/>
              </a:spcAft>
              <a:buClr>
                <a:schemeClr val="accent1"/>
              </a:buClr>
              <a:buSzPct val="100000"/>
              <a:buFont typeface="Arial" charset="0"/>
              <a:buChar char="•"/>
              <a:tabLst/>
              <a:defRPr sz="12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dirty="0"/>
              <a:t>TYPICAL USE CASES</a:t>
            </a:r>
          </a:p>
        </p:txBody>
      </p:sp>
      <p:sp>
        <p:nvSpPr>
          <p:cNvPr id="85" name="Text Placeholder 3">
            <a:extLst>
              <a:ext uri="{FF2B5EF4-FFF2-40B4-BE49-F238E27FC236}">
                <a16:creationId xmlns:a16="http://schemas.microsoft.com/office/drawing/2014/main" id="{8CD272E2-1D7D-45EA-92F1-B9F29E444320}"/>
              </a:ext>
            </a:extLst>
          </p:cNvPr>
          <p:cNvSpPr txBox="1">
            <a:spLocks/>
          </p:cNvSpPr>
          <p:nvPr/>
        </p:nvSpPr>
        <p:spPr>
          <a:xfrm>
            <a:off x="271317" y="4314060"/>
            <a:ext cx="8714614" cy="436906"/>
          </a:xfrm>
          <a:prstGeom prst="rect">
            <a:avLst/>
          </a:prstGeom>
          <a:solidFill>
            <a:schemeClr val="bg2"/>
          </a:solidFill>
          <a:ln>
            <a:solidFill>
              <a:schemeClr val="bg1"/>
            </a:solidFill>
          </a:ln>
        </p:spPr>
        <p:txBody>
          <a:bodyPr vert="horz" lIns="0" tIns="45720" rIns="0" bIns="45720" rtlCol="0">
            <a:noAutofit/>
          </a:bodyPr>
          <a:lstStyle>
            <a:lvl1pPr marL="200020" indent="-200020" algn="l" defTabSz="685783" rtl="0" eaLnBrk="1" latinLnBrk="0" hangingPunct="1">
              <a:spcBef>
                <a:spcPts val="750"/>
              </a:spcBef>
              <a:spcAft>
                <a:spcPts val="150"/>
              </a:spcAft>
              <a:buClr>
                <a:schemeClr val="accent1"/>
              </a:buClr>
              <a:buSzPct val="120000"/>
              <a:buFont typeface="Arial" charset="0"/>
              <a:buChar char="•"/>
              <a:tabLst/>
              <a:defRPr sz="1800" kern="1200">
                <a:solidFill>
                  <a:schemeClr val="tx1"/>
                </a:solidFill>
                <a:latin typeface="+mn-lt"/>
                <a:ea typeface="+mn-ea"/>
                <a:cs typeface="+mn-cs"/>
              </a:defRPr>
            </a:lvl1pPr>
            <a:lvl2pPr marL="461951" indent="-201608" algn="l" defTabSz="685783" rtl="0" eaLnBrk="1" latinLnBrk="0" hangingPunct="1">
              <a:lnSpc>
                <a:spcPct val="90000"/>
              </a:lnSpc>
              <a:spcBef>
                <a:spcPts val="300"/>
              </a:spcBef>
              <a:spcAft>
                <a:spcPts val="300"/>
              </a:spcAft>
              <a:buClr>
                <a:schemeClr val="accent1"/>
              </a:buClr>
              <a:buSzPct val="120000"/>
              <a:buFont typeface="Helvetica" charset="0"/>
              <a:buChar char="⁃"/>
              <a:tabLst/>
              <a:defRPr sz="1600" kern="1200">
                <a:solidFill>
                  <a:schemeClr val="tx1"/>
                </a:solidFill>
                <a:latin typeface="+mn-lt"/>
                <a:ea typeface="+mn-ea"/>
                <a:cs typeface="+mn-cs"/>
              </a:defRPr>
            </a:lvl2pPr>
            <a:lvl3pPr marL="634985" indent="-126997" algn="l" defTabSz="685783" rtl="0" eaLnBrk="1" latinLnBrk="0" hangingPunct="1">
              <a:lnSpc>
                <a:spcPct val="90000"/>
              </a:lnSpc>
              <a:spcBef>
                <a:spcPts val="300"/>
              </a:spcBef>
              <a:spcAft>
                <a:spcPts val="300"/>
              </a:spcAft>
              <a:buClr>
                <a:schemeClr val="accent1"/>
              </a:buClr>
              <a:buSzPct val="120000"/>
              <a:buFont typeface="Arial" charset="0"/>
              <a:buChar char="•"/>
              <a:tabLst/>
              <a:defRPr sz="1400" kern="1200">
                <a:solidFill>
                  <a:schemeClr val="tx1"/>
                </a:solidFill>
                <a:latin typeface="+mn-lt"/>
                <a:ea typeface="+mn-ea"/>
                <a:cs typeface="+mn-cs"/>
              </a:defRPr>
            </a:lvl3pPr>
            <a:lvl4pPr marL="806430" indent="-142871" algn="l" defTabSz="685783" rtl="0" eaLnBrk="1" latinLnBrk="0" hangingPunct="1">
              <a:lnSpc>
                <a:spcPct val="90000"/>
              </a:lnSpc>
              <a:spcBef>
                <a:spcPts val="300"/>
              </a:spcBef>
              <a:spcAft>
                <a:spcPts val="300"/>
              </a:spcAft>
              <a:buClr>
                <a:schemeClr val="accent1"/>
              </a:buClr>
              <a:buSzPct val="120000"/>
              <a:buFont typeface="Helvetica" charset="0"/>
              <a:buChar char="⁃"/>
              <a:tabLst/>
              <a:defRPr sz="1200" kern="1200">
                <a:solidFill>
                  <a:schemeClr val="tx1"/>
                </a:solidFill>
                <a:latin typeface="+mn-lt"/>
                <a:ea typeface="+mn-ea"/>
                <a:cs typeface="+mn-cs"/>
              </a:defRPr>
            </a:lvl4pPr>
            <a:lvl5pPr marL="917552" indent="-133347" algn="l" defTabSz="685783" rtl="0" eaLnBrk="1" latinLnBrk="0" hangingPunct="1">
              <a:lnSpc>
                <a:spcPct val="90000"/>
              </a:lnSpc>
              <a:spcBef>
                <a:spcPts val="300"/>
              </a:spcBef>
              <a:spcAft>
                <a:spcPts val="300"/>
              </a:spcAft>
              <a:buClr>
                <a:schemeClr val="accent1"/>
              </a:buClr>
              <a:buSzPct val="100000"/>
              <a:buFont typeface="Arial" charset="0"/>
              <a:buChar char="•"/>
              <a:tabLst/>
              <a:defRPr sz="12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lvl="0" indent="0">
              <a:buNone/>
            </a:pPr>
            <a:endParaRPr lang="en-US" sz="1100" dirty="0">
              <a:solidFill>
                <a:schemeClr val="bg1"/>
              </a:solidFill>
            </a:endParaRPr>
          </a:p>
        </p:txBody>
      </p:sp>
      <p:sp>
        <p:nvSpPr>
          <p:cNvPr id="86" name="Rectangle 85">
            <a:extLst>
              <a:ext uri="{FF2B5EF4-FFF2-40B4-BE49-F238E27FC236}">
                <a16:creationId xmlns:a16="http://schemas.microsoft.com/office/drawing/2014/main" id="{24517044-2B8B-4DFE-B460-8E1A649F14FB}"/>
              </a:ext>
            </a:extLst>
          </p:cNvPr>
          <p:cNvSpPr/>
          <p:nvPr/>
        </p:nvSpPr>
        <p:spPr>
          <a:xfrm>
            <a:off x="3436825" y="4441183"/>
            <a:ext cx="2172390" cy="249812"/>
          </a:xfrm>
          <a:prstGeom prst="rect">
            <a:avLst/>
          </a:prstGeom>
        </p:spPr>
        <p:txBody>
          <a:bodyPr wrap="none">
            <a:spAutoFit/>
          </a:bodyPr>
          <a:lstStyle/>
          <a:p>
            <a:pPr algn="ctr">
              <a:lnSpc>
                <a:spcPct val="60000"/>
              </a:lnSpc>
            </a:pPr>
            <a:r>
              <a:rPr lang="en-US" sz="1600" b="1" dirty="0">
                <a:solidFill>
                  <a:schemeClr val="bg1"/>
                </a:solidFill>
              </a:rPr>
              <a:t>InteliServe Platform </a:t>
            </a:r>
          </a:p>
        </p:txBody>
      </p:sp>
      <p:pic>
        <p:nvPicPr>
          <p:cNvPr id="50" name="Picture 6" descr="Image result for omni channel icon enterprise">
            <a:extLst>
              <a:ext uri="{FF2B5EF4-FFF2-40B4-BE49-F238E27FC236}">
                <a16:creationId xmlns:a16="http://schemas.microsoft.com/office/drawing/2014/main" id="{CB2207D3-F8C7-4246-9515-D4D231D3B4A5}"/>
              </a:ext>
            </a:extLst>
          </p:cNvPr>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5234" y="1296150"/>
            <a:ext cx="2778012" cy="25962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3DF5D58-669A-4CEF-A35A-6DB3480A881C}"/>
              </a:ext>
            </a:extLst>
          </p:cNvPr>
          <p:cNvSpPr/>
          <p:nvPr/>
        </p:nvSpPr>
        <p:spPr>
          <a:xfrm>
            <a:off x="3236686" y="817554"/>
            <a:ext cx="5858334" cy="246221"/>
          </a:xfrm>
          <a:prstGeom prst="rect">
            <a:avLst/>
          </a:prstGeom>
        </p:spPr>
        <p:txBody>
          <a:bodyPr wrap="square">
            <a:spAutoFit/>
          </a:bodyPr>
          <a:lstStyle/>
          <a:p>
            <a:endParaRPr lang="en-US" sz="1000" dirty="0"/>
          </a:p>
        </p:txBody>
      </p:sp>
      <p:sp>
        <p:nvSpPr>
          <p:cNvPr id="4" name="Rectangle 3">
            <a:extLst>
              <a:ext uri="{FF2B5EF4-FFF2-40B4-BE49-F238E27FC236}">
                <a16:creationId xmlns:a16="http://schemas.microsoft.com/office/drawing/2014/main" id="{21CDC7F6-A77D-4C90-A00A-3C9741A96677}"/>
              </a:ext>
            </a:extLst>
          </p:cNvPr>
          <p:cNvSpPr/>
          <p:nvPr/>
        </p:nvSpPr>
        <p:spPr>
          <a:xfrm>
            <a:off x="3232460" y="673827"/>
            <a:ext cx="5858334" cy="3554050"/>
          </a:xfrm>
          <a:prstGeom prst="rect">
            <a:avLst/>
          </a:prstGeom>
        </p:spPr>
        <p:txBody>
          <a:bodyPr wrap="square">
            <a:spAutoFit/>
          </a:bodyPr>
          <a:lstStyle/>
          <a:p>
            <a:pPr>
              <a:lnSpc>
                <a:spcPct val="107000"/>
              </a:lnSpc>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Clr>
                <a:srgbClr val="7030A0"/>
              </a:buClr>
              <a:buFont typeface="Wingdings" panose="05000000000000000000" pitchFamily="2" charset="2"/>
              <a:buChar char="§"/>
            </a:pPr>
            <a:r>
              <a:rPr lang="en-US" sz="1500" dirty="0">
                <a:latin typeface="+mj-lt"/>
                <a:ea typeface="Times New Roman" panose="02020603050405020304" pitchFamily="18" charset="0"/>
                <a:cs typeface="Times New Roman" panose="02020603050405020304" pitchFamily="18" charset="0"/>
              </a:rPr>
              <a:t>Omnichannel cloud contact center—accessible from anywhere, anytime, on any device—through InteliApp</a:t>
            </a:r>
          </a:p>
          <a:p>
            <a:pPr marL="285750" indent="-285750">
              <a:lnSpc>
                <a:spcPct val="107000"/>
              </a:lnSpc>
              <a:buClr>
                <a:srgbClr val="7030A0"/>
              </a:buClr>
              <a:buFont typeface="Wingdings" panose="05000000000000000000" pitchFamily="2" charset="2"/>
              <a:buChar char="§"/>
            </a:pPr>
            <a:r>
              <a:rPr lang="en-US" sz="1500" dirty="0">
                <a:latin typeface="+mj-lt"/>
              </a:rPr>
              <a:t>Provides intelligent, simplified and personalized support through </a:t>
            </a:r>
            <a:r>
              <a:rPr lang="en-US" sz="1500" dirty="0">
                <a:latin typeface="+mj-lt"/>
                <a:ea typeface="Times New Roman" panose="02020603050405020304" pitchFamily="18" charset="0"/>
                <a:cs typeface="Times New Roman" panose="02020603050405020304" pitchFamily="18" charset="0"/>
              </a:rPr>
              <a:t>virtual and human teamwork; directing user through the  route that maximizes first-call resolution </a:t>
            </a:r>
            <a:endParaRPr lang="en-US" sz="1500" dirty="0">
              <a:latin typeface="+mj-lt"/>
              <a:ea typeface="Calibri" panose="020F0502020204030204" pitchFamily="34" charset="0"/>
              <a:cs typeface="Times New Roman" panose="02020603050405020304" pitchFamily="18" charset="0"/>
            </a:endParaRPr>
          </a:p>
          <a:p>
            <a:pPr marL="285750" indent="-285750">
              <a:lnSpc>
                <a:spcPct val="107000"/>
              </a:lnSpc>
              <a:buClr>
                <a:srgbClr val="7030A0"/>
              </a:buClr>
              <a:buFont typeface="Wingdings" panose="05000000000000000000" pitchFamily="2" charset="2"/>
              <a:buChar char="§"/>
            </a:pPr>
            <a:r>
              <a:rPr lang="en-US" sz="1500" dirty="0">
                <a:latin typeface="+mj-lt"/>
                <a:ea typeface="Times New Roman" panose="02020603050405020304" pitchFamily="18" charset="0"/>
                <a:cs typeface="Times New Roman" panose="02020603050405020304" pitchFamily="18" charset="0"/>
              </a:rPr>
              <a:t>Analytics, conversation and prediction, help intelligent virtual agents understand and learn—continually enhancing the resolution experience with proactive and self-healing capabilities </a:t>
            </a:r>
            <a:endParaRPr lang="en-US" sz="1500" dirty="0">
              <a:latin typeface="+mj-lt"/>
              <a:ea typeface="Calibri" panose="020F0502020204030204" pitchFamily="34" charset="0"/>
              <a:cs typeface="Times New Roman" panose="02020603050405020304" pitchFamily="18" charset="0"/>
            </a:endParaRPr>
          </a:p>
          <a:p>
            <a:pPr marL="285750" indent="-285750">
              <a:lnSpc>
                <a:spcPct val="107000"/>
              </a:lnSpc>
              <a:buClr>
                <a:srgbClr val="7030A0"/>
              </a:buClr>
              <a:buFont typeface="Wingdings" panose="05000000000000000000" pitchFamily="2" charset="2"/>
              <a:buChar char="§"/>
            </a:pPr>
            <a:r>
              <a:rPr lang="en-US" sz="1500" dirty="0">
                <a:latin typeface="+mj-lt"/>
                <a:ea typeface="Times New Roman" panose="02020603050405020304" pitchFamily="18" charset="0"/>
                <a:cs typeface="Times New Roman" panose="02020603050405020304" pitchFamily="18" charset="0"/>
              </a:rPr>
              <a:t>Personalized to provide a profile-based experience and context-aligned support </a:t>
            </a:r>
            <a:endParaRPr lang="en-US" sz="1500" dirty="0">
              <a:latin typeface="+mj-lt"/>
              <a:ea typeface="Calibri" panose="020F0502020204030204" pitchFamily="34" charset="0"/>
              <a:cs typeface="Times New Roman" panose="02020603050405020304" pitchFamily="18" charset="0"/>
            </a:endParaRPr>
          </a:p>
          <a:p>
            <a:pPr marL="285750" indent="-285750">
              <a:lnSpc>
                <a:spcPct val="90000"/>
              </a:lnSpc>
              <a:spcAft>
                <a:spcPts val="150"/>
              </a:spcAft>
              <a:buClr>
                <a:srgbClr val="7030A0"/>
              </a:buClr>
              <a:buFont typeface="Wingdings" panose="05000000000000000000" pitchFamily="2" charset="2"/>
              <a:buChar char="§"/>
            </a:pPr>
            <a:r>
              <a:rPr lang="en-US" sz="1500" dirty="0">
                <a:latin typeface="+mj-lt"/>
                <a:ea typeface="Times New Roman" panose="02020603050405020304" pitchFamily="18" charset="0"/>
                <a:cs typeface="Times New Roman" panose="02020603050405020304" pitchFamily="18" charset="0"/>
              </a:rPr>
              <a:t>Backed by a 24/7 global network of support resources—across cultures, languages and time-zones</a:t>
            </a:r>
            <a:endParaRPr lang="en-US" sz="1500" dirty="0">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4047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7414" y="293064"/>
            <a:ext cx="8531352" cy="457200"/>
          </a:xfrm>
        </p:spPr>
        <p:txBody>
          <a:bodyPr/>
          <a:lstStyle/>
          <a:p>
            <a:r>
              <a:rPr lang="en-US" dirty="0"/>
              <a:t>Ideal Customer Profile</a:t>
            </a:r>
          </a:p>
        </p:txBody>
      </p:sp>
      <p:graphicFrame>
        <p:nvGraphicFramePr>
          <p:cNvPr id="5" name="Table 4"/>
          <p:cNvGraphicFramePr>
            <a:graphicFrameLocks noGrp="1"/>
          </p:cNvGraphicFramePr>
          <p:nvPr>
            <p:extLst>
              <p:ext uri="{D42A27DB-BD31-4B8C-83A1-F6EECF244321}">
                <p14:modId xmlns:p14="http://schemas.microsoft.com/office/powerpoint/2010/main" val="2027955078"/>
              </p:ext>
            </p:extLst>
          </p:nvPr>
        </p:nvGraphicFramePr>
        <p:xfrm>
          <a:off x="110286" y="3317019"/>
          <a:ext cx="8925608" cy="1722120"/>
        </p:xfrm>
        <a:graphic>
          <a:graphicData uri="http://schemas.openxmlformats.org/drawingml/2006/table">
            <a:tbl>
              <a:tblPr firstRow="1" bandRow="1">
                <a:tableStyleId>{5C22544A-7EE6-4342-B048-85BDC9FD1C3A}</a:tableStyleId>
              </a:tblPr>
              <a:tblGrid>
                <a:gridCol w="1808465">
                  <a:extLst>
                    <a:ext uri="{9D8B030D-6E8A-4147-A177-3AD203B41FA5}">
                      <a16:colId xmlns:a16="http://schemas.microsoft.com/office/drawing/2014/main" val="20000"/>
                    </a:ext>
                  </a:extLst>
                </a:gridCol>
                <a:gridCol w="1838002">
                  <a:extLst>
                    <a:ext uri="{9D8B030D-6E8A-4147-A177-3AD203B41FA5}">
                      <a16:colId xmlns:a16="http://schemas.microsoft.com/office/drawing/2014/main" val="3930438357"/>
                    </a:ext>
                  </a:extLst>
                </a:gridCol>
                <a:gridCol w="3580482">
                  <a:extLst>
                    <a:ext uri="{9D8B030D-6E8A-4147-A177-3AD203B41FA5}">
                      <a16:colId xmlns:a16="http://schemas.microsoft.com/office/drawing/2014/main" val="582902421"/>
                    </a:ext>
                  </a:extLst>
                </a:gridCol>
                <a:gridCol w="1698659">
                  <a:extLst>
                    <a:ext uri="{9D8B030D-6E8A-4147-A177-3AD203B41FA5}">
                      <a16:colId xmlns:a16="http://schemas.microsoft.com/office/drawing/2014/main" val="2958186733"/>
                    </a:ext>
                  </a:extLst>
                </a:gridCol>
              </a:tblGrid>
              <a:tr h="263744">
                <a:tc>
                  <a:txBody>
                    <a:bodyPr/>
                    <a:lstStyle/>
                    <a:p>
                      <a:pPr marL="0" marR="0" algn="ctr">
                        <a:lnSpc>
                          <a:spcPct val="90000"/>
                        </a:lnSpc>
                        <a:spcBef>
                          <a:spcPts val="400"/>
                        </a:spcBef>
                        <a:spcAft>
                          <a:spcPts val="0"/>
                        </a:spcAft>
                      </a:pPr>
                      <a:r>
                        <a:rPr lang="en-US" sz="1000" b="1" dirty="0">
                          <a:solidFill>
                            <a:schemeClr val="bg1"/>
                          </a:solidFill>
                          <a:effectLst/>
                          <a:latin typeface="Arial" pitchFamily="34" charset="0"/>
                          <a:cs typeface="Arial" pitchFamily="34" charset="0"/>
                        </a:rPr>
                        <a:t>Job Title/Role</a:t>
                      </a:r>
                    </a:p>
                  </a:txBody>
                  <a:tcPr marT="91440" marB="9144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marR="0" indent="0" algn="ctr" defTabSz="457200">
                        <a:lnSpc>
                          <a:spcPct val="90000"/>
                        </a:lnSpc>
                        <a:spcBef>
                          <a:spcPts val="400"/>
                        </a:spcBef>
                        <a:spcAft>
                          <a:spcPts val="0"/>
                        </a:spcAft>
                      </a:pPr>
                      <a:r>
                        <a:rPr lang="en-US" sz="1000" b="1" dirty="0">
                          <a:solidFill>
                            <a:schemeClr val="bg1"/>
                          </a:solidFill>
                          <a:effectLst/>
                          <a:latin typeface="Arial" pitchFamily="34" charset="0"/>
                          <a:cs typeface="Arial" pitchFamily="34" charset="0"/>
                        </a:rPr>
                        <a:t>CIO</a:t>
                      </a:r>
                    </a:p>
                  </a:txBody>
                  <a:tcPr marT="91440" marB="9144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marR="0" indent="0" algn="ctr" defTabSz="457200">
                        <a:lnSpc>
                          <a:spcPct val="90000"/>
                        </a:lnSpc>
                        <a:spcBef>
                          <a:spcPts val="400"/>
                        </a:spcBef>
                        <a:spcAft>
                          <a:spcPts val="0"/>
                        </a:spcAft>
                      </a:pPr>
                      <a:r>
                        <a:rPr lang="en-US" sz="1000" b="1" dirty="0">
                          <a:solidFill>
                            <a:schemeClr val="bg1"/>
                          </a:solidFill>
                          <a:effectLst/>
                          <a:latin typeface="Arial" pitchFamily="34" charset="0"/>
                          <a:cs typeface="Arial" pitchFamily="34" charset="0"/>
                        </a:rPr>
                        <a:t>VP IT</a:t>
                      </a:r>
                      <a:r>
                        <a:rPr lang="en-US" sz="1000" b="1" baseline="0" dirty="0">
                          <a:solidFill>
                            <a:schemeClr val="bg1"/>
                          </a:solidFill>
                          <a:effectLst/>
                          <a:latin typeface="Arial" pitchFamily="34" charset="0"/>
                          <a:cs typeface="Arial" pitchFamily="34" charset="0"/>
                        </a:rPr>
                        <a:t> &amp; CTO</a:t>
                      </a:r>
                      <a:endParaRPr lang="en-US" sz="1000" b="1" dirty="0">
                        <a:solidFill>
                          <a:schemeClr val="bg1"/>
                        </a:solidFill>
                        <a:effectLst/>
                        <a:latin typeface="Arial" pitchFamily="34" charset="0"/>
                        <a:cs typeface="Arial" pitchFamily="34" charset="0"/>
                      </a:endParaRPr>
                    </a:p>
                  </a:txBody>
                  <a:tcPr marT="91440" marB="9144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marR="0" indent="0" algn="ctr" defTabSz="457200">
                        <a:lnSpc>
                          <a:spcPct val="90000"/>
                        </a:lnSpc>
                        <a:spcBef>
                          <a:spcPts val="400"/>
                        </a:spcBef>
                        <a:spcAft>
                          <a:spcPts val="0"/>
                        </a:spcAft>
                      </a:pPr>
                      <a:r>
                        <a:rPr lang="en-US" sz="1000" b="1" dirty="0">
                          <a:solidFill>
                            <a:schemeClr val="bg1"/>
                          </a:solidFill>
                          <a:effectLst/>
                          <a:latin typeface="Arial" pitchFamily="34" charset="0"/>
                          <a:cs typeface="Arial" pitchFamily="34" charset="0"/>
                        </a:rPr>
                        <a:t>Procurement</a:t>
                      </a:r>
                      <a:r>
                        <a:rPr lang="en-US" sz="1000" b="1" baseline="0" dirty="0">
                          <a:solidFill>
                            <a:schemeClr val="bg1"/>
                          </a:solidFill>
                          <a:effectLst/>
                          <a:latin typeface="Arial" pitchFamily="34" charset="0"/>
                          <a:cs typeface="Arial" pitchFamily="34" charset="0"/>
                        </a:rPr>
                        <a:t> VP or Staff</a:t>
                      </a:r>
                      <a:endParaRPr lang="en-US" sz="1000" b="1" dirty="0">
                        <a:solidFill>
                          <a:schemeClr val="bg1"/>
                        </a:solidFill>
                        <a:effectLst/>
                        <a:latin typeface="Arial" pitchFamily="34" charset="0"/>
                        <a:cs typeface="Arial" pitchFamily="34" charset="0"/>
                      </a:endParaRPr>
                    </a:p>
                  </a:txBody>
                  <a:tcPr marT="91440" marB="9144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00948">
                <a:tc>
                  <a:txBody>
                    <a:bodyPr/>
                    <a:lstStyle/>
                    <a:p>
                      <a:pPr algn="l"/>
                      <a:r>
                        <a:rPr lang="en-US" sz="1000" dirty="0">
                          <a:latin typeface="Arial" panose="020B0604020202020204" pitchFamily="34" charset="0"/>
                          <a:cs typeface="Arial" panose="020B0604020202020204" pitchFamily="34" charset="0"/>
                        </a:rPr>
                        <a:t>Buying Role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aseline="0" dirty="0">
                          <a:latin typeface="Arial" panose="020B0604020202020204" pitchFamily="34" charset="0"/>
                          <a:cs typeface="Arial" panose="020B0604020202020204" pitchFamily="34" charset="0"/>
                        </a:rPr>
                        <a:t>Key Decision Maker</a:t>
                      </a:r>
                      <a:endParaRPr lang="en-US" sz="1000" dirty="0">
                        <a:latin typeface="Arial" panose="020B0604020202020204" pitchFamily="34" charset="0"/>
                        <a:cs typeface="Arial" panose="020B0604020202020204"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aseline="0" dirty="0">
                          <a:latin typeface="Arial" panose="020B0604020202020204" pitchFamily="34" charset="0"/>
                          <a:cs typeface="Arial" panose="020B0604020202020204" pitchFamily="34" charset="0"/>
                        </a:rPr>
                        <a:t>Influencer</a:t>
                      </a:r>
                      <a:endParaRPr lang="en-US" sz="1000" dirty="0">
                        <a:latin typeface="Arial" panose="020B0604020202020204" pitchFamily="34" charset="0"/>
                        <a:cs typeface="Arial" panose="020B0604020202020204"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aseline="0" dirty="0">
                          <a:latin typeface="Arial" panose="020B0604020202020204" pitchFamily="34" charset="0"/>
                          <a:cs typeface="Arial" panose="020B0604020202020204" pitchFamily="34" charset="0"/>
                        </a:rPr>
                        <a:t>Influencer</a:t>
                      </a:r>
                      <a:endParaRPr lang="en-US" sz="1000" dirty="0">
                        <a:latin typeface="Arial" panose="020B0604020202020204" pitchFamily="34" charset="0"/>
                        <a:cs typeface="Arial" panose="020B0604020202020204"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1021622">
                <a:tc>
                  <a:txBody>
                    <a:bodyPr/>
                    <a:lstStyle/>
                    <a:p>
                      <a:pPr algn="l"/>
                      <a:r>
                        <a:rPr lang="en-US" sz="1000" dirty="0">
                          <a:latin typeface="Arial" panose="020B0604020202020204" pitchFamily="34" charset="0"/>
                          <a:cs typeface="Arial" panose="020B0604020202020204" pitchFamily="34" charset="0"/>
                        </a:rPr>
                        <a:t>What They Need</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marL="171450" marR="0" lvl="0" indent="-171450" algn="l" defTabSz="685783" rtl="0" eaLnBrk="1" fontAlgn="auto" latinLnBrk="0" hangingPunct="1">
                        <a:lnSpc>
                          <a:spcPct val="100000"/>
                        </a:lnSpc>
                        <a:spcBef>
                          <a:spcPts val="0"/>
                        </a:spcBef>
                        <a:spcAft>
                          <a:spcPts val="0"/>
                        </a:spcAft>
                        <a:buClr>
                          <a:schemeClr val="accent1"/>
                        </a:buClr>
                        <a:buSzPct val="120000"/>
                        <a:buFont typeface="Arial" panose="020B0604020202020204" pitchFamily="34" charset="0"/>
                        <a:buChar char="•"/>
                        <a:tabLst/>
                        <a:defRPr/>
                      </a:pPr>
                      <a:r>
                        <a:rPr lang="en-US" sz="1000" b="0" dirty="0"/>
                        <a:t>Ability</a:t>
                      </a:r>
                      <a:r>
                        <a:rPr lang="en-US" sz="1000" b="0" baseline="0" dirty="0"/>
                        <a:t> to reduce operational costs</a:t>
                      </a:r>
                    </a:p>
                    <a:p>
                      <a:pPr marL="171450" marR="0" lvl="0" indent="-171450" algn="l" defTabSz="685783" rtl="0" eaLnBrk="1" fontAlgn="auto" latinLnBrk="0" hangingPunct="1">
                        <a:lnSpc>
                          <a:spcPct val="100000"/>
                        </a:lnSpc>
                        <a:spcBef>
                          <a:spcPts val="0"/>
                        </a:spcBef>
                        <a:spcAft>
                          <a:spcPts val="0"/>
                        </a:spcAft>
                        <a:buClr>
                          <a:schemeClr val="accent1"/>
                        </a:buClr>
                        <a:buSzPct val="120000"/>
                        <a:buFont typeface="Arial" panose="020B0604020202020204" pitchFamily="34" charset="0"/>
                        <a:buChar char="•"/>
                        <a:tabLst/>
                        <a:defRPr/>
                      </a:pPr>
                      <a:r>
                        <a:rPr lang="en-US" sz="1000" b="0" baseline="0" dirty="0"/>
                        <a:t>Improved c</a:t>
                      </a:r>
                      <a:r>
                        <a:rPr lang="en-US" sz="1000" b="0" dirty="0"/>
                        <a:t>ustomer experience</a:t>
                      </a:r>
                    </a:p>
                    <a:p>
                      <a:pPr marL="171450" marR="0" lvl="0" indent="-171450" algn="l" defTabSz="685783" rtl="0" eaLnBrk="1" fontAlgn="auto" latinLnBrk="0" hangingPunct="1">
                        <a:lnSpc>
                          <a:spcPct val="100000"/>
                        </a:lnSpc>
                        <a:spcBef>
                          <a:spcPts val="0"/>
                        </a:spcBef>
                        <a:spcAft>
                          <a:spcPts val="0"/>
                        </a:spcAft>
                        <a:buClr>
                          <a:schemeClr val="accent1"/>
                        </a:buClr>
                        <a:buSzPct val="120000"/>
                        <a:buFont typeface="Arial" panose="020B0604020202020204" pitchFamily="34" charset="0"/>
                        <a:buChar char="•"/>
                        <a:tabLst/>
                        <a:defRPr/>
                      </a:pPr>
                      <a:r>
                        <a:rPr lang="en-US" sz="1000" b="0" baseline="0" dirty="0"/>
                        <a:t>Ability to address business challenges</a:t>
                      </a:r>
                    </a:p>
                    <a:p>
                      <a:pPr marL="171450" marR="0" lvl="0" indent="-171450" algn="l" defTabSz="685783" rtl="0" eaLnBrk="1" fontAlgn="auto" latinLnBrk="0" hangingPunct="1">
                        <a:lnSpc>
                          <a:spcPct val="100000"/>
                        </a:lnSpc>
                        <a:spcBef>
                          <a:spcPts val="0"/>
                        </a:spcBef>
                        <a:spcAft>
                          <a:spcPts val="0"/>
                        </a:spcAft>
                        <a:buClr>
                          <a:schemeClr val="accent1"/>
                        </a:buClr>
                        <a:buSzPct val="120000"/>
                        <a:buFont typeface="Arial" panose="020B0604020202020204" pitchFamily="34" charset="0"/>
                        <a:buChar char="•"/>
                        <a:tabLst/>
                        <a:defRPr/>
                      </a:pPr>
                      <a:r>
                        <a:rPr lang="en-US" sz="1000" b="0" baseline="0" dirty="0"/>
                        <a:t>Show continual innovation </a:t>
                      </a:r>
                      <a:endParaRPr lang="en-US" sz="1000" b="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171450" marR="0" lvl="0" indent="-171450" algn="l" defTabSz="685783" rtl="0" eaLnBrk="1" fontAlgn="auto" latinLnBrk="0" hangingPunct="1">
                        <a:lnSpc>
                          <a:spcPct val="100000"/>
                        </a:lnSpc>
                        <a:spcBef>
                          <a:spcPts val="0"/>
                        </a:spcBef>
                        <a:spcAft>
                          <a:spcPts val="0"/>
                        </a:spcAft>
                        <a:buClr>
                          <a:schemeClr val="accent1"/>
                        </a:buClr>
                        <a:buSzPct val="120000"/>
                        <a:buFont typeface="Arial" panose="020B0604020202020204" pitchFamily="34" charset="0"/>
                        <a:buChar char="•"/>
                        <a:tabLst/>
                        <a:defRPr/>
                      </a:pPr>
                      <a:r>
                        <a:rPr lang="en-US" sz="1000" b="0" dirty="0"/>
                        <a:t>Ability</a:t>
                      </a:r>
                      <a:r>
                        <a:rPr lang="en-US" sz="1000" b="0" baseline="0" dirty="0"/>
                        <a:t> to reduce operational costs</a:t>
                      </a:r>
                      <a:endParaRPr lang="en-US" sz="1000" b="0" dirty="0"/>
                    </a:p>
                    <a:p>
                      <a:pPr marL="171450" marR="0" lvl="0" indent="-171450" algn="l" defTabSz="685783" rtl="0" eaLnBrk="1" fontAlgn="auto" latinLnBrk="0" hangingPunct="1">
                        <a:lnSpc>
                          <a:spcPct val="100000"/>
                        </a:lnSpc>
                        <a:spcBef>
                          <a:spcPts val="0"/>
                        </a:spcBef>
                        <a:spcAft>
                          <a:spcPts val="0"/>
                        </a:spcAft>
                        <a:buClr>
                          <a:schemeClr val="accent1"/>
                        </a:buClr>
                        <a:buSzPct val="120000"/>
                        <a:buFont typeface="Arial" panose="020B0604020202020204" pitchFamily="34" charset="0"/>
                        <a:buChar char="•"/>
                        <a:tabLst/>
                        <a:defRPr/>
                      </a:pPr>
                      <a:r>
                        <a:rPr lang="en-US" sz="1000" dirty="0"/>
                        <a:t>Improved</a:t>
                      </a:r>
                      <a:r>
                        <a:rPr lang="en-US" sz="1000" baseline="0" dirty="0"/>
                        <a:t> customer service</a:t>
                      </a:r>
                      <a:endParaRPr lang="en-US" sz="1000" dirty="0"/>
                    </a:p>
                    <a:p>
                      <a:pPr marL="171450" marR="0" lvl="0" indent="-171450" algn="l" defTabSz="685783" rtl="0" eaLnBrk="1" fontAlgn="auto" latinLnBrk="0" hangingPunct="1">
                        <a:lnSpc>
                          <a:spcPct val="100000"/>
                        </a:lnSpc>
                        <a:spcBef>
                          <a:spcPts val="0"/>
                        </a:spcBef>
                        <a:spcAft>
                          <a:spcPts val="0"/>
                        </a:spcAft>
                        <a:buClr>
                          <a:schemeClr val="accent1"/>
                        </a:buClr>
                        <a:buSzPct val="120000"/>
                        <a:buFont typeface="Arial" panose="020B0604020202020204" pitchFamily="34" charset="0"/>
                        <a:buChar char="•"/>
                        <a:tabLst/>
                        <a:defRPr/>
                      </a:pPr>
                      <a:r>
                        <a:rPr lang="en-US" sz="1000" dirty="0"/>
                        <a:t>Service resiliency/stability</a:t>
                      </a:r>
                    </a:p>
                    <a:p>
                      <a:pPr marL="171450" marR="0" lvl="0" indent="-171450" algn="l" defTabSz="685783" rtl="0" eaLnBrk="1" fontAlgn="auto" latinLnBrk="0" hangingPunct="1">
                        <a:lnSpc>
                          <a:spcPct val="100000"/>
                        </a:lnSpc>
                        <a:spcBef>
                          <a:spcPts val="0"/>
                        </a:spcBef>
                        <a:spcAft>
                          <a:spcPts val="0"/>
                        </a:spcAft>
                        <a:buClr>
                          <a:schemeClr val="accent1"/>
                        </a:buClr>
                        <a:buSzPct val="120000"/>
                        <a:buFont typeface="Arial" panose="020B0604020202020204" pitchFamily="34" charset="0"/>
                        <a:buChar char="•"/>
                        <a:tabLst/>
                        <a:defRPr/>
                      </a:pPr>
                      <a:r>
                        <a:rPr lang="en-US" sz="1000" dirty="0"/>
                        <a:t>High customer</a:t>
                      </a:r>
                      <a:r>
                        <a:rPr lang="en-US" sz="1000" baseline="0" dirty="0"/>
                        <a:t> satisfaction</a:t>
                      </a:r>
                    </a:p>
                    <a:p>
                      <a:pPr marL="171450" marR="0" lvl="0" indent="-171450" algn="l" defTabSz="685783" rtl="0" eaLnBrk="1" fontAlgn="auto" latinLnBrk="0" hangingPunct="1">
                        <a:lnSpc>
                          <a:spcPct val="100000"/>
                        </a:lnSpc>
                        <a:spcBef>
                          <a:spcPts val="0"/>
                        </a:spcBef>
                        <a:spcAft>
                          <a:spcPts val="0"/>
                        </a:spcAft>
                        <a:buClr>
                          <a:schemeClr val="accent1"/>
                        </a:buClr>
                        <a:buSzPct val="120000"/>
                        <a:buFont typeface="Arial" panose="020B0604020202020204" pitchFamily="34" charset="0"/>
                        <a:buChar char="•"/>
                        <a:tabLst/>
                        <a:defRPr/>
                      </a:pPr>
                      <a:r>
                        <a:rPr lang="en-US" sz="1000" baseline="0" dirty="0"/>
                        <a:t>Dependable service</a:t>
                      </a:r>
                    </a:p>
                    <a:p>
                      <a:pPr marL="171450" marR="0" lvl="0" indent="-171450" algn="l" defTabSz="685783" rtl="0" eaLnBrk="1" fontAlgn="auto" latinLnBrk="0" hangingPunct="1">
                        <a:lnSpc>
                          <a:spcPct val="100000"/>
                        </a:lnSpc>
                        <a:spcBef>
                          <a:spcPts val="0"/>
                        </a:spcBef>
                        <a:spcAft>
                          <a:spcPts val="0"/>
                        </a:spcAft>
                        <a:buClr>
                          <a:schemeClr val="accent1"/>
                        </a:buClr>
                        <a:buSzPct val="120000"/>
                        <a:buFont typeface="Arial" panose="020B0604020202020204" pitchFamily="34" charset="0"/>
                        <a:buChar char="•"/>
                        <a:tabLst/>
                        <a:defRPr/>
                      </a:pPr>
                      <a:r>
                        <a:rPr lang="en-US" sz="1000" baseline="0" dirty="0"/>
                        <a:t>Innovation to drive efficiency/lower cost</a:t>
                      </a:r>
                    </a:p>
                    <a:p>
                      <a:pPr marL="171450" marR="0" lvl="0" indent="-171450" algn="l" defTabSz="685783" rtl="0" eaLnBrk="1" fontAlgn="auto" latinLnBrk="0" hangingPunct="1">
                        <a:lnSpc>
                          <a:spcPct val="100000"/>
                        </a:lnSpc>
                        <a:spcBef>
                          <a:spcPts val="0"/>
                        </a:spcBef>
                        <a:spcAft>
                          <a:spcPts val="0"/>
                        </a:spcAft>
                        <a:buClr>
                          <a:schemeClr val="accent1"/>
                        </a:buClr>
                        <a:buSzPct val="120000"/>
                        <a:buFont typeface="Arial" panose="020B0604020202020204" pitchFamily="34" charset="0"/>
                        <a:buChar char="•"/>
                        <a:tabLst/>
                        <a:defRPr/>
                      </a:pPr>
                      <a:r>
                        <a:rPr lang="en-US" sz="1000" dirty="0"/>
                        <a:t>Consistent experience across all devices and channels</a:t>
                      </a:r>
                      <a:endParaRPr lang="en-US" sz="1000" baseline="0" dirty="0">
                        <a:latin typeface="Arial" panose="020B0604020202020204" pitchFamily="34" charset="0"/>
                        <a:cs typeface="Arial" panose="020B0604020202020204"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171450" marR="0" lvl="0" indent="-171450" algn="l" defTabSz="685783" rtl="0" eaLnBrk="1" fontAlgn="auto" latinLnBrk="0" hangingPunct="1">
                        <a:lnSpc>
                          <a:spcPct val="100000"/>
                        </a:lnSpc>
                        <a:spcBef>
                          <a:spcPts val="0"/>
                        </a:spcBef>
                        <a:spcAft>
                          <a:spcPts val="0"/>
                        </a:spcAft>
                        <a:buClr>
                          <a:schemeClr val="accent1"/>
                        </a:buClr>
                        <a:buSzPct val="120000"/>
                        <a:buFont typeface="Arial" panose="020B0604020202020204" pitchFamily="34" charset="0"/>
                        <a:buChar char="•"/>
                        <a:tabLst/>
                        <a:defRPr/>
                      </a:pPr>
                      <a:r>
                        <a:rPr lang="en-US" sz="1000" dirty="0"/>
                        <a:t>Commercial flexibility</a:t>
                      </a:r>
                    </a:p>
                    <a:p>
                      <a:pPr marL="171450" marR="0" lvl="0" indent="-171450" algn="l" defTabSz="685783" rtl="0" eaLnBrk="1" fontAlgn="auto" latinLnBrk="0" hangingPunct="1">
                        <a:lnSpc>
                          <a:spcPct val="100000"/>
                        </a:lnSpc>
                        <a:spcBef>
                          <a:spcPts val="0"/>
                        </a:spcBef>
                        <a:spcAft>
                          <a:spcPts val="0"/>
                        </a:spcAft>
                        <a:buClr>
                          <a:schemeClr val="accent1"/>
                        </a:buClr>
                        <a:buSzPct val="120000"/>
                        <a:buFont typeface="Arial" panose="020B0604020202020204" pitchFamily="34" charset="0"/>
                        <a:buChar char="•"/>
                        <a:tabLst/>
                        <a:defRPr/>
                      </a:pPr>
                      <a:r>
                        <a:rPr lang="en-US" sz="1000" dirty="0"/>
                        <a:t>Value over time (financially)</a:t>
                      </a:r>
                    </a:p>
                    <a:p>
                      <a:pPr marL="171450" marR="0" lvl="0" indent="-171450" algn="l" defTabSz="685783" rtl="0" eaLnBrk="1" fontAlgn="auto" latinLnBrk="0" hangingPunct="1">
                        <a:lnSpc>
                          <a:spcPct val="100000"/>
                        </a:lnSpc>
                        <a:spcBef>
                          <a:spcPts val="0"/>
                        </a:spcBef>
                        <a:spcAft>
                          <a:spcPts val="0"/>
                        </a:spcAft>
                        <a:buClr>
                          <a:schemeClr val="accent1"/>
                        </a:buClr>
                        <a:buSzPct val="120000"/>
                        <a:buFont typeface="Arial" panose="020B0604020202020204" pitchFamily="34" charset="0"/>
                        <a:buChar char="•"/>
                        <a:tabLst/>
                        <a:defRPr/>
                      </a:pPr>
                      <a:endParaRPr lang="en-US" sz="1000" dirty="0"/>
                    </a:p>
                    <a:p>
                      <a:pPr marL="171450" marR="0" lvl="0" indent="-171450" algn="l" defTabSz="685783" rtl="0" eaLnBrk="1" fontAlgn="auto" latinLnBrk="0" hangingPunct="1">
                        <a:lnSpc>
                          <a:spcPct val="100000"/>
                        </a:lnSpc>
                        <a:spcBef>
                          <a:spcPts val="0"/>
                        </a:spcBef>
                        <a:spcAft>
                          <a:spcPts val="0"/>
                        </a:spcAft>
                        <a:buClr>
                          <a:schemeClr val="accent1"/>
                        </a:buClr>
                        <a:buSzPct val="120000"/>
                        <a:buFont typeface="Arial" panose="020B0604020202020204" pitchFamily="34" charset="0"/>
                        <a:buChar char="•"/>
                        <a:tabLst/>
                        <a:defRPr/>
                      </a:pPr>
                      <a:endParaRPr lang="en-US" sz="1000"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424098956"/>
              </p:ext>
            </p:extLst>
          </p:nvPr>
        </p:nvGraphicFramePr>
        <p:xfrm>
          <a:off x="110286" y="1092196"/>
          <a:ext cx="8925608" cy="2225040"/>
        </p:xfrm>
        <a:graphic>
          <a:graphicData uri="http://schemas.openxmlformats.org/drawingml/2006/table">
            <a:tbl>
              <a:tblPr firstRow="1" bandRow="1">
                <a:tableStyleId>{5C22544A-7EE6-4342-B048-85BDC9FD1C3A}</a:tableStyleId>
              </a:tblPr>
              <a:tblGrid>
                <a:gridCol w="3029521">
                  <a:extLst>
                    <a:ext uri="{9D8B030D-6E8A-4147-A177-3AD203B41FA5}">
                      <a16:colId xmlns:a16="http://schemas.microsoft.com/office/drawing/2014/main" val="1000730465"/>
                    </a:ext>
                  </a:extLst>
                </a:gridCol>
                <a:gridCol w="5896087">
                  <a:extLst>
                    <a:ext uri="{9D8B030D-6E8A-4147-A177-3AD203B41FA5}">
                      <a16:colId xmlns:a16="http://schemas.microsoft.com/office/drawing/2014/main" val="995364396"/>
                    </a:ext>
                  </a:extLst>
                </a:gridCol>
              </a:tblGrid>
              <a:tr h="239006">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400" b="1" dirty="0"/>
                        <a:t>Unisys Ideal Customer Profile</a:t>
                      </a:r>
                    </a:p>
                  </a:txBody>
                  <a:tcPr/>
                </a:tc>
                <a:tc>
                  <a:txBody>
                    <a:bodyPr/>
                    <a:lstStyle/>
                    <a:p>
                      <a:r>
                        <a:rPr lang="en-US" dirty="0"/>
                        <a:t>Benchmarking Data</a:t>
                      </a:r>
                    </a:p>
                  </a:txBody>
                  <a:tcPr/>
                </a:tc>
                <a:extLst>
                  <a:ext uri="{0D108BD9-81ED-4DB2-BD59-A6C34878D82A}">
                    <a16:rowId xmlns:a16="http://schemas.microsoft.com/office/drawing/2014/main" val="694850982"/>
                  </a:ext>
                </a:extLst>
              </a:tr>
              <a:tr h="788720">
                <a:tc>
                  <a:txBody>
                    <a:bodyPr/>
                    <a:lstStyle/>
                    <a:p>
                      <a:pPr marL="282575" lvl="2" indent="-171450">
                        <a:lnSpc>
                          <a:spcPct val="100000"/>
                        </a:lnSpc>
                        <a:buClr>
                          <a:schemeClr val="tx1"/>
                        </a:buClr>
                        <a:buFont typeface="Arial" panose="020B0604020202020204" pitchFamily="34" charset="0"/>
                        <a:buChar char="•"/>
                      </a:pPr>
                      <a:r>
                        <a:rPr lang="en-US" sz="1000" dirty="0"/>
                        <a:t>Organizations</a:t>
                      </a:r>
                      <a:r>
                        <a:rPr lang="en-US" sz="1000" baseline="0" dirty="0"/>
                        <a:t> s</a:t>
                      </a:r>
                      <a:r>
                        <a:rPr lang="en-US" sz="1000" dirty="0"/>
                        <a:t>truggling with low adoption levels of self-help or self-service implementations</a:t>
                      </a:r>
                    </a:p>
                    <a:p>
                      <a:pPr marL="282575" lvl="2" indent="-171450">
                        <a:lnSpc>
                          <a:spcPct val="100000"/>
                        </a:lnSpc>
                        <a:buClr>
                          <a:schemeClr val="tx1"/>
                        </a:buClr>
                        <a:buFont typeface="Arial" panose="020B0604020202020204" pitchFamily="34" charset="0"/>
                        <a:buChar char="•"/>
                      </a:pPr>
                      <a:r>
                        <a:rPr lang="en-US" sz="1000" dirty="0"/>
                        <a:t>Consistent low customer satisfaction or precipitation by end users or business unit leaders.</a:t>
                      </a:r>
                    </a:p>
                    <a:p>
                      <a:pPr marL="282575" lvl="2" indent="-171450">
                        <a:lnSpc>
                          <a:spcPct val="100000"/>
                        </a:lnSpc>
                        <a:buClr>
                          <a:schemeClr val="tx1"/>
                        </a:buClr>
                        <a:buFont typeface="Arial" panose="020B0604020202020204" pitchFamily="34" charset="0"/>
                        <a:buChar char="•"/>
                      </a:pPr>
                      <a:r>
                        <a:rPr lang="en-US" sz="1000" dirty="0"/>
                        <a:t>Cannot implement emerging contact channels due to legacy software and infrastructure</a:t>
                      </a:r>
                    </a:p>
                    <a:p>
                      <a:pPr marL="282575" lvl="2" indent="-171450">
                        <a:lnSpc>
                          <a:spcPct val="100000"/>
                        </a:lnSpc>
                        <a:buClr>
                          <a:schemeClr val="tx1"/>
                        </a:buClr>
                        <a:buFont typeface="Arial" panose="020B0604020202020204" pitchFamily="34" charset="0"/>
                        <a:buChar char="•"/>
                      </a:pPr>
                      <a:r>
                        <a:rPr lang="en-US" sz="1000" dirty="0"/>
                        <a:t>Dispersed</a:t>
                      </a:r>
                      <a:r>
                        <a:rPr lang="en-US" sz="1000" baseline="0" dirty="0"/>
                        <a:t> Service Desk’s </a:t>
                      </a:r>
                      <a:endParaRPr lang="en-US" sz="1000" dirty="0"/>
                    </a:p>
                    <a:p>
                      <a:pPr marL="282575" lvl="2" indent="-171450">
                        <a:lnSpc>
                          <a:spcPct val="100000"/>
                        </a:lnSpc>
                        <a:buClr>
                          <a:schemeClr val="tx1"/>
                        </a:buClr>
                        <a:buFont typeface="Arial" panose="020B0604020202020204" pitchFamily="34" charset="0"/>
                        <a:buChar char="•"/>
                      </a:pPr>
                      <a:endParaRPr lang="en-US" sz="1000" dirty="0"/>
                    </a:p>
                    <a:p>
                      <a:pPr marL="282575" lvl="2" indent="-171450">
                        <a:lnSpc>
                          <a:spcPct val="100000"/>
                        </a:lnSpc>
                        <a:buClr>
                          <a:schemeClr val="tx1"/>
                        </a:buClr>
                        <a:buFont typeface="Arial" panose="020B0604020202020204" pitchFamily="34" charset="0"/>
                        <a:buChar char="•"/>
                      </a:pPr>
                      <a:endParaRPr lang="en-US" sz="1000" dirty="0"/>
                    </a:p>
                  </a:txBody>
                  <a:tcPr/>
                </a:tc>
                <a:tc>
                  <a:txBody>
                    <a:bodyPr/>
                    <a:lstStyle/>
                    <a:p>
                      <a:endParaRPr lang="en-US" dirty="0"/>
                    </a:p>
                  </a:txBody>
                  <a:tcPr/>
                </a:tc>
                <a:extLst>
                  <a:ext uri="{0D108BD9-81ED-4DB2-BD59-A6C34878D82A}">
                    <a16:rowId xmlns:a16="http://schemas.microsoft.com/office/drawing/2014/main" val="4066269209"/>
                  </a:ext>
                </a:extLst>
              </a:tr>
            </a:tbl>
          </a:graphicData>
        </a:graphic>
      </p:graphicFrame>
      <p:pic>
        <p:nvPicPr>
          <p:cNvPr id="2" name="Picture 1"/>
          <p:cNvPicPr>
            <a:picLocks noChangeAspect="1"/>
          </p:cNvPicPr>
          <p:nvPr/>
        </p:nvPicPr>
        <p:blipFill>
          <a:blip r:embed="rId3"/>
          <a:stretch>
            <a:fillRect/>
          </a:stretch>
        </p:blipFill>
        <p:spPr>
          <a:xfrm>
            <a:off x="3190424" y="1469182"/>
            <a:ext cx="5845470" cy="659232"/>
          </a:xfrm>
          <a:prstGeom prst="rect">
            <a:avLst/>
          </a:prstGeom>
        </p:spPr>
      </p:pic>
      <p:pic>
        <p:nvPicPr>
          <p:cNvPr id="4" name="Picture 3"/>
          <p:cNvPicPr>
            <a:picLocks noChangeAspect="1"/>
          </p:cNvPicPr>
          <p:nvPr/>
        </p:nvPicPr>
        <p:blipFill>
          <a:blip r:embed="rId4"/>
          <a:stretch>
            <a:fillRect/>
          </a:stretch>
        </p:blipFill>
        <p:spPr>
          <a:xfrm>
            <a:off x="3190424" y="2267416"/>
            <a:ext cx="5845470" cy="910601"/>
          </a:xfrm>
          <a:prstGeom prst="rect">
            <a:avLst/>
          </a:prstGeom>
        </p:spPr>
      </p:pic>
    </p:spTree>
    <p:extLst>
      <p:ext uri="{BB962C8B-B14F-4D97-AF65-F5344CB8AC3E}">
        <p14:creationId xmlns:p14="http://schemas.microsoft.com/office/powerpoint/2010/main" val="215751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InteliServe Cheat Sheet </a:t>
            </a:r>
            <a:r>
              <a:rPr lang="en-US" dirty="0">
                <a:solidFill>
                  <a:srgbClr val="FF0000"/>
                </a:solidFill>
              </a:rPr>
              <a:t>(Internal)</a:t>
            </a:r>
          </a:p>
        </p:txBody>
      </p:sp>
      <p:sp>
        <p:nvSpPr>
          <p:cNvPr id="9" name="Rectangle 8"/>
          <p:cNvSpPr/>
          <p:nvPr/>
        </p:nvSpPr>
        <p:spPr>
          <a:xfrm>
            <a:off x="5362222" y="60672"/>
            <a:ext cx="3419313" cy="790765"/>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FF0000"/>
                </a:solidFill>
              </a:rPr>
              <a:t>Remove this slide before sharing with client</a:t>
            </a:r>
          </a:p>
        </p:txBody>
      </p:sp>
      <p:graphicFrame>
        <p:nvGraphicFramePr>
          <p:cNvPr id="5" name="Table 4"/>
          <p:cNvGraphicFramePr>
            <a:graphicFrameLocks noGrp="1"/>
          </p:cNvGraphicFramePr>
          <p:nvPr>
            <p:extLst>
              <p:ext uri="{D42A27DB-BD31-4B8C-83A1-F6EECF244321}">
                <p14:modId xmlns:p14="http://schemas.microsoft.com/office/powerpoint/2010/main" val="2890445346"/>
              </p:ext>
            </p:extLst>
          </p:nvPr>
        </p:nvGraphicFramePr>
        <p:xfrm>
          <a:off x="1009461" y="3357626"/>
          <a:ext cx="3567111" cy="1285240"/>
        </p:xfrm>
        <a:graphic>
          <a:graphicData uri="http://schemas.openxmlformats.org/drawingml/2006/table">
            <a:tbl>
              <a:tblPr firstRow="1" bandRow="1">
                <a:tableStyleId>{B301B821-A1FF-4177-AEE7-76D212191A09}</a:tableStyleId>
              </a:tblPr>
              <a:tblGrid>
                <a:gridCol w="633730">
                  <a:extLst>
                    <a:ext uri="{9D8B030D-6E8A-4147-A177-3AD203B41FA5}">
                      <a16:colId xmlns:a16="http://schemas.microsoft.com/office/drawing/2014/main" val="4077547298"/>
                    </a:ext>
                  </a:extLst>
                </a:gridCol>
                <a:gridCol w="551180">
                  <a:extLst>
                    <a:ext uri="{9D8B030D-6E8A-4147-A177-3AD203B41FA5}">
                      <a16:colId xmlns:a16="http://schemas.microsoft.com/office/drawing/2014/main" val="1539605102"/>
                    </a:ext>
                  </a:extLst>
                </a:gridCol>
                <a:gridCol w="597217">
                  <a:extLst>
                    <a:ext uri="{9D8B030D-6E8A-4147-A177-3AD203B41FA5}">
                      <a16:colId xmlns:a16="http://schemas.microsoft.com/office/drawing/2014/main" val="3591705323"/>
                    </a:ext>
                  </a:extLst>
                </a:gridCol>
                <a:gridCol w="584517">
                  <a:extLst>
                    <a:ext uri="{9D8B030D-6E8A-4147-A177-3AD203B41FA5}">
                      <a16:colId xmlns:a16="http://schemas.microsoft.com/office/drawing/2014/main" val="3345415710"/>
                    </a:ext>
                  </a:extLst>
                </a:gridCol>
                <a:gridCol w="1200467">
                  <a:extLst>
                    <a:ext uri="{9D8B030D-6E8A-4147-A177-3AD203B41FA5}">
                      <a16:colId xmlns:a16="http://schemas.microsoft.com/office/drawing/2014/main" val="1260951146"/>
                    </a:ext>
                  </a:extLst>
                </a:gridCol>
              </a:tblGrid>
              <a:tr h="370840">
                <a:tc>
                  <a:txBody>
                    <a:bodyPr/>
                    <a:lstStyle/>
                    <a:p>
                      <a:pPr algn="ctr"/>
                      <a:r>
                        <a:rPr lang="en-US" sz="900" dirty="0">
                          <a:latin typeface="Calibri" panose="020F0502020204030204" pitchFamily="34" charset="0"/>
                          <a:cs typeface="Calibri" panose="020F0502020204030204" pitchFamily="34" charset="0"/>
                        </a:rPr>
                        <a:t>Deal Size</a:t>
                      </a:r>
                    </a:p>
                    <a:p>
                      <a:pPr algn="ctr"/>
                      <a:r>
                        <a:rPr lang="en-US" sz="900" dirty="0">
                          <a:latin typeface="Calibri" panose="020F0502020204030204" pitchFamily="34" charset="0"/>
                          <a:cs typeface="Calibri" panose="020F0502020204030204" pitchFamily="34" charset="0"/>
                        </a:rPr>
                        <a:t>(m)</a:t>
                      </a:r>
                    </a:p>
                  </a:txBody>
                  <a:tcPr anchor="ctr"/>
                </a:tc>
                <a:tc>
                  <a:txBody>
                    <a:bodyPr/>
                    <a:lstStyle/>
                    <a:p>
                      <a:pPr algn="ctr"/>
                      <a:r>
                        <a:rPr lang="en-US" sz="900" dirty="0">
                          <a:latin typeface="Calibri" panose="020F0502020204030204" pitchFamily="34" charset="0"/>
                          <a:cs typeface="Calibri" panose="020F0502020204030204" pitchFamily="34" charset="0"/>
                        </a:rPr>
                        <a:t># Deals</a:t>
                      </a:r>
                    </a:p>
                  </a:txBody>
                  <a:tcPr anchor="ctr"/>
                </a:tc>
                <a:tc>
                  <a:txBody>
                    <a:bodyPr/>
                    <a:lstStyle/>
                    <a:p>
                      <a:pPr algn="ctr"/>
                      <a:r>
                        <a:rPr lang="en-US" sz="900" dirty="0" err="1">
                          <a:latin typeface="Calibri" panose="020F0502020204030204" pitchFamily="34" charset="0"/>
                          <a:cs typeface="Calibri" panose="020F0502020204030204" pitchFamily="34" charset="0"/>
                        </a:rPr>
                        <a:t>Avg</a:t>
                      </a:r>
                      <a:r>
                        <a:rPr lang="en-US" sz="900" dirty="0">
                          <a:latin typeface="Calibri" panose="020F0502020204030204" pitchFamily="34" charset="0"/>
                          <a:cs typeface="Calibri" panose="020F0502020204030204" pitchFamily="34" charset="0"/>
                        </a:rPr>
                        <a:t> TCV</a:t>
                      </a:r>
                    </a:p>
                    <a:p>
                      <a:pPr algn="ctr"/>
                      <a:r>
                        <a:rPr lang="en-US" sz="900" dirty="0">
                          <a:latin typeface="Calibri" panose="020F0502020204030204" pitchFamily="34" charset="0"/>
                          <a:cs typeface="Calibri" panose="020F0502020204030204" pitchFamily="34" charset="0"/>
                        </a:rPr>
                        <a:t>(m)</a:t>
                      </a:r>
                    </a:p>
                  </a:txBody>
                  <a:tcPr anchor="ctr"/>
                </a:tc>
                <a:tc>
                  <a:txBody>
                    <a:bodyPr/>
                    <a:lstStyle/>
                    <a:p>
                      <a:pPr algn="ctr"/>
                      <a:r>
                        <a:rPr lang="en-US" sz="900" dirty="0" err="1">
                          <a:latin typeface="Calibri" panose="020F0502020204030204" pitchFamily="34" charset="0"/>
                          <a:cs typeface="Calibri" panose="020F0502020204030204" pitchFamily="34" charset="0"/>
                        </a:rPr>
                        <a:t>Avg</a:t>
                      </a:r>
                      <a:r>
                        <a:rPr lang="en-US" sz="900" dirty="0">
                          <a:latin typeface="Calibri" panose="020F0502020204030204" pitchFamily="34" charset="0"/>
                          <a:cs typeface="Calibri" panose="020F0502020204030204" pitchFamily="34" charset="0"/>
                        </a:rPr>
                        <a:t> GM</a:t>
                      </a:r>
                    </a:p>
                  </a:txBody>
                  <a:tcPr anchor="ctr"/>
                </a:tc>
                <a:tc>
                  <a:txBody>
                    <a:bodyPr/>
                    <a:lstStyle/>
                    <a:p>
                      <a:pPr algn="ctr"/>
                      <a:r>
                        <a:rPr lang="en-US" sz="900" dirty="0" err="1">
                          <a:latin typeface="Calibri" panose="020F0502020204030204" pitchFamily="34" charset="0"/>
                          <a:cs typeface="Calibri" panose="020F0502020204030204" pitchFamily="34" charset="0"/>
                        </a:rPr>
                        <a:t>Avg</a:t>
                      </a:r>
                      <a:r>
                        <a:rPr lang="en-US" sz="900" dirty="0">
                          <a:latin typeface="Calibri" panose="020F0502020204030204" pitchFamily="34" charset="0"/>
                          <a:cs typeface="Calibri" panose="020F0502020204030204" pitchFamily="34" charset="0"/>
                        </a:rPr>
                        <a:t> Pursuit Duration</a:t>
                      </a:r>
                    </a:p>
                    <a:p>
                      <a:pPr algn="ctr"/>
                      <a:r>
                        <a:rPr lang="en-US" sz="900" dirty="0">
                          <a:latin typeface="Calibri" panose="020F0502020204030204" pitchFamily="34" charset="0"/>
                          <a:cs typeface="Calibri" panose="020F0502020204030204" pitchFamily="34" charset="0"/>
                        </a:rPr>
                        <a:t>(months)</a:t>
                      </a:r>
                    </a:p>
                  </a:txBody>
                  <a:tcPr anchor="ctr"/>
                </a:tc>
                <a:extLst>
                  <a:ext uri="{0D108BD9-81ED-4DB2-BD59-A6C34878D82A}">
                    <a16:rowId xmlns:a16="http://schemas.microsoft.com/office/drawing/2014/main" val="3289462371"/>
                  </a:ext>
                </a:extLst>
              </a:tr>
              <a:tr h="0">
                <a:tc>
                  <a:txBody>
                    <a:bodyPr/>
                    <a:lstStyle/>
                    <a:p>
                      <a:pPr algn="ctr"/>
                      <a:r>
                        <a:rPr lang="en-US" sz="900" dirty="0">
                          <a:latin typeface="Calibri" panose="020F0502020204030204" pitchFamily="34" charset="0"/>
                          <a:cs typeface="Calibri" panose="020F0502020204030204" pitchFamily="34" charset="0"/>
                        </a:rPr>
                        <a:t>&lt;1</a:t>
                      </a:r>
                    </a:p>
                  </a:txBody>
                  <a:tcPr anchor="ctr"/>
                </a:tc>
                <a:tc>
                  <a:txBody>
                    <a:bodyPr/>
                    <a:lstStyle/>
                    <a:p>
                      <a:pPr algn="ctr"/>
                      <a:r>
                        <a:rPr lang="en-US" sz="900" dirty="0">
                          <a:latin typeface="Calibri" panose="020F0502020204030204" pitchFamily="34" charset="0"/>
                          <a:cs typeface="Calibri" panose="020F0502020204030204" pitchFamily="34" charset="0"/>
                        </a:rPr>
                        <a:t>42</a:t>
                      </a:r>
                    </a:p>
                  </a:txBody>
                  <a:tcPr anchor="ctr"/>
                </a:tc>
                <a:tc>
                  <a:txBody>
                    <a:bodyPr/>
                    <a:lstStyle/>
                    <a:p>
                      <a:pPr algn="ctr"/>
                      <a:r>
                        <a:rPr lang="en-US" sz="900" dirty="0">
                          <a:latin typeface="Calibri" panose="020F0502020204030204" pitchFamily="34" charset="0"/>
                          <a:cs typeface="Calibri" panose="020F0502020204030204" pitchFamily="34" charset="0"/>
                        </a:rPr>
                        <a:t>.20</a:t>
                      </a:r>
                    </a:p>
                  </a:txBody>
                  <a:tcPr anchor="ctr"/>
                </a:tc>
                <a:tc>
                  <a:txBody>
                    <a:bodyPr/>
                    <a:lstStyle/>
                    <a:p>
                      <a:pPr algn="ctr"/>
                      <a:r>
                        <a:rPr lang="en-US" sz="900" dirty="0">
                          <a:latin typeface="Calibri" panose="020F0502020204030204" pitchFamily="34" charset="0"/>
                          <a:cs typeface="Calibri" panose="020F0502020204030204" pitchFamily="34" charset="0"/>
                        </a:rPr>
                        <a:t>25%</a:t>
                      </a:r>
                    </a:p>
                  </a:txBody>
                  <a:tcPr anchor="ctr"/>
                </a:tc>
                <a:tc>
                  <a:txBody>
                    <a:bodyPr/>
                    <a:lstStyle/>
                    <a:p>
                      <a:pPr algn="ctr"/>
                      <a:r>
                        <a:rPr lang="en-US" sz="900" dirty="0">
                          <a:latin typeface="Calibri" panose="020F0502020204030204" pitchFamily="34" charset="0"/>
                          <a:cs typeface="Calibri" panose="020F0502020204030204" pitchFamily="34" charset="0"/>
                        </a:rPr>
                        <a:t>3</a:t>
                      </a:r>
                    </a:p>
                  </a:txBody>
                  <a:tcPr anchor="ctr"/>
                </a:tc>
                <a:extLst>
                  <a:ext uri="{0D108BD9-81ED-4DB2-BD59-A6C34878D82A}">
                    <a16:rowId xmlns:a16="http://schemas.microsoft.com/office/drawing/2014/main" val="3443269926"/>
                  </a:ext>
                </a:extLst>
              </a:tr>
              <a:tr h="0">
                <a:tc>
                  <a:txBody>
                    <a:bodyPr/>
                    <a:lstStyle/>
                    <a:p>
                      <a:pPr algn="ctr"/>
                      <a:r>
                        <a:rPr lang="en-US" sz="900" dirty="0">
                          <a:latin typeface="Calibri" panose="020F0502020204030204" pitchFamily="34" charset="0"/>
                          <a:cs typeface="Calibri" panose="020F0502020204030204" pitchFamily="34" charset="0"/>
                        </a:rPr>
                        <a:t>1 - 5</a:t>
                      </a:r>
                    </a:p>
                  </a:txBody>
                  <a:tcPr anchor="ctr"/>
                </a:tc>
                <a:tc>
                  <a:txBody>
                    <a:bodyPr/>
                    <a:lstStyle/>
                    <a:p>
                      <a:pPr algn="ctr"/>
                      <a:r>
                        <a:rPr lang="en-US" sz="900" dirty="0">
                          <a:latin typeface="Calibri" panose="020F0502020204030204" pitchFamily="34" charset="0"/>
                          <a:cs typeface="Calibri" panose="020F0502020204030204" pitchFamily="34" charset="0"/>
                        </a:rPr>
                        <a:t>19</a:t>
                      </a:r>
                    </a:p>
                  </a:txBody>
                  <a:tcPr anchor="ctr"/>
                </a:tc>
                <a:tc>
                  <a:txBody>
                    <a:bodyPr/>
                    <a:lstStyle/>
                    <a:p>
                      <a:pPr algn="ctr"/>
                      <a:r>
                        <a:rPr lang="en-US" sz="900" dirty="0">
                          <a:latin typeface="Calibri" panose="020F0502020204030204" pitchFamily="34" charset="0"/>
                          <a:cs typeface="Calibri" panose="020F0502020204030204" pitchFamily="34" charset="0"/>
                        </a:rPr>
                        <a:t>1.9</a:t>
                      </a:r>
                    </a:p>
                  </a:txBody>
                  <a:tcPr anchor="ctr"/>
                </a:tc>
                <a:tc>
                  <a:txBody>
                    <a:bodyPr/>
                    <a:lstStyle/>
                    <a:p>
                      <a:pPr algn="ctr"/>
                      <a:r>
                        <a:rPr lang="en-US" sz="900" dirty="0">
                          <a:latin typeface="Calibri" panose="020F0502020204030204" pitchFamily="34" charset="0"/>
                          <a:cs typeface="Calibri" panose="020F0502020204030204" pitchFamily="34" charset="0"/>
                        </a:rPr>
                        <a:t>24%</a:t>
                      </a:r>
                    </a:p>
                  </a:txBody>
                  <a:tcPr anchor="ctr"/>
                </a:tc>
                <a:tc>
                  <a:txBody>
                    <a:bodyPr/>
                    <a:lstStyle/>
                    <a:p>
                      <a:pPr algn="ctr"/>
                      <a:r>
                        <a:rPr lang="en-US" sz="900" dirty="0">
                          <a:latin typeface="Calibri" panose="020F0502020204030204" pitchFamily="34" charset="0"/>
                          <a:cs typeface="Calibri" panose="020F0502020204030204" pitchFamily="34" charset="0"/>
                        </a:rPr>
                        <a:t>8</a:t>
                      </a:r>
                    </a:p>
                  </a:txBody>
                  <a:tcPr anchor="ctr"/>
                </a:tc>
                <a:extLst>
                  <a:ext uri="{0D108BD9-81ED-4DB2-BD59-A6C34878D82A}">
                    <a16:rowId xmlns:a16="http://schemas.microsoft.com/office/drawing/2014/main" val="2814597725"/>
                  </a:ext>
                </a:extLst>
              </a:tr>
              <a:tr h="0">
                <a:tc>
                  <a:txBody>
                    <a:bodyPr/>
                    <a:lstStyle/>
                    <a:p>
                      <a:pPr algn="ctr"/>
                      <a:r>
                        <a:rPr lang="en-US" sz="900" dirty="0">
                          <a:latin typeface="Calibri" panose="020F0502020204030204" pitchFamily="34" charset="0"/>
                          <a:cs typeface="Calibri" panose="020F0502020204030204" pitchFamily="34" charset="0"/>
                        </a:rPr>
                        <a:t>5 – 20</a:t>
                      </a:r>
                    </a:p>
                  </a:txBody>
                  <a:tcPr anchor="ctr"/>
                </a:tc>
                <a:tc>
                  <a:txBody>
                    <a:bodyPr/>
                    <a:lstStyle/>
                    <a:p>
                      <a:pPr algn="ctr"/>
                      <a:r>
                        <a:rPr lang="en-US" sz="900" dirty="0">
                          <a:latin typeface="Calibri" panose="020F0502020204030204" pitchFamily="34" charset="0"/>
                          <a:cs typeface="Calibri" panose="020F0502020204030204" pitchFamily="34" charset="0"/>
                        </a:rPr>
                        <a:t>9</a:t>
                      </a:r>
                    </a:p>
                  </a:txBody>
                  <a:tcPr anchor="ctr"/>
                </a:tc>
                <a:tc>
                  <a:txBody>
                    <a:bodyPr/>
                    <a:lstStyle/>
                    <a:p>
                      <a:pPr algn="ctr"/>
                      <a:r>
                        <a:rPr lang="en-US" sz="900" dirty="0">
                          <a:latin typeface="Calibri" panose="020F0502020204030204" pitchFamily="34" charset="0"/>
                          <a:cs typeface="Calibri" panose="020F0502020204030204" pitchFamily="34" charset="0"/>
                        </a:rPr>
                        <a:t>4.4</a:t>
                      </a:r>
                    </a:p>
                  </a:txBody>
                  <a:tcPr anchor="ctr"/>
                </a:tc>
                <a:tc>
                  <a:txBody>
                    <a:bodyPr/>
                    <a:lstStyle/>
                    <a:p>
                      <a:pPr algn="ctr"/>
                      <a:r>
                        <a:rPr lang="en-US" sz="900" dirty="0">
                          <a:latin typeface="Calibri" panose="020F0502020204030204" pitchFamily="34" charset="0"/>
                          <a:cs typeface="Calibri" panose="020F0502020204030204" pitchFamily="34" charset="0"/>
                        </a:rPr>
                        <a:t>21%</a:t>
                      </a:r>
                    </a:p>
                  </a:txBody>
                  <a:tcPr anchor="ctr"/>
                </a:tc>
                <a:tc>
                  <a:txBody>
                    <a:bodyPr/>
                    <a:lstStyle/>
                    <a:p>
                      <a:pPr algn="ctr"/>
                      <a:r>
                        <a:rPr lang="en-US" sz="900" dirty="0">
                          <a:latin typeface="Calibri" panose="020F0502020204030204" pitchFamily="34" charset="0"/>
                          <a:cs typeface="Calibri" panose="020F0502020204030204" pitchFamily="34" charset="0"/>
                        </a:rPr>
                        <a:t>12</a:t>
                      </a:r>
                    </a:p>
                  </a:txBody>
                  <a:tcPr anchor="ctr"/>
                </a:tc>
                <a:extLst>
                  <a:ext uri="{0D108BD9-81ED-4DB2-BD59-A6C34878D82A}">
                    <a16:rowId xmlns:a16="http://schemas.microsoft.com/office/drawing/2014/main" val="1478643514"/>
                  </a:ext>
                </a:extLst>
              </a:tr>
              <a:tr h="0">
                <a:tc>
                  <a:txBody>
                    <a:bodyPr/>
                    <a:lstStyle/>
                    <a:p>
                      <a:pPr algn="ctr"/>
                      <a:r>
                        <a:rPr lang="en-US" sz="900" dirty="0">
                          <a:latin typeface="Calibri" panose="020F0502020204030204" pitchFamily="34" charset="0"/>
                          <a:cs typeface="Calibri" panose="020F0502020204030204" pitchFamily="34" charset="0"/>
                        </a:rPr>
                        <a:t>&gt;20</a:t>
                      </a:r>
                    </a:p>
                  </a:txBody>
                  <a:tcPr anchor="ctr"/>
                </a:tc>
                <a:tc>
                  <a:txBody>
                    <a:bodyPr/>
                    <a:lstStyle/>
                    <a:p>
                      <a:pPr algn="ctr"/>
                      <a:r>
                        <a:rPr lang="en-US" sz="900" dirty="0">
                          <a:latin typeface="Calibri" panose="020F0502020204030204" pitchFamily="34" charset="0"/>
                          <a:cs typeface="Calibri" panose="020F0502020204030204" pitchFamily="34" charset="0"/>
                        </a:rPr>
                        <a:t>4</a:t>
                      </a:r>
                    </a:p>
                  </a:txBody>
                  <a:tcPr anchor="ctr"/>
                </a:tc>
                <a:tc>
                  <a:txBody>
                    <a:bodyPr/>
                    <a:lstStyle/>
                    <a:p>
                      <a:pPr algn="ctr"/>
                      <a:r>
                        <a:rPr lang="en-US" sz="900" dirty="0">
                          <a:latin typeface="Calibri" panose="020F0502020204030204" pitchFamily="34" charset="0"/>
                          <a:cs typeface="Calibri" panose="020F0502020204030204" pitchFamily="34" charset="0"/>
                        </a:rPr>
                        <a:t>10.3</a:t>
                      </a:r>
                    </a:p>
                  </a:txBody>
                  <a:tcPr anchor="ctr"/>
                </a:tc>
                <a:tc>
                  <a:txBody>
                    <a:bodyPr/>
                    <a:lstStyle/>
                    <a:p>
                      <a:pPr algn="ctr"/>
                      <a:r>
                        <a:rPr lang="en-US" sz="900" dirty="0">
                          <a:latin typeface="Calibri" panose="020F0502020204030204" pitchFamily="34" charset="0"/>
                          <a:cs typeface="Calibri" panose="020F0502020204030204" pitchFamily="34" charset="0"/>
                        </a:rPr>
                        <a:t>22%</a:t>
                      </a:r>
                    </a:p>
                  </a:txBody>
                  <a:tcPr anchor="ctr"/>
                </a:tc>
                <a:tc>
                  <a:txBody>
                    <a:bodyPr/>
                    <a:lstStyle/>
                    <a:p>
                      <a:pPr algn="ctr"/>
                      <a:r>
                        <a:rPr lang="en-US" sz="900" dirty="0">
                          <a:latin typeface="Calibri" panose="020F0502020204030204" pitchFamily="34" charset="0"/>
                          <a:cs typeface="Calibri" panose="020F0502020204030204" pitchFamily="34" charset="0"/>
                        </a:rPr>
                        <a:t>12</a:t>
                      </a:r>
                    </a:p>
                  </a:txBody>
                  <a:tcPr anchor="ctr"/>
                </a:tc>
                <a:extLst>
                  <a:ext uri="{0D108BD9-81ED-4DB2-BD59-A6C34878D82A}">
                    <a16:rowId xmlns:a16="http://schemas.microsoft.com/office/drawing/2014/main" val="2932991729"/>
                  </a:ext>
                </a:extLst>
              </a:tr>
            </a:tbl>
          </a:graphicData>
        </a:graphic>
      </p:graphicFrame>
      <p:sp>
        <p:nvSpPr>
          <p:cNvPr id="6" name="Rectangle 5"/>
          <p:cNvSpPr/>
          <p:nvPr/>
        </p:nvSpPr>
        <p:spPr>
          <a:xfrm>
            <a:off x="2115087" y="3088205"/>
            <a:ext cx="2447544" cy="261610"/>
          </a:xfrm>
          <a:prstGeom prst="rect">
            <a:avLst/>
          </a:prstGeom>
          <a:noFill/>
        </p:spPr>
        <p:txBody>
          <a:bodyPr wrap="square" lIns="91440" tIns="45720" rIns="91440" bIns="45720">
            <a:spAutoFit/>
          </a:bodyPr>
          <a:lstStyle/>
          <a:p>
            <a:r>
              <a:rPr lang="en-US" sz="1100" dirty="0">
                <a:ln w="0"/>
                <a:effectLst>
                  <a:outerShdw blurRad="38100" dist="19050" dir="2700000" algn="tl" rotWithShape="0">
                    <a:schemeClr val="dk1">
                      <a:alpha val="40000"/>
                    </a:schemeClr>
                  </a:outerShdw>
                </a:effectLst>
              </a:rPr>
              <a:t>2017 Win Analysis</a:t>
            </a:r>
            <a:endParaRPr lang="en-US" sz="1100" b="0" cap="none" spc="0" dirty="0">
              <a:ln w="0"/>
              <a:solidFill>
                <a:schemeClr val="tx1"/>
              </a:solidFill>
              <a:effectLst>
                <a:outerShdw blurRad="38100" dist="19050" dir="2700000" algn="tl" rotWithShape="0">
                  <a:schemeClr val="dk1">
                    <a:alpha val="40000"/>
                  </a:schemeClr>
                </a:outerShdw>
              </a:effectLst>
            </a:endParaRPr>
          </a:p>
        </p:txBody>
      </p:sp>
      <p:sp>
        <p:nvSpPr>
          <p:cNvPr id="7" name="Rounded Rectangle 6"/>
          <p:cNvSpPr/>
          <p:nvPr/>
        </p:nvSpPr>
        <p:spPr>
          <a:xfrm>
            <a:off x="6897811" y="1295150"/>
            <a:ext cx="947615" cy="47754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Calibri Light" panose="020F0302020204030204" pitchFamily="34" charset="0"/>
                <a:cs typeface="Calibri Light" panose="020F0302020204030204" pitchFamily="34" charset="0"/>
              </a:rPr>
              <a:t>Tom Adams</a:t>
            </a:r>
          </a:p>
          <a:p>
            <a:pPr algn="ctr"/>
            <a:r>
              <a:rPr lang="en-US" sz="800" dirty="0">
                <a:latin typeface="Calibri Light" panose="020F0302020204030204" pitchFamily="34" charset="0"/>
                <a:cs typeface="Calibri Light" panose="020F0302020204030204" pitchFamily="34" charset="0"/>
              </a:rPr>
              <a:t>DWS Portfolio</a:t>
            </a:r>
          </a:p>
        </p:txBody>
      </p:sp>
      <p:sp>
        <p:nvSpPr>
          <p:cNvPr id="8" name="Rounded Rectangle 7"/>
          <p:cNvSpPr/>
          <p:nvPr/>
        </p:nvSpPr>
        <p:spPr>
          <a:xfrm>
            <a:off x="5707381" y="1896757"/>
            <a:ext cx="976659" cy="480431"/>
          </a:xfrm>
          <a:prstGeom prst="roundRect">
            <a:avLst/>
          </a:prstGeom>
          <a:ln/>
          <a:effectLst>
            <a:glow rad="101600">
              <a:schemeClr val="accent4">
                <a:satMod val="175000"/>
                <a:alpha val="40000"/>
              </a:schemeClr>
            </a:glow>
            <a:outerShdw blurRad="40000" dist="23000" dir="5400000" rotWithShape="0">
              <a:srgbClr val="000000">
                <a:alpha val="35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800" b="1" dirty="0">
                <a:latin typeface="Calibri Light" panose="020F0302020204030204" pitchFamily="34" charset="0"/>
                <a:cs typeface="Calibri Light" panose="020F0302020204030204" pitchFamily="34" charset="0"/>
              </a:rPr>
              <a:t>Bobby Arbuthnot</a:t>
            </a:r>
          </a:p>
          <a:p>
            <a:pPr algn="ctr"/>
            <a:r>
              <a:rPr lang="en-US" sz="800" b="1" dirty="0">
                <a:latin typeface="Calibri Light" panose="020F0302020204030204" pitchFamily="34" charset="0"/>
                <a:cs typeface="Calibri Light" panose="020F0302020204030204" pitchFamily="34" charset="0"/>
              </a:rPr>
              <a:t>Offering Manager</a:t>
            </a:r>
          </a:p>
          <a:p>
            <a:pPr algn="ctr"/>
            <a:r>
              <a:rPr lang="en-US" sz="800" b="1" dirty="0">
                <a:latin typeface="Calibri Light" panose="020F0302020204030204" pitchFamily="34" charset="0"/>
                <a:cs typeface="Calibri Light" panose="020F0302020204030204" pitchFamily="34" charset="0"/>
              </a:rPr>
              <a:t>Service Desk </a:t>
            </a:r>
          </a:p>
        </p:txBody>
      </p:sp>
      <p:sp>
        <p:nvSpPr>
          <p:cNvPr id="10" name="Rounded Rectangle 9"/>
          <p:cNvSpPr/>
          <p:nvPr/>
        </p:nvSpPr>
        <p:spPr>
          <a:xfrm>
            <a:off x="6720217" y="1896757"/>
            <a:ext cx="1302804" cy="48043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Calibri Light" panose="020F0302020204030204" pitchFamily="34" charset="0"/>
                <a:cs typeface="Calibri Light" panose="020F0302020204030204" pitchFamily="34" charset="0"/>
              </a:rPr>
              <a:t>Travis Parker</a:t>
            </a:r>
          </a:p>
          <a:p>
            <a:pPr algn="ctr"/>
            <a:r>
              <a:rPr lang="en-US" sz="800" dirty="0">
                <a:latin typeface="Calibri Light" panose="020F0302020204030204" pitchFamily="34" charset="0"/>
                <a:cs typeface="Calibri Light" panose="020F0302020204030204" pitchFamily="34" charset="0"/>
              </a:rPr>
              <a:t>Offering Manager</a:t>
            </a:r>
          </a:p>
          <a:p>
            <a:pPr algn="ctr"/>
            <a:r>
              <a:rPr lang="en-US" sz="800" dirty="0">
                <a:latin typeface="Calibri Light" panose="020F0302020204030204" pitchFamily="34" charset="0"/>
                <a:cs typeface="Calibri Light" panose="020F0302020204030204" pitchFamily="34" charset="0"/>
              </a:rPr>
              <a:t>Productivity/Collaboration</a:t>
            </a:r>
          </a:p>
          <a:p>
            <a:pPr algn="ctr"/>
            <a:r>
              <a:rPr lang="en-US" sz="800" dirty="0">
                <a:latin typeface="Calibri Light" panose="020F0302020204030204" pitchFamily="34" charset="0"/>
                <a:cs typeface="Calibri Light" panose="020F0302020204030204" pitchFamily="34" charset="0"/>
              </a:rPr>
              <a:t>End Point</a:t>
            </a:r>
          </a:p>
        </p:txBody>
      </p:sp>
      <p:sp>
        <p:nvSpPr>
          <p:cNvPr id="11" name="Rounded Rectangle 10"/>
          <p:cNvSpPr/>
          <p:nvPr/>
        </p:nvSpPr>
        <p:spPr>
          <a:xfrm>
            <a:off x="8052170" y="1896757"/>
            <a:ext cx="916570" cy="4804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Calibri Light" panose="020F0302020204030204" pitchFamily="34" charset="0"/>
                <a:cs typeface="Calibri Light" panose="020F0302020204030204" pitchFamily="34" charset="0"/>
              </a:rPr>
              <a:t>Weston Morris</a:t>
            </a:r>
          </a:p>
          <a:p>
            <a:pPr algn="ctr"/>
            <a:r>
              <a:rPr lang="en-US" sz="800" dirty="0">
                <a:latin typeface="Calibri Light" panose="020F0302020204030204" pitchFamily="34" charset="0"/>
                <a:cs typeface="Calibri Light" panose="020F0302020204030204" pitchFamily="34" charset="0"/>
              </a:rPr>
              <a:t>Analyst/Advisors </a:t>
            </a:r>
          </a:p>
        </p:txBody>
      </p:sp>
      <p:sp>
        <p:nvSpPr>
          <p:cNvPr id="12" name="Rounded Rectangle 11"/>
          <p:cNvSpPr/>
          <p:nvPr/>
        </p:nvSpPr>
        <p:spPr>
          <a:xfrm>
            <a:off x="8052169" y="2437776"/>
            <a:ext cx="916571" cy="4804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Calibri Light" panose="020F0302020204030204" pitchFamily="34" charset="0"/>
                <a:cs typeface="Calibri Light" panose="020F0302020204030204" pitchFamily="34" charset="0"/>
              </a:rPr>
              <a:t>Rob Esparza</a:t>
            </a:r>
          </a:p>
          <a:p>
            <a:pPr algn="ctr"/>
            <a:r>
              <a:rPr lang="en-US" sz="800" dirty="0">
                <a:latin typeface="Calibri Light" panose="020F0302020204030204" pitchFamily="34" charset="0"/>
                <a:cs typeface="Calibri Light" panose="020F0302020204030204" pitchFamily="34" charset="0"/>
              </a:rPr>
              <a:t>Lead Architect </a:t>
            </a:r>
          </a:p>
        </p:txBody>
      </p:sp>
      <p:sp>
        <p:nvSpPr>
          <p:cNvPr id="13" name="Rounded Rectangle 12"/>
          <p:cNvSpPr/>
          <p:nvPr/>
        </p:nvSpPr>
        <p:spPr>
          <a:xfrm>
            <a:off x="5707380" y="2437777"/>
            <a:ext cx="976659" cy="480431"/>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800" b="1" dirty="0">
                <a:latin typeface="Calibri Light" panose="020F0302020204030204" pitchFamily="34" charset="0"/>
                <a:cs typeface="Calibri Light" panose="020F0302020204030204" pitchFamily="34" charset="0"/>
              </a:rPr>
              <a:t>Catalina Villegas</a:t>
            </a:r>
          </a:p>
          <a:p>
            <a:pPr algn="ctr"/>
            <a:r>
              <a:rPr lang="en-US" sz="800" dirty="0">
                <a:latin typeface="Calibri Light" panose="020F0302020204030204" pitchFamily="34" charset="0"/>
                <a:cs typeface="Calibri Light" panose="020F0302020204030204" pitchFamily="34" charset="0"/>
              </a:rPr>
              <a:t>Solution Owner</a:t>
            </a:r>
          </a:p>
          <a:p>
            <a:pPr algn="ctr"/>
            <a:r>
              <a:rPr lang="en-US" sz="800" dirty="0">
                <a:latin typeface="Calibri Light" panose="020F0302020204030204" pitchFamily="34" charset="0"/>
                <a:cs typeface="Calibri Light" panose="020F0302020204030204" pitchFamily="34" charset="0"/>
              </a:rPr>
              <a:t>Contact Center</a:t>
            </a:r>
          </a:p>
        </p:txBody>
      </p:sp>
      <p:sp>
        <p:nvSpPr>
          <p:cNvPr id="14" name="Rounded Rectangle 13"/>
          <p:cNvSpPr/>
          <p:nvPr/>
        </p:nvSpPr>
        <p:spPr>
          <a:xfrm>
            <a:off x="6720217" y="2437777"/>
            <a:ext cx="1302804" cy="480431"/>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800" b="1" dirty="0">
                <a:latin typeface="Calibri Light" panose="020F0302020204030204" pitchFamily="34" charset="0"/>
                <a:cs typeface="Calibri Light" panose="020F0302020204030204" pitchFamily="34" charset="0"/>
              </a:rPr>
              <a:t>Colby Love</a:t>
            </a:r>
          </a:p>
          <a:p>
            <a:pPr algn="ctr"/>
            <a:r>
              <a:rPr lang="en-US" sz="800" dirty="0">
                <a:latin typeface="Calibri Light" panose="020F0302020204030204" pitchFamily="34" charset="0"/>
                <a:cs typeface="Calibri Light" panose="020F0302020204030204" pitchFamily="34" charset="0"/>
              </a:rPr>
              <a:t>Solution Owner</a:t>
            </a:r>
          </a:p>
          <a:p>
            <a:pPr algn="ctr"/>
            <a:r>
              <a:rPr lang="en-US" sz="800" dirty="0">
                <a:latin typeface="Calibri Light" panose="020F0302020204030204" pitchFamily="34" charset="0"/>
                <a:cs typeface="Calibri Light" panose="020F0302020204030204" pitchFamily="34" charset="0"/>
              </a:rPr>
              <a:t>Virtual Agent</a:t>
            </a:r>
          </a:p>
        </p:txBody>
      </p:sp>
      <p:sp>
        <p:nvSpPr>
          <p:cNvPr id="15" name="Rounded Rectangle 14"/>
          <p:cNvSpPr/>
          <p:nvPr/>
        </p:nvSpPr>
        <p:spPr>
          <a:xfrm>
            <a:off x="5707380" y="2978795"/>
            <a:ext cx="976659" cy="480431"/>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800" b="1" dirty="0">
                <a:latin typeface="Calibri Light" panose="020F0302020204030204" pitchFamily="34" charset="0"/>
                <a:cs typeface="Calibri Light" panose="020F0302020204030204" pitchFamily="34" charset="0"/>
              </a:rPr>
              <a:t>Michael Ray</a:t>
            </a:r>
          </a:p>
          <a:p>
            <a:pPr algn="ctr"/>
            <a:r>
              <a:rPr lang="en-US" sz="800" dirty="0">
                <a:latin typeface="Calibri Light" panose="020F0302020204030204" pitchFamily="34" charset="0"/>
                <a:cs typeface="Calibri Light" panose="020F0302020204030204" pitchFamily="34" charset="0"/>
              </a:rPr>
              <a:t>Solution Owner</a:t>
            </a:r>
          </a:p>
          <a:p>
            <a:pPr algn="ctr"/>
            <a:r>
              <a:rPr lang="en-US" sz="800" dirty="0">
                <a:latin typeface="Calibri Light" panose="020F0302020204030204" pitchFamily="34" charset="0"/>
                <a:cs typeface="Calibri Light" panose="020F0302020204030204" pitchFamily="34" charset="0"/>
              </a:rPr>
              <a:t>InteliApp / RPA</a:t>
            </a:r>
          </a:p>
        </p:txBody>
      </p:sp>
      <p:sp>
        <p:nvSpPr>
          <p:cNvPr id="16" name="Rounded Rectangle 15"/>
          <p:cNvSpPr/>
          <p:nvPr/>
        </p:nvSpPr>
        <p:spPr>
          <a:xfrm>
            <a:off x="6732125" y="2978796"/>
            <a:ext cx="1290896" cy="480431"/>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800" b="1" dirty="0">
                <a:latin typeface="Calibri Light" panose="020F0302020204030204" pitchFamily="34" charset="0"/>
                <a:cs typeface="Calibri Light" panose="020F0302020204030204" pitchFamily="34" charset="0"/>
              </a:rPr>
              <a:t>Milind Pol</a:t>
            </a:r>
          </a:p>
          <a:p>
            <a:pPr algn="ctr"/>
            <a:r>
              <a:rPr lang="en-US" sz="800" dirty="0">
                <a:latin typeface="Calibri Light" panose="020F0302020204030204" pitchFamily="34" charset="0"/>
                <a:cs typeface="Calibri Light" panose="020F0302020204030204" pitchFamily="34" charset="0"/>
              </a:rPr>
              <a:t>Business Case Dev</a:t>
            </a:r>
          </a:p>
          <a:p>
            <a:pPr algn="ctr"/>
            <a:r>
              <a:rPr lang="en-US" sz="800" dirty="0">
                <a:latin typeface="Calibri Light" panose="020F0302020204030204" pitchFamily="34" charset="0"/>
                <a:cs typeface="Calibri Light" panose="020F0302020204030204" pitchFamily="34" charset="0"/>
              </a:rPr>
              <a:t>Costing Configurators</a:t>
            </a:r>
          </a:p>
        </p:txBody>
      </p:sp>
      <p:sp>
        <p:nvSpPr>
          <p:cNvPr id="17" name="Rounded Rectangle 16"/>
          <p:cNvSpPr/>
          <p:nvPr/>
        </p:nvSpPr>
        <p:spPr>
          <a:xfrm>
            <a:off x="5714684" y="3519815"/>
            <a:ext cx="969355" cy="480431"/>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800" b="1" dirty="0">
                <a:latin typeface="Calibri Light" panose="020F0302020204030204" pitchFamily="34" charset="0"/>
                <a:cs typeface="Calibri Light" panose="020F0302020204030204" pitchFamily="34" charset="0"/>
              </a:rPr>
              <a:t>Andre Schwaer</a:t>
            </a:r>
          </a:p>
          <a:p>
            <a:pPr algn="ctr"/>
            <a:r>
              <a:rPr lang="en-US" sz="800" dirty="0">
                <a:latin typeface="Calibri Light" panose="020F0302020204030204" pitchFamily="34" charset="0"/>
                <a:cs typeface="Calibri Light" panose="020F0302020204030204" pitchFamily="34" charset="0"/>
              </a:rPr>
              <a:t>Account Liaison</a:t>
            </a:r>
          </a:p>
          <a:p>
            <a:pPr algn="ctr"/>
            <a:r>
              <a:rPr lang="en-US" sz="800" dirty="0">
                <a:latin typeface="Calibri Light" panose="020F0302020204030204" pitchFamily="34" charset="0"/>
                <a:cs typeface="Calibri Light" panose="020F0302020204030204" pitchFamily="34" charset="0"/>
              </a:rPr>
              <a:t>Solutioning Support</a:t>
            </a:r>
          </a:p>
        </p:txBody>
      </p:sp>
      <p:sp>
        <p:nvSpPr>
          <p:cNvPr id="18" name="Rectangle 17"/>
          <p:cNvSpPr/>
          <p:nvPr/>
        </p:nvSpPr>
        <p:spPr>
          <a:xfrm>
            <a:off x="5714684" y="990705"/>
            <a:ext cx="3254056" cy="261610"/>
          </a:xfrm>
          <a:prstGeom prst="rect">
            <a:avLst/>
          </a:prstGeom>
          <a:noFill/>
        </p:spPr>
        <p:txBody>
          <a:bodyPr wrap="square" lIns="91440" tIns="45720" rIns="91440" bIns="45720">
            <a:spAutoFit/>
          </a:bodyPr>
          <a:lstStyle/>
          <a:p>
            <a:pPr algn="ctr"/>
            <a:r>
              <a:rPr lang="en-US" sz="1100" dirty="0">
                <a:ln w="0"/>
                <a:effectLst>
                  <a:outerShdw blurRad="38100" dist="19050" dir="2700000" algn="tl" rotWithShape="0">
                    <a:schemeClr val="dk1">
                      <a:alpha val="40000"/>
                    </a:schemeClr>
                  </a:outerShdw>
                </a:effectLst>
              </a:rPr>
              <a:t>Solution Support</a:t>
            </a:r>
            <a:endParaRPr lang="en-US" sz="1100" b="0" cap="none" spc="0" dirty="0">
              <a:ln w="0"/>
              <a:solidFill>
                <a:schemeClr val="tx1"/>
              </a:solidFill>
              <a:effectLst>
                <a:outerShdw blurRad="38100" dist="19050" dir="2700000" algn="tl" rotWithShape="0">
                  <a:schemeClr val="dk1">
                    <a:alpha val="40000"/>
                  </a:schemeClr>
                </a:outerShdw>
              </a:effectLst>
            </a:endParaRPr>
          </a:p>
        </p:txBody>
      </p:sp>
      <p:sp>
        <p:nvSpPr>
          <p:cNvPr id="3" name="Rounded Rectangle 2"/>
          <p:cNvSpPr/>
          <p:nvPr/>
        </p:nvSpPr>
        <p:spPr>
          <a:xfrm>
            <a:off x="5615940" y="990705"/>
            <a:ext cx="3436620" cy="348985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10896" y="1097280"/>
            <a:ext cx="4703064" cy="182092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1" indent="-342900">
              <a:buFont typeface="+mj-lt"/>
              <a:buAutoNum type="arabicPeriod"/>
            </a:pPr>
            <a:endParaRPr lang="en-US" sz="1500" dirty="0">
              <a:solidFill>
                <a:schemeClr val="tx1"/>
              </a:solidFill>
              <a:latin typeface="Calibri" panose="020F0502020204030204" pitchFamily="34" charset="0"/>
              <a:cs typeface="Calibri" panose="020F0502020204030204" pitchFamily="34" charset="0"/>
            </a:endParaRPr>
          </a:p>
          <a:p>
            <a:pPr lvl="1" indent="-342900">
              <a:buFont typeface="+mj-lt"/>
              <a:buAutoNum type="arabicPeriod"/>
            </a:pPr>
            <a:r>
              <a:rPr lang="en-US" sz="1500" dirty="0">
                <a:solidFill>
                  <a:schemeClr val="tx1"/>
                </a:solidFill>
                <a:latin typeface="Calibri" panose="020F0502020204030204" pitchFamily="34" charset="0"/>
                <a:cs typeface="Calibri" panose="020F0502020204030204" pitchFamily="34" charset="0"/>
              </a:rPr>
              <a:t>Engage SA’s through deal pursuit process</a:t>
            </a:r>
          </a:p>
          <a:p>
            <a:pPr lvl="1" indent="-342900">
              <a:buFont typeface="+mj-lt"/>
              <a:buAutoNum type="arabicPeriod"/>
            </a:pPr>
            <a:r>
              <a:rPr lang="en-US" sz="1500" dirty="0">
                <a:solidFill>
                  <a:schemeClr val="tx1"/>
                </a:solidFill>
                <a:latin typeface="Calibri" panose="020F0502020204030204" pitchFamily="34" charset="0"/>
                <a:cs typeface="Calibri" panose="020F0502020204030204" pitchFamily="34" charset="0"/>
              </a:rPr>
              <a:t>SA’s will engage InteliServe team (Bobby) prior to </a:t>
            </a:r>
            <a:r>
              <a:rPr lang="en-US" sz="1500" dirty="0" err="1">
                <a:solidFill>
                  <a:schemeClr val="tx1"/>
                </a:solidFill>
                <a:latin typeface="Calibri" panose="020F0502020204030204" pitchFamily="34" charset="0"/>
                <a:cs typeface="Calibri" panose="020F0502020204030204" pitchFamily="34" charset="0"/>
              </a:rPr>
              <a:t>uVelocity</a:t>
            </a:r>
            <a:r>
              <a:rPr lang="en-US" sz="1500" dirty="0">
                <a:solidFill>
                  <a:schemeClr val="tx1"/>
                </a:solidFill>
                <a:latin typeface="Calibri" panose="020F0502020204030204" pitchFamily="34" charset="0"/>
                <a:cs typeface="Calibri" panose="020F0502020204030204" pitchFamily="34" charset="0"/>
              </a:rPr>
              <a:t> changes</a:t>
            </a:r>
          </a:p>
          <a:p>
            <a:pPr lvl="1" indent="-342900">
              <a:buFont typeface="+mj-lt"/>
              <a:buAutoNum type="arabicPeriod"/>
            </a:pPr>
            <a:r>
              <a:rPr lang="en-US" sz="1500" dirty="0">
                <a:latin typeface="Calibri" panose="020F0502020204030204" pitchFamily="34" charset="0"/>
                <a:cs typeface="Calibri" panose="020F0502020204030204" pitchFamily="34" charset="0"/>
              </a:rPr>
              <a:t>1</a:t>
            </a:r>
          </a:p>
        </p:txBody>
      </p:sp>
    </p:spTree>
    <p:extLst>
      <p:ext uri="{BB962C8B-B14F-4D97-AF65-F5344CB8AC3E}">
        <p14:creationId xmlns:p14="http://schemas.microsoft.com/office/powerpoint/2010/main" val="17101022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4"/>
          </p:nvPr>
        </p:nvSpPr>
        <p:spPr>
          <a:xfrm>
            <a:off x="289431" y="554662"/>
            <a:ext cx="8531352" cy="435769"/>
          </a:xfrm>
        </p:spPr>
        <p:txBody>
          <a:bodyPr/>
          <a:lstStyle/>
          <a:p>
            <a:r>
              <a:rPr lang="en-US" dirty="0"/>
              <a:t>Banking giant engages Unisys to improve user support experience and gain cost efficiencies  </a:t>
            </a:r>
          </a:p>
        </p:txBody>
      </p:sp>
      <p:sp>
        <p:nvSpPr>
          <p:cNvPr id="11" name="Title 4"/>
          <p:cNvSpPr>
            <a:spLocks noGrp="1"/>
          </p:cNvSpPr>
          <p:nvPr>
            <p:ph type="title"/>
          </p:nvPr>
        </p:nvSpPr>
        <p:spPr>
          <a:xfrm>
            <a:off x="299176" y="171083"/>
            <a:ext cx="8531352" cy="457200"/>
          </a:xfrm>
        </p:spPr>
        <p:txBody>
          <a:bodyPr/>
          <a:lstStyle/>
          <a:p>
            <a:r>
              <a:rPr lang="en-US" dirty="0"/>
              <a:t>Use case — “Modernizing” the End User Experience </a:t>
            </a:r>
          </a:p>
        </p:txBody>
      </p:sp>
      <p:sp>
        <p:nvSpPr>
          <p:cNvPr id="39" name="Rectangle 38"/>
          <p:cNvSpPr/>
          <p:nvPr/>
        </p:nvSpPr>
        <p:spPr>
          <a:xfrm>
            <a:off x="253372" y="1192045"/>
            <a:ext cx="2776749" cy="3308880"/>
          </a:xfrm>
          <a:prstGeom prst="rect">
            <a:avLst/>
          </a:prstGeom>
          <a:solidFill>
            <a:schemeClr val="accent1">
              <a:lumMod val="20000"/>
              <a:lumOff val="80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61"/>
          <p:cNvSpPr>
            <a:spLocks noGrp="1"/>
          </p:cNvSpPr>
          <p:nvPr/>
        </p:nvSpPr>
        <p:spPr>
          <a:xfrm>
            <a:off x="-93440" y="1279291"/>
            <a:ext cx="3268494" cy="621702"/>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3800" b="1" i="0" kern="1200">
                <a:solidFill>
                  <a:schemeClr val="bg1"/>
                </a:solidFill>
                <a:latin typeface="Open Sans" charset="0"/>
                <a:ea typeface="Open Sans" charset="0"/>
                <a:cs typeface="Open Sans"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endParaRPr lang="en-US" sz="2800" b="0" kern="1200" dirty="0">
              <a:solidFill>
                <a:schemeClr val="tx1"/>
              </a:solidFill>
            </a:endParaRPr>
          </a:p>
        </p:txBody>
      </p:sp>
      <p:sp>
        <p:nvSpPr>
          <p:cNvPr id="38" name="Text Placeholder 62"/>
          <p:cNvSpPr>
            <a:spLocks noGrp="1"/>
          </p:cNvSpPr>
          <p:nvPr/>
        </p:nvSpPr>
        <p:spPr>
          <a:xfrm>
            <a:off x="351533" y="2018318"/>
            <a:ext cx="2561004" cy="2737830"/>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0" indent="0" algn="ctr" defTabSz="914400" rtl="0" eaLnBrk="1" latinLnBrk="0" hangingPunct="1">
              <a:lnSpc>
                <a:spcPct val="130000"/>
              </a:lnSpc>
              <a:spcBef>
                <a:spcPts val="1000"/>
              </a:spcBef>
              <a:buFont typeface="Arial"/>
              <a:buNone/>
              <a:defRPr sz="1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algn="l">
              <a:lnSpc>
                <a:spcPct val="100000"/>
              </a:lnSpc>
            </a:pPr>
            <a:r>
              <a:rPr lang="en-US" sz="1350" dirty="0"/>
              <a:t>CIO of a large North America banking giant was newly hired to transform and modernize their end user experience with an “out-of-the-box” approach that lowers costs of implementation but built upon a more state of the art infrastructure without incurring any risks to security.  </a:t>
            </a:r>
          </a:p>
        </p:txBody>
      </p:sp>
      <p:sp>
        <p:nvSpPr>
          <p:cNvPr id="40" name="Rectangle 39"/>
          <p:cNvSpPr/>
          <p:nvPr/>
        </p:nvSpPr>
        <p:spPr>
          <a:xfrm>
            <a:off x="6048113" y="1159790"/>
            <a:ext cx="2887777" cy="3341134"/>
          </a:xfrm>
          <a:prstGeom prst="rect">
            <a:avLst/>
          </a:prstGeom>
          <a:solidFill>
            <a:schemeClr val="accent1">
              <a:lumMod val="20000"/>
              <a:lumOff val="80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 Placeholder 84"/>
          <p:cNvSpPr>
            <a:spLocks noGrp="1"/>
          </p:cNvSpPr>
          <p:nvPr>
            <p:ph type="body" sz="quarter" idx="4294967295"/>
          </p:nvPr>
        </p:nvSpPr>
        <p:spPr>
          <a:xfrm>
            <a:off x="6153052" y="1933069"/>
            <a:ext cx="2737253" cy="2183578"/>
          </a:xfrm>
          <a:prstGeom prst="rect">
            <a:avLst/>
          </a:prstGeom>
        </p:spPr>
        <p:txBody>
          <a:bodyPr numCol="1"/>
          <a:lstStyle/>
          <a:p>
            <a:pPr>
              <a:spcBef>
                <a:spcPts val="0"/>
              </a:spcBef>
              <a:spcAft>
                <a:spcPts val="0"/>
              </a:spcAft>
              <a:buClr>
                <a:schemeClr val="accent5"/>
              </a:buClr>
              <a:buFont typeface="Wingdings" panose="05000000000000000000" pitchFamily="2" charset="2"/>
              <a:buChar char="§"/>
            </a:pPr>
            <a:r>
              <a:rPr lang="en-US" sz="1350" dirty="0">
                <a:latin typeface="+mj-lt"/>
              </a:rPr>
              <a:t>Faster implementation, lower implementation costs without sacrificing service levels</a:t>
            </a:r>
          </a:p>
          <a:p>
            <a:pPr>
              <a:spcBef>
                <a:spcPts val="0"/>
              </a:spcBef>
              <a:spcAft>
                <a:spcPts val="0"/>
              </a:spcAft>
              <a:buClr>
                <a:schemeClr val="accent5"/>
              </a:buClr>
              <a:buFont typeface="Wingdings" panose="05000000000000000000" pitchFamily="2" charset="2"/>
              <a:buChar char="§"/>
            </a:pPr>
            <a:endParaRPr lang="en-US" sz="500" dirty="0">
              <a:latin typeface="+mj-lt"/>
            </a:endParaRPr>
          </a:p>
          <a:p>
            <a:pPr>
              <a:spcBef>
                <a:spcPts val="0"/>
              </a:spcBef>
              <a:spcAft>
                <a:spcPts val="0"/>
              </a:spcAft>
              <a:buClr>
                <a:schemeClr val="accent5"/>
              </a:buClr>
              <a:buFont typeface="Wingdings" panose="05000000000000000000" pitchFamily="2" charset="2"/>
              <a:buChar char="§"/>
            </a:pPr>
            <a:r>
              <a:rPr lang="en-US" sz="1350" dirty="0">
                <a:latin typeface="+mj-lt"/>
                <a:ea typeface="Yu Mincho" panose="02020400000000000000" pitchFamily="18" charset="-128"/>
                <a:cs typeface="Calibri" panose="020F0502020204030204" pitchFamily="34" charset="0"/>
              </a:rPr>
              <a:t>Automation empowered users to meet their own needs quickly; freed up human resources for higher value activities; drove an enhanced user experience</a:t>
            </a:r>
          </a:p>
          <a:p>
            <a:pPr>
              <a:spcBef>
                <a:spcPts val="0"/>
              </a:spcBef>
              <a:spcAft>
                <a:spcPts val="0"/>
              </a:spcAft>
              <a:buClr>
                <a:schemeClr val="accent5"/>
              </a:buClr>
              <a:buFont typeface="Wingdings" panose="05000000000000000000" pitchFamily="2" charset="2"/>
              <a:buChar char="§"/>
            </a:pPr>
            <a:endParaRPr lang="en-US" sz="500" dirty="0">
              <a:latin typeface="+mj-lt"/>
              <a:ea typeface="Yu Mincho" panose="02020400000000000000" pitchFamily="18" charset="-128"/>
              <a:cs typeface="Calibri" panose="020F0502020204030204" pitchFamily="34" charset="0"/>
            </a:endParaRPr>
          </a:p>
          <a:p>
            <a:pPr>
              <a:spcBef>
                <a:spcPts val="0"/>
              </a:spcBef>
              <a:spcAft>
                <a:spcPts val="0"/>
              </a:spcAft>
              <a:buClr>
                <a:schemeClr val="accent5"/>
              </a:buClr>
              <a:buFont typeface="Wingdings" panose="05000000000000000000" pitchFamily="2" charset="2"/>
              <a:buChar char="§"/>
            </a:pPr>
            <a:r>
              <a:rPr lang="en-US" sz="1350" dirty="0">
                <a:latin typeface="+mj-lt"/>
              </a:rPr>
              <a:t>Platform allows for continuous innovation while maintaining security, privacy and compliance</a:t>
            </a:r>
          </a:p>
          <a:p>
            <a:pPr marL="0" indent="0">
              <a:spcBef>
                <a:spcPts val="0"/>
              </a:spcBef>
              <a:spcAft>
                <a:spcPts val="0"/>
              </a:spcAft>
              <a:buClr>
                <a:schemeClr val="accent5"/>
              </a:buClr>
              <a:buNone/>
            </a:pPr>
            <a:r>
              <a:rPr lang="en-US" sz="1350" dirty="0"/>
              <a:t>  </a:t>
            </a:r>
          </a:p>
          <a:p>
            <a:pPr>
              <a:spcBef>
                <a:spcPts val="0"/>
              </a:spcBef>
              <a:spcAft>
                <a:spcPts val="0"/>
              </a:spcAft>
            </a:pPr>
            <a:endParaRPr lang="en-US" sz="1350" dirty="0">
              <a:ea typeface="Yu Mincho" panose="02020400000000000000" pitchFamily="18" charset="-128"/>
              <a:cs typeface="Calibri" panose="020F0502020204030204" pitchFamily="34" charset="0"/>
            </a:endParaRPr>
          </a:p>
          <a:p>
            <a:pPr marL="0" indent="0">
              <a:spcBef>
                <a:spcPts val="0"/>
              </a:spcBef>
              <a:spcAft>
                <a:spcPts val="0"/>
              </a:spcAft>
              <a:buNone/>
            </a:pPr>
            <a:endParaRPr lang="en-US" sz="1350" dirty="0">
              <a:ea typeface="Yu Mincho" panose="02020400000000000000" pitchFamily="18" charset="-128"/>
              <a:cs typeface="Calibri" panose="020F0502020204030204" pitchFamily="34" charset="0"/>
            </a:endParaRPr>
          </a:p>
          <a:p>
            <a:pPr marL="0" indent="0">
              <a:spcBef>
                <a:spcPts val="0"/>
              </a:spcBef>
              <a:spcAft>
                <a:spcPts val="0"/>
              </a:spcAft>
              <a:buNone/>
            </a:pPr>
            <a:endParaRPr lang="en-US" sz="1400" dirty="0">
              <a:ea typeface="Yu Mincho" panose="02020400000000000000" pitchFamily="18" charset="-128"/>
              <a:cs typeface="Calibri" panose="020F0502020204030204" pitchFamily="34" charset="0"/>
            </a:endParaRPr>
          </a:p>
          <a:p>
            <a:pPr>
              <a:spcBef>
                <a:spcPts val="0"/>
              </a:spcBef>
              <a:spcAft>
                <a:spcPts val="0"/>
              </a:spcAft>
            </a:pPr>
            <a:endParaRPr lang="en-US" sz="1400" dirty="0"/>
          </a:p>
          <a:p>
            <a:pPr lvl="0"/>
            <a:endParaRPr lang="en-US" sz="1000" dirty="0"/>
          </a:p>
        </p:txBody>
      </p:sp>
      <p:sp>
        <p:nvSpPr>
          <p:cNvPr id="43" name="Text Placeholder 64"/>
          <p:cNvSpPr>
            <a:spLocks noGrp="1"/>
          </p:cNvSpPr>
          <p:nvPr>
            <p:ph type="body" sz="quarter" idx="4294967295"/>
          </p:nvPr>
        </p:nvSpPr>
        <p:spPr>
          <a:xfrm>
            <a:off x="3203034" y="1192043"/>
            <a:ext cx="2717328" cy="3308879"/>
          </a:xfrm>
          <a:prstGeom prst="rect">
            <a:avLst/>
          </a:prstGeom>
          <a:ln>
            <a:solidFill>
              <a:srgbClr val="FF9900"/>
            </a:solidFill>
          </a:ln>
        </p:spPr>
        <p:txBody>
          <a:bodyPr>
            <a:noAutofit/>
          </a:bodyPr>
          <a:lstStyle/>
          <a:p>
            <a:pPr lvl="0">
              <a:buFont typeface="Wingdings" panose="05000000000000000000" pitchFamily="2" charset="2"/>
              <a:buChar char="§"/>
            </a:pPr>
            <a:endParaRPr lang="en-US" sz="1400" dirty="0"/>
          </a:p>
          <a:p>
            <a:pPr marL="0" lvl="0" indent="0">
              <a:buNone/>
            </a:pPr>
            <a:endParaRPr lang="en-US" sz="1400" dirty="0"/>
          </a:p>
          <a:p>
            <a:pPr marL="0" indent="0">
              <a:buNone/>
            </a:pPr>
            <a:endParaRPr lang="en-US" sz="1400" dirty="0"/>
          </a:p>
        </p:txBody>
      </p:sp>
      <p:sp>
        <p:nvSpPr>
          <p:cNvPr id="12" name="Text Placeholder 61">
            <a:extLst>
              <a:ext uri="{FF2B5EF4-FFF2-40B4-BE49-F238E27FC236}">
                <a16:creationId xmlns:a16="http://schemas.microsoft.com/office/drawing/2014/main" id="{C1CC971E-1F2E-43B7-B222-FEEF162AE579}"/>
              </a:ext>
            </a:extLst>
          </p:cNvPr>
          <p:cNvSpPr>
            <a:spLocks noGrp="1"/>
          </p:cNvSpPr>
          <p:nvPr/>
        </p:nvSpPr>
        <p:spPr>
          <a:xfrm>
            <a:off x="2912538" y="1251706"/>
            <a:ext cx="3268494" cy="621702"/>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3800" b="1" i="0" kern="1200">
                <a:solidFill>
                  <a:schemeClr val="bg1"/>
                </a:solidFill>
                <a:latin typeface="Open Sans" charset="0"/>
                <a:ea typeface="Open Sans" charset="0"/>
                <a:cs typeface="Open Sans"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r>
              <a:rPr lang="en-US" sz="2400" dirty="0">
                <a:solidFill>
                  <a:schemeClr val="bg2"/>
                </a:solidFill>
                <a:latin typeface="+mj-lt"/>
              </a:rPr>
              <a:t>SOLUTION</a:t>
            </a:r>
            <a:endParaRPr lang="en-US" sz="2400" kern="1200" dirty="0">
              <a:solidFill>
                <a:schemeClr val="bg2"/>
              </a:solidFill>
              <a:latin typeface="+mj-lt"/>
            </a:endParaRPr>
          </a:p>
        </p:txBody>
      </p:sp>
      <p:sp>
        <p:nvSpPr>
          <p:cNvPr id="13" name="Text Placeholder 6">
            <a:extLst>
              <a:ext uri="{FF2B5EF4-FFF2-40B4-BE49-F238E27FC236}">
                <a16:creationId xmlns:a16="http://schemas.microsoft.com/office/drawing/2014/main" id="{0A109609-8FEE-4D67-8328-17B9561463A1}"/>
              </a:ext>
            </a:extLst>
          </p:cNvPr>
          <p:cNvSpPr>
            <a:spLocks noGrp="1"/>
          </p:cNvSpPr>
          <p:nvPr/>
        </p:nvSpPr>
        <p:spPr>
          <a:xfrm>
            <a:off x="341364" y="1251706"/>
            <a:ext cx="2571173" cy="674725"/>
          </a:xfrm>
          <a:prstGeom prst="rect">
            <a:avLst/>
          </a:prstGeom>
          <a:solidFill>
            <a:srgbClr val="ED7423"/>
          </a:solidFill>
          <a:ln>
            <a:solidFill>
              <a:schemeClr val="bg1"/>
            </a:solidFill>
          </a:ln>
        </p:spPr>
        <p:style>
          <a:lnRef idx="0">
            <a:scrgbClr r="0" g="0" b="0"/>
          </a:lnRef>
          <a:fillRef idx="0">
            <a:scrgbClr r="0" g="0" b="0"/>
          </a:fillRef>
          <a:effectRef idx="0">
            <a:scrgbClr r="0" g="0" b="0"/>
          </a:effectRef>
          <a:fontRef idx="major"/>
        </p:style>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1600" b="1" kern="120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r>
              <a:rPr lang="en-US" sz="2000" dirty="0"/>
              <a:t>CHALLENGE</a:t>
            </a:r>
            <a:endParaRPr lang="en-US" sz="2000" kern="1200" dirty="0"/>
          </a:p>
        </p:txBody>
      </p:sp>
      <p:sp>
        <p:nvSpPr>
          <p:cNvPr id="14" name="Text Placeholder 6">
            <a:extLst>
              <a:ext uri="{FF2B5EF4-FFF2-40B4-BE49-F238E27FC236}">
                <a16:creationId xmlns:a16="http://schemas.microsoft.com/office/drawing/2014/main" id="{11AA86CE-66EE-4959-AF85-083FFE4FE40B}"/>
              </a:ext>
            </a:extLst>
          </p:cNvPr>
          <p:cNvSpPr>
            <a:spLocks noGrp="1"/>
          </p:cNvSpPr>
          <p:nvPr/>
        </p:nvSpPr>
        <p:spPr>
          <a:xfrm>
            <a:off x="6153052" y="1234899"/>
            <a:ext cx="2687146" cy="691532"/>
          </a:xfrm>
          <a:prstGeom prst="rect">
            <a:avLst/>
          </a:prstGeom>
          <a:solidFill>
            <a:srgbClr val="ED7423"/>
          </a:solidFill>
          <a:ln>
            <a:solidFill>
              <a:schemeClr val="bg1"/>
            </a:solidFill>
          </a:ln>
        </p:spPr>
        <p:style>
          <a:lnRef idx="0">
            <a:scrgbClr r="0" g="0" b="0"/>
          </a:lnRef>
          <a:fillRef idx="0">
            <a:scrgbClr r="0" g="0" b="0"/>
          </a:fillRef>
          <a:effectRef idx="0">
            <a:scrgbClr r="0" g="0" b="0"/>
          </a:effectRef>
          <a:fontRef idx="major"/>
        </p:style>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1600" b="1" kern="120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r>
              <a:rPr lang="en-US" sz="2000" dirty="0"/>
              <a:t>RESULTS</a:t>
            </a:r>
            <a:endParaRPr lang="en-US" sz="2000" kern="1200" dirty="0"/>
          </a:p>
        </p:txBody>
      </p:sp>
      <p:sp>
        <p:nvSpPr>
          <p:cNvPr id="3" name="Rectangle 2">
            <a:extLst>
              <a:ext uri="{FF2B5EF4-FFF2-40B4-BE49-F238E27FC236}">
                <a16:creationId xmlns:a16="http://schemas.microsoft.com/office/drawing/2014/main" id="{0D515E28-B301-4029-AD92-3165FB3403A5}"/>
              </a:ext>
            </a:extLst>
          </p:cNvPr>
          <p:cNvSpPr/>
          <p:nvPr/>
        </p:nvSpPr>
        <p:spPr>
          <a:xfrm>
            <a:off x="3243342" y="1873408"/>
            <a:ext cx="2657316" cy="2585323"/>
          </a:xfrm>
          <a:prstGeom prst="rect">
            <a:avLst/>
          </a:prstGeom>
        </p:spPr>
        <p:txBody>
          <a:bodyPr wrap="square">
            <a:spAutoFit/>
          </a:bodyPr>
          <a:lstStyle/>
          <a:p>
            <a:pPr marL="285750" lvl="0" indent="-285750">
              <a:buClr>
                <a:schemeClr val="accent5"/>
              </a:buClr>
              <a:buFont typeface="Wingdings" panose="05000000000000000000" pitchFamily="2" charset="2"/>
              <a:buChar char="§"/>
            </a:pPr>
            <a:r>
              <a:rPr lang="en-US" dirty="0">
                <a:latin typeface="+mj-lt"/>
              </a:rPr>
              <a:t>Leveraged current platform and tools while adding best-in-class technologies to deliver support capabilities required</a:t>
            </a:r>
          </a:p>
          <a:p>
            <a:pPr marL="285750" lvl="0" indent="-285750">
              <a:buClr>
                <a:schemeClr val="accent5"/>
              </a:buClr>
              <a:buFont typeface="Wingdings" panose="05000000000000000000" pitchFamily="2" charset="2"/>
              <a:buChar char="§"/>
            </a:pPr>
            <a:r>
              <a:rPr lang="en-US" dirty="0">
                <a:latin typeface="+mj-lt"/>
                <a:ea typeface="Calibri" panose="020F0502020204030204" pitchFamily="34" charset="0"/>
                <a:cs typeface="Times New Roman" panose="02020603050405020304" pitchFamily="18" charset="0"/>
              </a:rPr>
              <a:t>“Modernized” their service desk by automating manual activities that drive simpler, smarter and faster resolution without human intervention </a:t>
            </a:r>
          </a:p>
          <a:p>
            <a:pPr marL="285750" lvl="0" indent="-285750">
              <a:buClr>
                <a:schemeClr val="accent5"/>
              </a:buClr>
              <a:buFont typeface="Wingdings" panose="05000000000000000000" pitchFamily="2" charset="2"/>
              <a:buChar char="§"/>
            </a:pPr>
            <a:r>
              <a:rPr lang="en-US" dirty="0">
                <a:latin typeface="+mj-lt"/>
                <a:ea typeface="Calibri" panose="020F0502020204030204" pitchFamily="34" charset="0"/>
                <a:cs typeface="Times New Roman" panose="02020603050405020304" pitchFamily="18" charset="0"/>
              </a:rPr>
              <a:t>InteliServe platform backed by Unisys Security </a:t>
            </a:r>
            <a:endParaRPr lang="en-US" dirty="0">
              <a:latin typeface="+mj-lt"/>
            </a:endParaRPr>
          </a:p>
        </p:txBody>
      </p:sp>
    </p:spTree>
    <p:extLst>
      <p:ext uri="{BB962C8B-B14F-4D97-AF65-F5344CB8AC3E}">
        <p14:creationId xmlns:p14="http://schemas.microsoft.com/office/powerpoint/2010/main" val="171735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4"/>
          </p:nvPr>
        </p:nvSpPr>
        <p:spPr>
          <a:xfrm>
            <a:off x="325846" y="536373"/>
            <a:ext cx="8531352" cy="435769"/>
          </a:xfrm>
        </p:spPr>
        <p:txBody>
          <a:bodyPr/>
          <a:lstStyle/>
          <a:p>
            <a:r>
              <a:rPr lang="en-US" dirty="0"/>
              <a:t>Pharmaceutical company engages Unisys to improve productivity and user satisfaction</a:t>
            </a:r>
          </a:p>
        </p:txBody>
      </p:sp>
      <p:sp>
        <p:nvSpPr>
          <p:cNvPr id="11" name="Title 4"/>
          <p:cNvSpPr>
            <a:spLocks noGrp="1"/>
          </p:cNvSpPr>
          <p:nvPr>
            <p:ph type="title"/>
          </p:nvPr>
        </p:nvSpPr>
        <p:spPr>
          <a:xfrm>
            <a:off x="299176" y="171083"/>
            <a:ext cx="8531352" cy="457200"/>
          </a:xfrm>
        </p:spPr>
        <p:txBody>
          <a:bodyPr/>
          <a:lstStyle/>
          <a:p>
            <a:r>
              <a:rPr lang="en-US" dirty="0"/>
              <a:t>Use case — Integrating the Business with the Customer   </a:t>
            </a:r>
          </a:p>
        </p:txBody>
      </p:sp>
      <p:sp>
        <p:nvSpPr>
          <p:cNvPr id="39" name="Rectangle 38"/>
          <p:cNvSpPr/>
          <p:nvPr/>
        </p:nvSpPr>
        <p:spPr>
          <a:xfrm>
            <a:off x="299176" y="1084481"/>
            <a:ext cx="2776749" cy="3605640"/>
          </a:xfrm>
          <a:prstGeom prst="rect">
            <a:avLst/>
          </a:prstGeom>
          <a:solidFill>
            <a:schemeClr val="accent1">
              <a:lumMod val="20000"/>
              <a:lumOff val="80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endParaRPr lang="en-US" sz="1400" dirty="0">
              <a:solidFill>
                <a:schemeClr val="tx1"/>
              </a:solidFill>
            </a:endParaRPr>
          </a:p>
          <a:p>
            <a:endParaRPr lang="en-US" dirty="0">
              <a:solidFill>
                <a:schemeClr val="tx1"/>
              </a:solidFill>
            </a:endParaRPr>
          </a:p>
          <a:p>
            <a:endParaRPr lang="en-US" dirty="0">
              <a:solidFill>
                <a:schemeClr val="tx1"/>
              </a:solidFill>
            </a:endParaRPr>
          </a:p>
        </p:txBody>
      </p:sp>
      <p:sp>
        <p:nvSpPr>
          <p:cNvPr id="34" name="Text Placeholder 61"/>
          <p:cNvSpPr>
            <a:spLocks noGrp="1"/>
          </p:cNvSpPr>
          <p:nvPr/>
        </p:nvSpPr>
        <p:spPr>
          <a:xfrm>
            <a:off x="-93440" y="1249012"/>
            <a:ext cx="3268494" cy="621702"/>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3800" b="1" i="0" kern="1200">
                <a:solidFill>
                  <a:schemeClr val="bg1"/>
                </a:solidFill>
                <a:latin typeface="Open Sans" charset="0"/>
                <a:ea typeface="Open Sans" charset="0"/>
                <a:cs typeface="Open Sans"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endParaRPr lang="en-US" sz="2800" b="0" kern="1200" dirty="0">
              <a:solidFill>
                <a:schemeClr val="tx1"/>
              </a:solidFill>
            </a:endParaRPr>
          </a:p>
        </p:txBody>
      </p:sp>
      <p:sp>
        <p:nvSpPr>
          <p:cNvPr id="38" name="Text Placeholder 62"/>
          <p:cNvSpPr>
            <a:spLocks noGrp="1"/>
          </p:cNvSpPr>
          <p:nvPr/>
        </p:nvSpPr>
        <p:spPr>
          <a:xfrm>
            <a:off x="182913" y="1877410"/>
            <a:ext cx="2715789" cy="2640074"/>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marL="0" indent="0" algn="ctr" defTabSz="914400" rtl="0" eaLnBrk="1" latinLnBrk="0" hangingPunct="1">
              <a:lnSpc>
                <a:spcPct val="130000"/>
              </a:lnSpc>
              <a:spcBef>
                <a:spcPts val="1000"/>
              </a:spcBef>
              <a:buFont typeface="Arial"/>
              <a:buNone/>
              <a:defRPr sz="1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endParaRPr lang="en-US" dirty="0"/>
          </a:p>
        </p:txBody>
      </p:sp>
      <p:sp>
        <p:nvSpPr>
          <p:cNvPr id="40" name="Rectangle 39"/>
          <p:cNvSpPr/>
          <p:nvPr/>
        </p:nvSpPr>
        <p:spPr>
          <a:xfrm>
            <a:off x="6245605" y="1076568"/>
            <a:ext cx="2698891" cy="3613554"/>
          </a:xfrm>
          <a:prstGeom prst="rect">
            <a:avLst/>
          </a:prstGeom>
          <a:solidFill>
            <a:schemeClr val="accent1">
              <a:lumMod val="20000"/>
              <a:lumOff val="80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2" name="Text Placeholder 84"/>
          <p:cNvSpPr>
            <a:spLocks noGrp="1"/>
          </p:cNvSpPr>
          <p:nvPr>
            <p:ph type="body" sz="quarter" idx="4294967295"/>
          </p:nvPr>
        </p:nvSpPr>
        <p:spPr>
          <a:xfrm>
            <a:off x="6295169" y="1919150"/>
            <a:ext cx="2599762" cy="2183578"/>
          </a:xfrm>
          <a:prstGeom prst="rect">
            <a:avLst/>
          </a:prstGeom>
        </p:spPr>
        <p:txBody>
          <a:bodyPr numCol="1"/>
          <a:lstStyle/>
          <a:p>
            <a:pPr>
              <a:spcBef>
                <a:spcPts val="0"/>
              </a:spcBef>
              <a:spcAft>
                <a:spcPts val="0"/>
              </a:spcAft>
              <a:buClr>
                <a:schemeClr val="accent5"/>
              </a:buClr>
              <a:buFont typeface="Wingdings" panose="05000000000000000000" pitchFamily="2" charset="2"/>
              <a:buChar char="§"/>
            </a:pPr>
            <a:r>
              <a:rPr lang="en-US" sz="1300" dirty="0">
                <a:latin typeface="+mj-lt"/>
                <a:ea typeface="Yu Mincho" panose="02020400000000000000" pitchFamily="18" charset="-128"/>
                <a:cs typeface="Calibri" panose="020F0502020204030204" pitchFamily="34" charset="0"/>
              </a:rPr>
              <a:t>Improved user productivity through InteliApp; ease and simplification increased adoption and satisfaction levels</a:t>
            </a:r>
          </a:p>
          <a:p>
            <a:pPr marL="0" indent="0">
              <a:spcBef>
                <a:spcPts val="0"/>
              </a:spcBef>
              <a:spcAft>
                <a:spcPts val="0"/>
              </a:spcAft>
              <a:buClr>
                <a:schemeClr val="accent5"/>
              </a:buClr>
              <a:buNone/>
            </a:pPr>
            <a:endParaRPr lang="en-US" sz="500" dirty="0">
              <a:latin typeface="+mj-lt"/>
              <a:ea typeface="Yu Mincho" panose="02020400000000000000" pitchFamily="18" charset="-128"/>
              <a:cs typeface="Calibri" panose="020F0502020204030204" pitchFamily="34" charset="0"/>
            </a:endParaRPr>
          </a:p>
          <a:p>
            <a:pPr>
              <a:spcBef>
                <a:spcPts val="0"/>
              </a:spcBef>
              <a:spcAft>
                <a:spcPts val="0"/>
              </a:spcAft>
              <a:buClr>
                <a:schemeClr val="accent5"/>
              </a:buClr>
              <a:buFont typeface="Wingdings" panose="05000000000000000000" pitchFamily="2" charset="2"/>
              <a:buChar char="§"/>
            </a:pPr>
            <a:r>
              <a:rPr lang="en-US" sz="1300" dirty="0">
                <a:latin typeface="+mj-lt"/>
                <a:ea typeface="Yu Mincho" panose="02020400000000000000" pitchFamily="18" charset="-128"/>
                <a:cs typeface="Calibri" panose="020F0502020204030204" pitchFamily="34" charset="0"/>
              </a:rPr>
              <a:t>Omnichannel support also improved adoption rate; maximized first-call resolution; </a:t>
            </a:r>
            <a:r>
              <a:rPr lang="en-US" sz="1400" dirty="0">
                <a:ea typeface="Times New Roman" panose="02020603050405020304" pitchFamily="18" charset="0"/>
                <a:cs typeface="Times New Roman" panose="02020603050405020304" pitchFamily="18" charset="0"/>
              </a:rPr>
              <a:t>complete visibility with centralized control over issues</a:t>
            </a:r>
          </a:p>
          <a:p>
            <a:pPr marL="0" indent="0">
              <a:spcBef>
                <a:spcPts val="0"/>
              </a:spcBef>
              <a:spcAft>
                <a:spcPts val="0"/>
              </a:spcAft>
              <a:buClr>
                <a:schemeClr val="accent5"/>
              </a:buClr>
              <a:buNone/>
            </a:pPr>
            <a:endParaRPr lang="en-US" sz="500" dirty="0">
              <a:latin typeface="+mj-lt"/>
              <a:ea typeface="Yu Mincho" panose="02020400000000000000" pitchFamily="18" charset="-128"/>
              <a:cs typeface="Calibri" panose="020F0502020204030204" pitchFamily="34" charset="0"/>
            </a:endParaRPr>
          </a:p>
          <a:p>
            <a:pPr>
              <a:spcBef>
                <a:spcPts val="0"/>
              </a:spcBef>
              <a:spcAft>
                <a:spcPts val="0"/>
              </a:spcAft>
              <a:buClr>
                <a:schemeClr val="accent5"/>
              </a:buClr>
              <a:buFont typeface="Wingdings" panose="05000000000000000000" pitchFamily="2" charset="2"/>
              <a:buChar char="§"/>
            </a:pPr>
            <a:r>
              <a:rPr lang="en-US" sz="1350" dirty="0">
                <a:latin typeface="+mj-lt"/>
                <a:ea typeface="Yu Mincho" panose="02020400000000000000" pitchFamily="18" charset="-128"/>
                <a:cs typeface="Calibri" panose="020F0502020204030204" pitchFamily="34" charset="0"/>
              </a:rPr>
              <a:t>InteliServe platform</a:t>
            </a:r>
            <a:r>
              <a:rPr lang="en-US" sz="1350" dirty="0">
                <a:solidFill>
                  <a:srgbClr val="000000"/>
                </a:solidFill>
                <a:latin typeface="+mj-lt"/>
                <a:ea typeface="Yu Mincho" panose="02020400000000000000" pitchFamily="18" charset="-128"/>
                <a:cs typeface="Times New Roman" panose="02020603050405020304" pitchFamily="18" charset="0"/>
              </a:rPr>
              <a:t> reduced</a:t>
            </a:r>
            <a:r>
              <a:rPr lang="en-US" sz="1350" dirty="0">
                <a:solidFill>
                  <a:srgbClr val="000000"/>
                </a:solidFill>
                <a:latin typeface="+mj-lt"/>
                <a:ea typeface="Times New Roman" panose="02020603050405020304" pitchFamily="18" charset="0"/>
                <a:cs typeface="Times New Roman" panose="02020603050405020304" pitchFamily="18" charset="0"/>
              </a:rPr>
              <a:t> costs beyond basic operational efficiencies </a:t>
            </a:r>
            <a:endParaRPr lang="en-US" sz="900" dirty="0"/>
          </a:p>
        </p:txBody>
      </p:sp>
      <p:sp>
        <p:nvSpPr>
          <p:cNvPr id="43" name="Text Placeholder 64"/>
          <p:cNvSpPr>
            <a:spLocks noGrp="1"/>
          </p:cNvSpPr>
          <p:nvPr>
            <p:ph type="body" sz="quarter" idx="4294967295"/>
          </p:nvPr>
        </p:nvSpPr>
        <p:spPr>
          <a:xfrm>
            <a:off x="3175054" y="1084481"/>
            <a:ext cx="2944783" cy="3605640"/>
          </a:xfrm>
          <a:prstGeom prst="rect">
            <a:avLst/>
          </a:prstGeom>
          <a:ln>
            <a:solidFill>
              <a:schemeClr val="accent5"/>
            </a:solidFill>
          </a:ln>
        </p:spPr>
        <p:txBody>
          <a:bodyPr>
            <a:noAutofit/>
          </a:bodyPr>
          <a:lstStyle/>
          <a:p>
            <a:pPr marL="0" indent="0">
              <a:buClr>
                <a:schemeClr val="tx1"/>
              </a:buClr>
              <a:buNone/>
            </a:pPr>
            <a:endParaRPr lang="en-US" sz="1100" dirty="0"/>
          </a:p>
          <a:p>
            <a:pPr marL="0" indent="0">
              <a:buNone/>
            </a:pPr>
            <a:endParaRPr lang="en-US" sz="800" dirty="0"/>
          </a:p>
          <a:p>
            <a:pPr marL="0" indent="0">
              <a:buNone/>
            </a:pPr>
            <a:endParaRPr lang="en-US" sz="800" dirty="0"/>
          </a:p>
          <a:p>
            <a:endParaRPr lang="en-US" sz="800" dirty="0"/>
          </a:p>
          <a:p>
            <a:endParaRPr lang="en-US" sz="800" dirty="0"/>
          </a:p>
        </p:txBody>
      </p:sp>
      <p:sp>
        <p:nvSpPr>
          <p:cNvPr id="12" name="Text Placeholder 61">
            <a:extLst>
              <a:ext uri="{FF2B5EF4-FFF2-40B4-BE49-F238E27FC236}">
                <a16:creationId xmlns:a16="http://schemas.microsoft.com/office/drawing/2014/main" id="{C1CC971E-1F2E-43B7-B222-FEEF162AE579}"/>
              </a:ext>
            </a:extLst>
          </p:cNvPr>
          <p:cNvSpPr>
            <a:spLocks noGrp="1"/>
          </p:cNvSpPr>
          <p:nvPr/>
        </p:nvSpPr>
        <p:spPr>
          <a:xfrm>
            <a:off x="2898702" y="1221923"/>
            <a:ext cx="3268494" cy="621702"/>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3800" b="1" i="0" kern="1200">
                <a:solidFill>
                  <a:schemeClr val="bg1"/>
                </a:solidFill>
                <a:latin typeface="Open Sans" charset="0"/>
                <a:ea typeface="Open Sans" charset="0"/>
                <a:cs typeface="Open Sans"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r>
              <a:rPr lang="en-US" sz="2400" dirty="0">
                <a:solidFill>
                  <a:schemeClr val="bg2"/>
                </a:solidFill>
              </a:rPr>
              <a:t>SOLUTION</a:t>
            </a:r>
            <a:endParaRPr lang="en-US" sz="2400" kern="1200" dirty="0">
              <a:solidFill>
                <a:schemeClr val="bg2"/>
              </a:solidFill>
            </a:endParaRPr>
          </a:p>
        </p:txBody>
      </p:sp>
      <p:sp>
        <p:nvSpPr>
          <p:cNvPr id="13" name="Text Placeholder 6">
            <a:extLst>
              <a:ext uri="{FF2B5EF4-FFF2-40B4-BE49-F238E27FC236}">
                <a16:creationId xmlns:a16="http://schemas.microsoft.com/office/drawing/2014/main" id="{E9738A37-04CE-4828-B4D6-52E7D24FCF58}"/>
              </a:ext>
            </a:extLst>
          </p:cNvPr>
          <p:cNvSpPr>
            <a:spLocks noGrp="1"/>
          </p:cNvSpPr>
          <p:nvPr/>
        </p:nvSpPr>
        <p:spPr>
          <a:xfrm>
            <a:off x="401963" y="1128771"/>
            <a:ext cx="2571173" cy="691532"/>
          </a:xfrm>
          <a:prstGeom prst="rect">
            <a:avLst/>
          </a:prstGeom>
          <a:solidFill>
            <a:srgbClr val="ED7423"/>
          </a:solidFill>
          <a:ln>
            <a:solidFill>
              <a:schemeClr val="bg1"/>
            </a:solidFill>
          </a:ln>
        </p:spPr>
        <p:style>
          <a:lnRef idx="0">
            <a:scrgbClr r="0" g="0" b="0"/>
          </a:lnRef>
          <a:fillRef idx="0">
            <a:scrgbClr r="0" g="0" b="0"/>
          </a:fillRef>
          <a:effectRef idx="0">
            <a:scrgbClr r="0" g="0" b="0"/>
          </a:effectRef>
          <a:fontRef idx="major"/>
        </p:style>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1600" b="1" kern="120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r>
              <a:rPr lang="en-US" sz="2000" dirty="0"/>
              <a:t>CHALLENGE</a:t>
            </a:r>
            <a:endParaRPr lang="en-US" sz="2000" kern="1200" dirty="0"/>
          </a:p>
        </p:txBody>
      </p:sp>
      <p:sp>
        <p:nvSpPr>
          <p:cNvPr id="14" name="Text Placeholder 6">
            <a:extLst>
              <a:ext uri="{FF2B5EF4-FFF2-40B4-BE49-F238E27FC236}">
                <a16:creationId xmlns:a16="http://schemas.microsoft.com/office/drawing/2014/main" id="{874EF96C-6D7C-49B7-8E1C-E988EB6BDA18}"/>
              </a:ext>
            </a:extLst>
          </p:cNvPr>
          <p:cNvSpPr>
            <a:spLocks noGrp="1"/>
          </p:cNvSpPr>
          <p:nvPr/>
        </p:nvSpPr>
        <p:spPr>
          <a:xfrm>
            <a:off x="6292964" y="1123192"/>
            <a:ext cx="2576946" cy="691532"/>
          </a:xfrm>
          <a:prstGeom prst="rect">
            <a:avLst/>
          </a:prstGeom>
          <a:solidFill>
            <a:srgbClr val="ED7423"/>
          </a:solidFill>
          <a:ln>
            <a:solidFill>
              <a:schemeClr val="bg1"/>
            </a:solidFill>
          </a:ln>
        </p:spPr>
        <p:style>
          <a:lnRef idx="0">
            <a:scrgbClr r="0" g="0" b="0"/>
          </a:lnRef>
          <a:fillRef idx="0">
            <a:scrgbClr r="0" g="0" b="0"/>
          </a:fillRef>
          <a:effectRef idx="0">
            <a:scrgbClr r="0" g="0" b="0"/>
          </a:effectRef>
          <a:fontRef idx="major"/>
        </p:style>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1600" b="1" kern="120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r>
              <a:rPr lang="en-US" sz="2000" dirty="0"/>
              <a:t>RESULTS</a:t>
            </a:r>
            <a:endParaRPr lang="en-US" sz="2000" kern="1200" dirty="0"/>
          </a:p>
        </p:txBody>
      </p:sp>
      <p:sp>
        <p:nvSpPr>
          <p:cNvPr id="2" name="Rectangle 1">
            <a:extLst>
              <a:ext uri="{FF2B5EF4-FFF2-40B4-BE49-F238E27FC236}">
                <a16:creationId xmlns:a16="http://schemas.microsoft.com/office/drawing/2014/main" id="{C7146233-30AE-4EEA-A748-BE9B03918017}"/>
              </a:ext>
            </a:extLst>
          </p:cNvPr>
          <p:cNvSpPr/>
          <p:nvPr/>
        </p:nvSpPr>
        <p:spPr>
          <a:xfrm>
            <a:off x="392458" y="1957745"/>
            <a:ext cx="2679807" cy="2585323"/>
          </a:xfrm>
          <a:prstGeom prst="rect">
            <a:avLst/>
          </a:prstGeom>
        </p:spPr>
        <p:txBody>
          <a:bodyPr wrap="square">
            <a:spAutoFit/>
          </a:bodyPr>
          <a:lstStyle/>
          <a:p>
            <a:r>
              <a:rPr lang="en-US" dirty="0">
                <a:latin typeface="+mj-lt"/>
              </a:rPr>
              <a:t>The VP of major pharmaceutical company needed to overhaul it’s service desk model to improve falling productivity that was impacting overall customer service. They sought a partner who could help them deliver support services that would improve user satisfaction, improve productivity and better  integrate with their overall business . </a:t>
            </a:r>
          </a:p>
        </p:txBody>
      </p:sp>
      <p:sp>
        <p:nvSpPr>
          <p:cNvPr id="3" name="Rectangle 2">
            <a:extLst>
              <a:ext uri="{FF2B5EF4-FFF2-40B4-BE49-F238E27FC236}">
                <a16:creationId xmlns:a16="http://schemas.microsoft.com/office/drawing/2014/main" id="{DCE76C2E-5E00-4CF1-B1B3-67DBFB68B998}"/>
              </a:ext>
            </a:extLst>
          </p:cNvPr>
          <p:cNvSpPr/>
          <p:nvPr/>
        </p:nvSpPr>
        <p:spPr>
          <a:xfrm>
            <a:off x="2887760" y="1787450"/>
            <a:ext cx="3330618" cy="2946961"/>
          </a:xfrm>
          <a:prstGeom prst="rect">
            <a:avLst/>
          </a:prstGeom>
        </p:spPr>
        <p:txBody>
          <a:bodyPr wrap="square">
            <a:spAutoFit/>
          </a:bodyPr>
          <a:lstStyle/>
          <a:p>
            <a:pPr marL="431793" lvl="1" indent="-171450">
              <a:spcBef>
                <a:spcPts val="0"/>
              </a:spcBef>
              <a:spcAft>
                <a:spcPts val="0"/>
              </a:spcAft>
              <a:buClr>
                <a:schemeClr val="accent5"/>
              </a:buClr>
              <a:buFont typeface="Wingdings" panose="05000000000000000000" pitchFamily="2" charset="2"/>
              <a:buChar char="§"/>
            </a:pPr>
            <a:r>
              <a:rPr lang="en-US" dirty="0">
                <a:latin typeface="+mj-lt"/>
                <a:ea typeface="Yu Mincho" panose="02020400000000000000" pitchFamily="18" charset="-128"/>
                <a:cs typeface="Calibri" panose="020F0502020204030204" pitchFamily="34" charset="0"/>
              </a:rPr>
              <a:t>Initial focus was to tackle dissatisfaction and productivity issues among end users by providing simple, easy access to support</a:t>
            </a:r>
            <a:endParaRPr lang="en-US" dirty="0">
              <a:latin typeface="+mj-lt"/>
              <a:ea typeface="Calibri" panose="020F0502020204030204" pitchFamily="34" charset="0"/>
              <a:cs typeface="Times New Roman" panose="02020603050405020304" pitchFamily="18" charset="0"/>
            </a:endParaRPr>
          </a:p>
          <a:p>
            <a:pPr marL="260343" lvl="1">
              <a:spcBef>
                <a:spcPts val="0"/>
              </a:spcBef>
              <a:spcAft>
                <a:spcPts val="0"/>
              </a:spcAft>
              <a:buClr>
                <a:schemeClr val="accent5"/>
              </a:buClr>
            </a:pPr>
            <a:endParaRPr lang="en-US" sz="500" dirty="0">
              <a:latin typeface="+mj-lt"/>
              <a:ea typeface="Calibri" panose="020F0502020204030204" pitchFamily="34" charset="0"/>
              <a:cs typeface="Times New Roman" panose="02020603050405020304" pitchFamily="18" charset="0"/>
            </a:endParaRPr>
          </a:p>
          <a:p>
            <a:pPr marL="431793" lvl="1" indent="-171450">
              <a:spcBef>
                <a:spcPts val="0"/>
              </a:spcBef>
              <a:spcAft>
                <a:spcPts val="0"/>
              </a:spcAft>
              <a:buClr>
                <a:schemeClr val="accent5"/>
              </a:buClr>
              <a:buFont typeface="Wingdings" panose="05000000000000000000" pitchFamily="2" charset="2"/>
              <a:buChar char="§"/>
            </a:pPr>
            <a:r>
              <a:rPr lang="en-US" dirty="0">
                <a:latin typeface="+mj-lt"/>
                <a:ea typeface="Calibri" panose="020F0502020204030204" pitchFamily="34" charset="0"/>
                <a:cs typeface="Times New Roman" panose="02020603050405020304" pitchFamily="18" charset="0"/>
              </a:rPr>
              <a:t>Transitioned from multichannel to omnichannel support across all channels —</a:t>
            </a:r>
            <a:r>
              <a:rPr lang="en-US" dirty="0">
                <a:latin typeface="+mj-lt"/>
              </a:rPr>
              <a:t>phone, email, web, video, chat, portal, mobile and social</a:t>
            </a:r>
          </a:p>
          <a:p>
            <a:pPr marL="433381" lvl="1" indent="-171450">
              <a:spcBef>
                <a:spcPts val="0"/>
              </a:spcBef>
              <a:spcAft>
                <a:spcPts val="0"/>
              </a:spcAft>
              <a:buClr>
                <a:schemeClr val="accent5"/>
              </a:buClr>
              <a:buFont typeface="Wingdings" panose="05000000000000000000" pitchFamily="2" charset="2"/>
              <a:buChar char="§"/>
            </a:pPr>
            <a:endParaRPr lang="en-US" sz="500" dirty="0">
              <a:latin typeface="+mj-lt"/>
            </a:endParaRPr>
          </a:p>
          <a:p>
            <a:pPr marL="431793" lvl="1" indent="-171450">
              <a:spcBef>
                <a:spcPts val="0"/>
              </a:spcBef>
              <a:spcAft>
                <a:spcPts val="0"/>
              </a:spcAft>
              <a:buClr>
                <a:schemeClr val="accent5"/>
              </a:buClr>
              <a:buFont typeface="Wingdings" panose="05000000000000000000" pitchFamily="2" charset="2"/>
              <a:buChar char="§"/>
            </a:pPr>
            <a:r>
              <a:rPr lang="en-US" dirty="0">
                <a:latin typeface="+mj-lt"/>
                <a:ea typeface="Calibri" panose="020F0502020204030204" pitchFamily="34" charset="0"/>
                <a:cs typeface="Times New Roman" panose="02020603050405020304" pitchFamily="18" charset="0"/>
              </a:rPr>
              <a:t>Implemented InteliServe platform integrated existing investments and new technologies</a:t>
            </a:r>
          </a:p>
        </p:txBody>
      </p:sp>
    </p:spTree>
    <p:extLst>
      <p:ext uri="{BB962C8B-B14F-4D97-AF65-F5344CB8AC3E}">
        <p14:creationId xmlns:p14="http://schemas.microsoft.com/office/powerpoint/2010/main" val="40453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State of the Service Desk  </a:t>
            </a:r>
          </a:p>
        </p:txBody>
      </p:sp>
      <p:sp>
        <p:nvSpPr>
          <p:cNvPr id="4" name="Content Placeholder 4"/>
          <p:cNvSpPr txBox="1">
            <a:spLocks/>
          </p:cNvSpPr>
          <p:nvPr/>
        </p:nvSpPr>
        <p:spPr>
          <a:xfrm>
            <a:off x="558152" y="1117950"/>
            <a:ext cx="4013848" cy="3379788"/>
          </a:xfrm>
          <a:prstGeom prst="rect">
            <a:avLst/>
          </a:prstGeom>
        </p:spPr>
        <p:txBody>
          <a:bodyPr anchor="ctr"/>
          <a:lstStyle>
            <a:lvl1pPr marL="200020" indent="-200020" algn="l" defTabSz="685783" rtl="0" eaLnBrk="1" latinLnBrk="0" hangingPunct="1">
              <a:spcBef>
                <a:spcPts val="750"/>
              </a:spcBef>
              <a:spcAft>
                <a:spcPts val="150"/>
              </a:spcAft>
              <a:buClr>
                <a:schemeClr val="accent1"/>
              </a:buClr>
              <a:buSzPct val="120000"/>
              <a:buFont typeface="Arial" charset="0"/>
              <a:buChar char="•"/>
              <a:tabLst/>
              <a:defRPr sz="1800" kern="1200">
                <a:solidFill>
                  <a:schemeClr val="tx1"/>
                </a:solidFill>
                <a:latin typeface="+mn-lt"/>
                <a:ea typeface="+mn-ea"/>
                <a:cs typeface="+mn-cs"/>
              </a:defRPr>
            </a:lvl1pPr>
            <a:lvl2pPr marL="461951" indent="-201608" algn="l" defTabSz="685783" rtl="0" eaLnBrk="1" latinLnBrk="0" hangingPunct="1">
              <a:lnSpc>
                <a:spcPct val="90000"/>
              </a:lnSpc>
              <a:spcBef>
                <a:spcPts val="300"/>
              </a:spcBef>
              <a:spcAft>
                <a:spcPts val="300"/>
              </a:spcAft>
              <a:buClr>
                <a:schemeClr val="accent1"/>
              </a:buClr>
              <a:buSzPct val="120000"/>
              <a:buFont typeface="Helvetica" charset="0"/>
              <a:buChar char="⁃"/>
              <a:tabLst/>
              <a:defRPr sz="1600" kern="1200">
                <a:solidFill>
                  <a:schemeClr val="tx1"/>
                </a:solidFill>
                <a:latin typeface="+mn-lt"/>
                <a:ea typeface="+mn-ea"/>
                <a:cs typeface="+mn-cs"/>
              </a:defRPr>
            </a:lvl2pPr>
            <a:lvl3pPr marL="634985" indent="-126997" algn="l" defTabSz="685783" rtl="0" eaLnBrk="1" latinLnBrk="0" hangingPunct="1">
              <a:lnSpc>
                <a:spcPct val="90000"/>
              </a:lnSpc>
              <a:spcBef>
                <a:spcPts val="300"/>
              </a:spcBef>
              <a:spcAft>
                <a:spcPts val="300"/>
              </a:spcAft>
              <a:buClr>
                <a:schemeClr val="accent1"/>
              </a:buClr>
              <a:buSzPct val="120000"/>
              <a:buFont typeface="Arial" charset="0"/>
              <a:buChar char="•"/>
              <a:tabLst/>
              <a:defRPr sz="1400" kern="1200">
                <a:solidFill>
                  <a:schemeClr val="tx1"/>
                </a:solidFill>
                <a:latin typeface="+mn-lt"/>
                <a:ea typeface="+mn-ea"/>
                <a:cs typeface="+mn-cs"/>
              </a:defRPr>
            </a:lvl3pPr>
            <a:lvl4pPr marL="806430" indent="-142871" algn="l" defTabSz="685783" rtl="0" eaLnBrk="1" latinLnBrk="0" hangingPunct="1">
              <a:lnSpc>
                <a:spcPct val="90000"/>
              </a:lnSpc>
              <a:spcBef>
                <a:spcPts val="300"/>
              </a:spcBef>
              <a:spcAft>
                <a:spcPts val="300"/>
              </a:spcAft>
              <a:buClr>
                <a:schemeClr val="accent1"/>
              </a:buClr>
              <a:buSzPct val="120000"/>
              <a:buFont typeface="Helvetica" charset="0"/>
              <a:buChar char="⁃"/>
              <a:tabLst/>
              <a:defRPr sz="1200" kern="1200">
                <a:solidFill>
                  <a:schemeClr val="tx1"/>
                </a:solidFill>
                <a:latin typeface="+mn-lt"/>
                <a:ea typeface="+mn-ea"/>
                <a:cs typeface="+mn-cs"/>
              </a:defRPr>
            </a:lvl4pPr>
            <a:lvl5pPr marL="917552" indent="-133347" algn="l" defTabSz="685783" rtl="0" eaLnBrk="1" latinLnBrk="0" hangingPunct="1">
              <a:lnSpc>
                <a:spcPct val="90000"/>
              </a:lnSpc>
              <a:spcBef>
                <a:spcPts val="300"/>
              </a:spcBef>
              <a:spcAft>
                <a:spcPts val="300"/>
              </a:spcAft>
              <a:buClr>
                <a:schemeClr val="accent1"/>
              </a:buClr>
              <a:buSzPct val="100000"/>
              <a:buFont typeface="Arial" charset="0"/>
              <a:buChar char="•"/>
              <a:tabLst/>
              <a:defRPr sz="12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nSpc>
                <a:spcPts val="3400"/>
              </a:lnSpc>
              <a:spcAft>
                <a:spcPts val="600"/>
              </a:spcAft>
              <a:buNone/>
            </a:pPr>
            <a:r>
              <a:rPr lang="en-US" sz="2000" dirty="0"/>
              <a:t>The </a:t>
            </a:r>
            <a:r>
              <a:rPr lang="en-US" sz="2000" b="1" dirty="0"/>
              <a:t>complexity of today’s service desks </a:t>
            </a:r>
            <a:r>
              <a:rPr lang="en-US" sz="2000" dirty="0"/>
              <a:t>results in an underutilization of </a:t>
            </a:r>
            <a:r>
              <a:rPr lang="en-US" sz="2000" b="1" dirty="0"/>
              <a:t>innovations </a:t>
            </a:r>
            <a:r>
              <a:rPr lang="en-US" sz="2000" dirty="0"/>
              <a:t>such as analytics and automation and </a:t>
            </a:r>
            <a:r>
              <a:rPr lang="en-US" sz="2000" b="1" dirty="0"/>
              <a:t>over-reliance on costly human intervention </a:t>
            </a:r>
            <a:r>
              <a:rPr lang="en-US" sz="2000" dirty="0"/>
              <a:t>to deliver mediocre support experiences. </a:t>
            </a:r>
            <a:r>
              <a:rPr lang="en-US" dirty="0"/>
              <a:t> </a:t>
            </a:r>
          </a:p>
        </p:txBody>
      </p:sp>
      <p:pic>
        <p:nvPicPr>
          <p:cNvPr id="6" name="Picture 5">
            <a:extLst>
              <a:ext uri="{FF2B5EF4-FFF2-40B4-BE49-F238E27FC236}">
                <a16:creationId xmlns:a16="http://schemas.microsoft.com/office/drawing/2014/main" id="{02D93FEE-F96E-4CAE-9FDA-224950B797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4661" y="950348"/>
            <a:ext cx="3664539" cy="3242804"/>
          </a:xfrm>
          <a:prstGeom prst="rect">
            <a:avLst/>
          </a:prstGeom>
          <a:effectLst>
            <a:softEdge rad="622300"/>
          </a:effectLst>
        </p:spPr>
      </p:pic>
    </p:spTree>
    <p:extLst>
      <p:ext uri="{BB962C8B-B14F-4D97-AF65-F5344CB8AC3E}">
        <p14:creationId xmlns:p14="http://schemas.microsoft.com/office/powerpoint/2010/main" val="32431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Rectangle 840">
            <a:extLst>
              <a:ext uri="{FF2B5EF4-FFF2-40B4-BE49-F238E27FC236}">
                <a16:creationId xmlns:a16="http://schemas.microsoft.com/office/drawing/2014/main" id="{8034D053-9C5C-3641-B65F-0E99EEE39344}"/>
              </a:ext>
            </a:extLst>
          </p:cNvPr>
          <p:cNvSpPr/>
          <p:nvPr/>
        </p:nvSpPr>
        <p:spPr>
          <a:xfrm>
            <a:off x="-19043" y="1097280"/>
            <a:ext cx="9144000" cy="36210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Title 1"/>
          <p:cNvSpPr>
            <a:spLocks noGrp="1"/>
          </p:cNvSpPr>
          <p:nvPr>
            <p:ph type="title"/>
          </p:nvPr>
        </p:nvSpPr>
        <p:spPr>
          <a:xfrm>
            <a:off x="306324" y="119737"/>
            <a:ext cx="8531352" cy="466725"/>
          </a:xfrm>
        </p:spPr>
        <p:txBody>
          <a:bodyPr/>
          <a:lstStyle/>
          <a:p>
            <a:r>
              <a:rPr lang="en-US" dirty="0"/>
              <a:t>InteliServe Support Resources </a:t>
            </a:r>
          </a:p>
        </p:txBody>
      </p:sp>
      <p:sp>
        <p:nvSpPr>
          <p:cNvPr id="840" name="Text Placeholder 839"/>
          <p:cNvSpPr>
            <a:spLocks noGrp="1"/>
          </p:cNvSpPr>
          <p:nvPr>
            <p:ph type="body" sz="quarter" idx="14"/>
          </p:nvPr>
        </p:nvSpPr>
        <p:spPr>
          <a:xfrm>
            <a:off x="306324" y="471987"/>
            <a:ext cx="8531352" cy="435769"/>
          </a:xfrm>
        </p:spPr>
        <p:txBody>
          <a:bodyPr anchor="t"/>
          <a:lstStyle/>
          <a:p>
            <a:r>
              <a:rPr lang="en-US" dirty="0"/>
              <a:t>Backed by a global network across cultures, languages and time-zones</a:t>
            </a:r>
          </a:p>
        </p:txBody>
      </p:sp>
      <p:grpSp>
        <p:nvGrpSpPr>
          <p:cNvPr id="3" name="Group 2"/>
          <p:cNvGrpSpPr/>
          <p:nvPr/>
        </p:nvGrpSpPr>
        <p:grpSpPr>
          <a:xfrm>
            <a:off x="2069870" y="713150"/>
            <a:ext cx="6926426" cy="4186820"/>
            <a:chOff x="484189" y="1115278"/>
            <a:chExt cx="8212136" cy="4963994"/>
          </a:xfrm>
          <a:solidFill>
            <a:schemeClr val="bg1">
              <a:lumMod val="65000"/>
            </a:schemeClr>
          </a:solidFill>
          <a:effectLst/>
        </p:grpSpPr>
        <p:sp>
          <p:nvSpPr>
            <p:cNvPr id="4" name="Freeform 1012"/>
            <p:cNvSpPr>
              <a:spLocks/>
            </p:cNvSpPr>
            <p:nvPr/>
          </p:nvSpPr>
          <p:spPr bwMode="auto">
            <a:xfrm>
              <a:off x="3560896" y="3724713"/>
              <a:ext cx="3034" cy="3034"/>
            </a:xfrm>
            <a:custGeom>
              <a:avLst/>
              <a:gdLst>
                <a:gd name="T0" fmla="*/ 2147483647 w 4"/>
                <a:gd name="T1" fmla="*/ 2147483647 h 6"/>
                <a:gd name="T2" fmla="*/ 2147483647 w 4"/>
                <a:gd name="T3" fmla="*/ 0 h 6"/>
                <a:gd name="T4" fmla="*/ 0 w 4"/>
                <a:gd name="T5" fmla="*/ 2147483647 h 6"/>
                <a:gd name="T6" fmla="*/ 2147483647 w 4"/>
                <a:gd name="T7" fmla="*/ 2147483647 h 6"/>
                <a:gd name="T8" fmla="*/ 0 60000 65536"/>
                <a:gd name="T9" fmla="*/ 0 60000 65536"/>
                <a:gd name="T10" fmla="*/ 0 60000 65536"/>
                <a:gd name="T11" fmla="*/ 0 60000 65536"/>
                <a:gd name="T12" fmla="*/ 0 w 4"/>
                <a:gd name="T13" fmla="*/ 0 h 6"/>
                <a:gd name="T14" fmla="*/ 4 w 4"/>
                <a:gd name="T15" fmla="*/ 6 h 6"/>
              </a:gdLst>
              <a:ahLst/>
              <a:cxnLst>
                <a:cxn ang="T8">
                  <a:pos x="T0" y="T1"/>
                </a:cxn>
                <a:cxn ang="T9">
                  <a:pos x="T2" y="T3"/>
                </a:cxn>
                <a:cxn ang="T10">
                  <a:pos x="T4" y="T5"/>
                </a:cxn>
                <a:cxn ang="T11">
                  <a:pos x="T6" y="T7"/>
                </a:cxn>
              </a:cxnLst>
              <a:rect l="T12" t="T13" r="T14" b="T15"/>
              <a:pathLst>
                <a:path w="4" h="6">
                  <a:moveTo>
                    <a:pt x="4" y="4"/>
                  </a:moveTo>
                  <a:lnTo>
                    <a:pt x="1" y="0"/>
                  </a:lnTo>
                  <a:lnTo>
                    <a:pt x="0" y="6"/>
                  </a:lnTo>
                  <a:lnTo>
                    <a:pt x="4" y="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reeform 1013"/>
            <p:cNvSpPr>
              <a:spLocks/>
            </p:cNvSpPr>
            <p:nvPr/>
          </p:nvSpPr>
          <p:spPr bwMode="auto">
            <a:xfrm>
              <a:off x="3615512" y="3748986"/>
              <a:ext cx="3034" cy="3034"/>
            </a:xfrm>
            <a:custGeom>
              <a:avLst/>
              <a:gdLst>
                <a:gd name="T0" fmla="*/ 2147483647 w 2"/>
                <a:gd name="T1" fmla="*/ 0 h 6"/>
                <a:gd name="T2" fmla="*/ 0 w 2"/>
                <a:gd name="T3" fmla="*/ 2147483647 h 6"/>
                <a:gd name="T4" fmla="*/ 2147483647 w 2"/>
                <a:gd name="T5" fmla="*/ 0 h 6"/>
                <a:gd name="T6" fmla="*/ 0 60000 65536"/>
                <a:gd name="T7" fmla="*/ 0 60000 65536"/>
                <a:gd name="T8" fmla="*/ 0 60000 65536"/>
                <a:gd name="T9" fmla="*/ 0 w 2"/>
                <a:gd name="T10" fmla="*/ 0 h 6"/>
                <a:gd name="T11" fmla="*/ 2 w 2"/>
                <a:gd name="T12" fmla="*/ 6 h 6"/>
              </a:gdLst>
              <a:ahLst/>
              <a:cxnLst>
                <a:cxn ang="T6">
                  <a:pos x="T0" y="T1"/>
                </a:cxn>
                <a:cxn ang="T7">
                  <a:pos x="T2" y="T3"/>
                </a:cxn>
                <a:cxn ang="T8">
                  <a:pos x="T4" y="T5"/>
                </a:cxn>
              </a:cxnLst>
              <a:rect l="T9" t="T10" r="T11" b="T12"/>
              <a:pathLst>
                <a:path w="2" h="6">
                  <a:moveTo>
                    <a:pt x="2" y="0"/>
                  </a:moveTo>
                  <a:lnTo>
                    <a:pt x="0" y="6"/>
                  </a:lnTo>
                  <a:lnTo>
                    <a:pt x="2"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reeform 1014"/>
            <p:cNvSpPr>
              <a:spLocks/>
            </p:cNvSpPr>
            <p:nvPr/>
          </p:nvSpPr>
          <p:spPr bwMode="auto">
            <a:xfrm>
              <a:off x="3621580" y="3752020"/>
              <a:ext cx="9103" cy="3034"/>
            </a:xfrm>
            <a:custGeom>
              <a:avLst/>
              <a:gdLst>
                <a:gd name="T0" fmla="*/ 2147483647 w 19"/>
                <a:gd name="T1" fmla="*/ 2147483647 h 7"/>
                <a:gd name="T2" fmla="*/ 2147483647 w 19"/>
                <a:gd name="T3" fmla="*/ 2147483647 h 7"/>
                <a:gd name="T4" fmla="*/ 2147483647 w 19"/>
                <a:gd name="T5" fmla="*/ 2147483647 h 7"/>
                <a:gd name="T6" fmla="*/ 0 w 19"/>
                <a:gd name="T7" fmla="*/ 0 h 7"/>
                <a:gd name="T8" fmla="*/ 2147483647 w 19"/>
                <a:gd name="T9" fmla="*/ 2147483647 h 7"/>
                <a:gd name="T10" fmla="*/ 0 60000 65536"/>
                <a:gd name="T11" fmla="*/ 0 60000 65536"/>
                <a:gd name="T12" fmla="*/ 0 60000 65536"/>
                <a:gd name="T13" fmla="*/ 0 60000 65536"/>
                <a:gd name="T14" fmla="*/ 0 60000 65536"/>
                <a:gd name="T15" fmla="*/ 0 w 19"/>
                <a:gd name="T16" fmla="*/ 0 h 7"/>
                <a:gd name="T17" fmla="*/ 19 w 19"/>
                <a:gd name="T18" fmla="*/ 7 h 7"/>
              </a:gdLst>
              <a:ahLst/>
              <a:cxnLst>
                <a:cxn ang="T10">
                  <a:pos x="T0" y="T1"/>
                </a:cxn>
                <a:cxn ang="T11">
                  <a:pos x="T2" y="T3"/>
                </a:cxn>
                <a:cxn ang="T12">
                  <a:pos x="T4" y="T5"/>
                </a:cxn>
                <a:cxn ang="T13">
                  <a:pos x="T6" y="T7"/>
                </a:cxn>
                <a:cxn ang="T14">
                  <a:pos x="T8" y="T9"/>
                </a:cxn>
              </a:cxnLst>
              <a:rect l="T15" t="T16" r="T17" b="T18"/>
              <a:pathLst>
                <a:path w="19" h="7">
                  <a:moveTo>
                    <a:pt x="16" y="7"/>
                  </a:moveTo>
                  <a:lnTo>
                    <a:pt x="19" y="6"/>
                  </a:lnTo>
                  <a:lnTo>
                    <a:pt x="15" y="3"/>
                  </a:lnTo>
                  <a:lnTo>
                    <a:pt x="0" y="0"/>
                  </a:lnTo>
                  <a:lnTo>
                    <a:pt x="16" y="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 name="Freeform 992"/>
            <p:cNvSpPr>
              <a:spLocks/>
            </p:cNvSpPr>
            <p:nvPr/>
          </p:nvSpPr>
          <p:spPr bwMode="auto">
            <a:xfrm>
              <a:off x="2489813" y="4619809"/>
              <a:ext cx="121369" cy="136541"/>
            </a:xfrm>
            <a:custGeom>
              <a:avLst/>
              <a:gdLst>
                <a:gd name="T0" fmla="*/ 2147483647 w 243"/>
                <a:gd name="T1" fmla="*/ 2147483647 h 271"/>
                <a:gd name="T2" fmla="*/ 2147483647 w 243"/>
                <a:gd name="T3" fmla="*/ 2147483647 h 271"/>
                <a:gd name="T4" fmla="*/ 2147483647 w 243"/>
                <a:gd name="T5" fmla="*/ 2147483647 h 271"/>
                <a:gd name="T6" fmla="*/ 2147483647 w 243"/>
                <a:gd name="T7" fmla="*/ 2147483647 h 271"/>
                <a:gd name="T8" fmla="*/ 2147483647 w 243"/>
                <a:gd name="T9" fmla="*/ 2147483647 h 271"/>
                <a:gd name="T10" fmla="*/ 2147483647 w 243"/>
                <a:gd name="T11" fmla="*/ 2147483647 h 271"/>
                <a:gd name="T12" fmla="*/ 2147483647 w 243"/>
                <a:gd name="T13" fmla="*/ 2147483647 h 271"/>
                <a:gd name="T14" fmla="*/ 2147483647 w 243"/>
                <a:gd name="T15" fmla="*/ 0 h 271"/>
                <a:gd name="T16" fmla="*/ 2147483647 w 243"/>
                <a:gd name="T17" fmla="*/ 2147483647 h 271"/>
                <a:gd name="T18" fmla="*/ 2147483647 w 243"/>
                <a:gd name="T19" fmla="*/ 2147483647 h 271"/>
                <a:gd name="T20" fmla="*/ 2147483647 w 243"/>
                <a:gd name="T21" fmla="*/ 2147483647 h 271"/>
                <a:gd name="T22" fmla="*/ 2147483647 w 243"/>
                <a:gd name="T23" fmla="*/ 2147483647 h 271"/>
                <a:gd name="T24" fmla="*/ 2147483647 w 243"/>
                <a:gd name="T25" fmla="*/ 2147483647 h 271"/>
                <a:gd name="T26" fmla="*/ 2147483647 w 243"/>
                <a:gd name="T27" fmla="*/ 2147483647 h 271"/>
                <a:gd name="T28" fmla="*/ 0 w 243"/>
                <a:gd name="T29" fmla="*/ 2147483647 h 271"/>
                <a:gd name="T30" fmla="*/ 0 w 243"/>
                <a:gd name="T31" fmla="*/ 2147483647 h 271"/>
                <a:gd name="T32" fmla="*/ 2147483647 w 243"/>
                <a:gd name="T33" fmla="*/ 2147483647 h 271"/>
                <a:gd name="T34" fmla="*/ 2147483647 w 243"/>
                <a:gd name="T35" fmla="*/ 2147483647 h 271"/>
                <a:gd name="T36" fmla="*/ 2147483647 w 243"/>
                <a:gd name="T37" fmla="*/ 2147483647 h 271"/>
                <a:gd name="T38" fmla="*/ 2147483647 w 243"/>
                <a:gd name="T39" fmla="*/ 2147483647 h 271"/>
                <a:gd name="T40" fmla="*/ 2147483647 w 243"/>
                <a:gd name="T41" fmla="*/ 2147483647 h 271"/>
                <a:gd name="T42" fmla="*/ 2147483647 w 243"/>
                <a:gd name="T43" fmla="*/ 2147483647 h 271"/>
                <a:gd name="T44" fmla="*/ 2147483647 w 243"/>
                <a:gd name="T45" fmla="*/ 2147483647 h 271"/>
                <a:gd name="T46" fmla="*/ 2147483647 w 243"/>
                <a:gd name="T47" fmla="*/ 2147483647 h 271"/>
                <a:gd name="T48" fmla="*/ 2147483647 w 243"/>
                <a:gd name="T49" fmla="*/ 2147483647 h 271"/>
                <a:gd name="T50" fmla="*/ 2147483647 w 243"/>
                <a:gd name="T51" fmla="*/ 2147483647 h 271"/>
                <a:gd name="T52" fmla="*/ 2147483647 w 243"/>
                <a:gd name="T53" fmla="*/ 2147483647 h 271"/>
                <a:gd name="T54" fmla="*/ 2147483647 w 243"/>
                <a:gd name="T55" fmla="*/ 2147483647 h 271"/>
                <a:gd name="T56" fmla="*/ 2147483647 w 243"/>
                <a:gd name="T57" fmla="*/ 2147483647 h 271"/>
                <a:gd name="T58" fmla="*/ 2147483647 w 243"/>
                <a:gd name="T59" fmla="*/ 2147483647 h 271"/>
                <a:gd name="T60" fmla="*/ 2147483647 w 243"/>
                <a:gd name="T61" fmla="*/ 2147483647 h 271"/>
                <a:gd name="T62" fmla="*/ 2147483647 w 243"/>
                <a:gd name="T63" fmla="*/ 2147483647 h 271"/>
                <a:gd name="T64" fmla="*/ 2147483647 w 243"/>
                <a:gd name="T65" fmla="*/ 2147483647 h 271"/>
                <a:gd name="T66" fmla="*/ 2147483647 w 243"/>
                <a:gd name="T67" fmla="*/ 2147483647 h 271"/>
                <a:gd name="T68" fmla="*/ 2147483647 w 243"/>
                <a:gd name="T69" fmla="*/ 2147483647 h 271"/>
                <a:gd name="T70" fmla="*/ 2147483647 w 243"/>
                <a:gd name="T71" fmla="*/ 2147483647 h 271"/>
                <a:gd name="T72" fmla="*/ 2147483647 w 243"/>
                <a:gd name="T73" fmla="*/ 2147483647 h 271"/>
                <a:gd name="T74" fmla="*/ 2147483647 w 243"/>
                <a:gd name="T75" fmla="*/ 2147483647 h 271"/>
                <a:gd name="T76" fmla="*/ 2147483647 w 243"/>
                <a:gd name="T77" fmla="*/ 2147483647 h 271"/>
                <a:gd name="T78" fmla="*/ 2147483647 w 243"/>
                <a:gd name="T79" fmla="*/ 2147483647 h 271"/>
                <a:gd name="T80" fmla="*/ 2147483647 w 243"/>
                <a:gd name="T81" fmla="*/ 2147483647 h 27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3"/>
                <a:gd name="T124" fmla="*/ 0 h 271"/>
                <a:gd name="T125" fmla="*/ 243 w 243"/>
                <a:gd name="T126" fmla="*/ 271 h 27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3" h="271">
                  <a:moveTo>
                    <a:pt x="238" y="60"/>
                  </a:moveTo>
                  <a:lnTo>
                    <a:pt x="206" y="43"/>
                  </a:lnTo>
                  <a:lnTo>
                    <a:pt x="197" y="49"/>
                  </a:lnTo>
                  <a:lnTo>
                    <a:pt x="153" y="48"/>
                  </a:lnTo>
                  <a:lnTo>
                    <a:pt x="147" y="33"/>
                  </a:lnTo>
                  <a:lnTo>
                    <a:pt x="137" y="25"/>
                  </a:lnTo>
                  <a:lnTo>
                    <a:pt x="112" y="13"/>
                  </a:lnTo>
                  <a:lnTo>
                    <a:pt x="84" y="0"/>
                  </a:lnTo>
                  <a:lnTo>
                    <a:pt x="52" y="21"/>
                  </a:lnTo>
                  <a:lnTo>
                    <a:pt x="35" y="21"/>
                  </a:lnTo>
                  <a:lnTo>
                    <a:pt x="31" y="26"/>
                  </a:lnTo>
                  <a:lnTo>
                    <a:pt x="33" y="52"/>
                  </a:lnTo>
                  <a:lnTo>
                    <a:pt x="20" y="70"/>
                  </a:lnTo>
                  <a:lnTo>
                    <a:pt x="18" y="87"/>
                  </a:lnTo>
                  <a:lnTo>
                    <a:pt x="0" y="102"/>
                  </a:lnTo>
                  <a:lnTo>
                    <a:pt x="0" y="156"/>
                  </a:lnTo>
                  <a:lnTo>
                    <a:pt x="22" y="170"/>
                  </a:lnTo>
                  <a:lnTo>
                    <a:pt x="40" y="150"/>
                  </a:lnTo>
                  <a:lnTo>
                    <a:pt x="45" y="167"/>
                  </a:lnTo>
                  <a:lnTo>
                    <a:pt x="41" y="190"/>
                  </a:lnTo>
                  <a:lnTo>
                    <a:pt x="20" y="205"/>
                  </a:lnTo>
                  <a:lnTo>
                    <a:pt x="24" y="223"/>
                  </a:lnTo>
                  <a:lnTo>
                    <a:pt x="10" y="232"/>
                  </a:lnTo>
                  <a:lnTo>
                    <a:pt x="15" y="252"/>
                  </a:lnTo>
                  <a:lnTo>
                    <a:pt x="32" y="246"/>
                  </a:lnTo>
                  <a:lnTo>
                    <a:pt x="39" y="254"/>
                  </a:lnTo>
                  <a:lnTo>
                    <a:pt x="51" y="254"/>
                  </a:lnTo>
                  <a:lnTo>
                    <a:pt x="60" y="271"/>
                  </a:lnTo>
                  <a:lnTo>
                    <a:pt x="75" y="268"/>
                  </a:lnTo>
                  <a:lnTo>
                    <a:pt x="89" y="258"/>
                  </a:lnTo>
                  <a:lnTo>
                    <a:pt x="93" y="224"/>
                  </a:lnTo>
                  <a:lnTo>
                    <a:pt x="105" y="208"/>
                  </a:lnTo>
                  <a:lnTo>
                    <a:pt x="114" y="209"/>
                  </a:lnTo>
                  <a:lnTo>
                    <a:pt x="121" y="192"/>
                  </a:lnTo>
                  <a:lnTo>
                    <a:pt x="181" y="167"/>
                  </a:lnTo>
                  <a:lnTo>
                    <a:pt x="219" y="130"/>
                  </a:lnTo>
                  <a:lnTo>
                    <a:pt x="236" y="98"/>
                  </a:lnTo>
                  <a:lnTo>
                    <a:pt x="243" y="98"/>
                  </a:lnTo>
                  <a:lnTo>
                    <a:pt x="226" y="68"/>
                  </a:lnTo>
                  <a:lnTo>
                    <a:pt x="227" y="62"/>
                  </a:lnTo>
                  <a:lnTo>
                    <a:pt x="238" y="6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 name="Freeform 993"/>
            <p:cNvSpPr>
              <a:spLocks/>
            </p:cNvSpPr>
            <p:nvPr/>
          </p:nvSpPr>
          <p:spPr bwMode="auto">
            <a:xfrm>
              <a:off x="2532292" y="4383140"/>
              <a:ext cx="257910" cy="353488"/>
            </a:xfrm>
            <a:custGeom>
              <a:avLst/>
              <a:gdLst>
                <a:gd name="T0" fmla="*/ 2147483647 w 521"/>
                <a:gd name="T1" fmla="*/ 2147483647 h 712"/>
                <a:gd name="T2" fmla="*/ 2147483647 w 521"/>
                <a:gd name="T3" fmla="*/ 2147483647 h 712"/>
                <a:gd name="T4" fmla="*/ 2147483647 w 521"/>
                <a:gd name="T5" fmla="*/ 2147483647 h 712"/>
                <a:gd name="T6" fmla="*/ 2147483647 w 521"/>
                <a:gd name="T7" fmla="*/ 2147483647 h 712"/>
                <a:gd name="T8" fmla="*/ 2147483647 w 521"/>
                <a:gd name="T9" fmla="*/ 2147483647 h 712"/>
                <a:gd name="T10" fmla="*/ 2147483647 w 521"/>
                <a:gd name="T11" fmla="*/ 2147483647 h 712"/>
                <a:gd name="T12" fmla="*/ 2147483647 w 521"/>
                <a:gd name="T13" fmla="*/ 2147483647 h 712"/>
                <a:gd name="T14" fmla="*/ 2147483647 w 521"/>
                <a:gd name="T15" fmla="*/ 2147483647 h 712"/>
                <a:gd name="T16" fmla="*/ 2147483647 w 521"/>
                <a:gd name="T17" fmla="*/ 2147483647 h 712"/>
                <a:gd name="T18" fmla="*/ 2147483647 w 521"/>
                <a:gd name="T19" fmla="*/ 2147483647 h 712"/>
                <a:gd name="T20" fmla="*/ 2147483647 w 521"/>
                <a:gd name="T21" fmla="*/ 2147483647 h 712"/>
                <a:gd name="T22" fmla="*/ 2147483647 w 521"/>
                <a:gd name="T23" fmla="*/ 2147483647 h 712"/>
                <a:gd name="T24" fmla="*/ 2147483647 w 521"/>
                <a:gd name="T25" fmla="*/ 2147483647 h 712"/>
                <a:gd name="T26" fmla="*/ 2147483647 w 521"/>
                <a:gd name="T27" fmla="*/ 2147483647 h 712"/>
                <a:gd name="T28" fmla="*/ 2147483647 w 521"/>
                <a:gd name="T29" fmla="*/ 2147483647 h 712"/>
                <a:gd name="T30" fmla="*/ 2147483647 w 521"/>
                <a:gd name="T31" fmla="*/ 2147483647 h 712"/>
                <a:gd name="T32" fmla="*/ 2147483647 w 521"/>
                <a:gd name="T33" fmla="*/ 2147483647 h 712"/>
                <a:gd name="T34" fmla="*/ 2147483647 w 521"/>
                <a:gd name="T35" fmla="*/ 2147483647 h 712"/>
                <a:gd name="T36" fmla="*/ 2147483647 w 521"/>
                <a:gd name="T37" fmla="*/ 2147483647 h 712"/>
                <a:gd name="T38" fmla="*/ 2147483647 w 521"/>
                <a:gd name="T39" fmla="*/ 2147483647 h 712"/>
                <a:gd name="T40" fmla="*/ 2147483647 w 521"/>
                <a:gd name="T41" fmla="*/ 2147483647 h 712"/>
                <a:gd name="T42" fmla="*/ 2147483647 w 521"/>
                <a:gd name="T43" fmla="*/ 2147483647 h 712"/>
                <a:gd name="T44" fmla="*/ 2147483647 w 521"/>
                <a:gd name="T45" fmla="*/ 2147483647 h 712"/>
                <a:gd name="T46" fmla="*/ 2147483647 w 521"/>
                <a:gd name="T47" fmla="*/ 2147483647 h 712"/>
                <a:gd name="T48" fmla="*/ 2147483647 w 521"/>
                <a:gd name="T49" fmla="*/ 2147483647 h 712"/>
                <a:gd name="T50" fmla="*/ 2147483647 w 521"/>
                <a:gd name="T51" fmla="*/ 2147483647 h 712"/>
                <a:gd name="T52" fmla="*/ 2147483647 w 521"/>
                <a:gd name="T53" fmla="*/ 2147483647 h 712"/>
                <a:gd name="T54" fmla="*/ 2147483647 w 521"/>
                <a:gd name="T55" fmla="*/ 2147483647 h 712"/>
                <a:gd name="T56" fmla="*/ 2147483647 w 521"/>
                <a:gd name="T57" fmla="*/ 2147483647 h 712"/>
                <a:gd name="T58" fmla="*/ 2147483647 w 521"/>
                <a:gd name="T59" fmla="*/ 2147483647 h 712"/>
                <a:gd name="T60" fmla="*/ 2147483647 w 521"/>
                <a:gd name="T61" fmla="*/ 2147483647 h 712"/>
                <a:gd name="T62" fmla="*/ 2147483647 w 521"/>
                <a:gd name="T63" fmla="*/ 2147483647 h 712"/>
                <a:gd name="T64" fmla="*/ 2147483647 w 521"/>
                <a:gd name="T65" fmla="*/ 2147483647 h 712"/>
                <a:gd name="T66" fmla="*/ 2147483647 w 521"/>
                <a:gd name="T67" fmla="*/ 2147483647 h 712"/>
                <a:gd name="T68" fmla="*/ 2147483647 w 521"/>
                <a:gd name="T69" fmla="*/ 2147483647 h 712"/>
                <a:gd name="T70" fmla="*/ 2147483647 w 521"/>
                <a:gd name="T71" fmla="*/ 2147483647 h 712"/>
                <a:gd name="T72" fmla="*/ 2147483647 w 521"/>
                <a:gd name="T73" fmla="*/ 2147483647 h 712"/>
                <a:gd name="T74" fmla="*/ 2147483647 w 521"/>
                <a:gd name="T75" fmla="*/ 2147483647 h 712"/>
                <a:gd name="T76" fmla="*/ 2147483647 w 521"/>
                <a:gd name="T77" fmla="*/ 2147483647 h 712"/>
                <a:gd name="T78" fmla="*/ 2147483647 w 521"/>
                <a:gd name="T79" fmla="*/ 2147483647 h 712"/>
                <a:gd name="T80" fmla="*/ 2147483647 w 521"/>
                <a:gd name="T81" fmla="*/ 2147483647 h 712"/>
                <a:gd name="T82" fmla="*/ 2147483647 w 521"/>
                <a:gd name="T83" fmla="*/ 2147483647 h 712"/>
                <a:gd name="T84" fmla="*/ 2147483647 w 521"/>
                <a:gd name="T85" fmla="*/ 2147483647 h 712"/>
                <a:gd name="T86" fmla="*/ 2147483647 w 521"/>
                <a:gd name="T87" fmla="*/ 2147483647 h 712"/>
                <a:gd name="T88" fmla="*/ 2147483647 w 521"/>
                <a:gd name="T89" fmla="*/ 2147483647 h 712"/>
                <a:gd name="T90" fmla="*/ 2147483647 w 521"/>
                <a:gd name="T91" fmla="*/ 2147483647 h 712"/>
                <a:gd name="T92" fmla="*/ 2147483647 w 521"/>
                <a:gd name="T93" fmla="*/ 2147483647 h 712"/>
                <a:gd name="T94" fmla="*/ 2147483647 w 521"/>
                <a:gd name="T95" fmla="*/ 2147483647 h 712"/>
                <a:gd name="T96" fmla="*/ 2147483647 w 521"/>
                <a:gd name="T97" fmla="*/ 2147483647 h 712"/>
                <a:gd name="T98" fmla="*/ 2147483647 w 521"/>
                <a:gd name="T99" fmla="*/ 2147483647 h 712"/>
                <a:gd name="T100" fmla="*/ 2147483647 w 521"/>
                <a:gd name="T101" fmla="*/ 2147483647 h 712"/>
                <a:gd name="T102" fmla="*/ 2147483647 w 521"/>
                <a:gd name="T103" fmla="*/ 2147483647 h 712"/>
                <a:gd name="T104" fmla="*/ 2147483647 w 521"/>
                <a:gd name="T105" fmla="*/ 2147483647 h 712"/>
                <a:gd name="T106" fmla="*/ 2147483647 w 521"/>
                <a:gd name="T107" fmla="*/ 2147483647 h 712"/>
                <a:gd name="T108" fmla="*/ 2147483647 w 521"/>
                <a:gd name="T109" fmla="*/ 2147483647 h 712"/>
                <a:gd name="T110" fmla="*/ 2147483647 w 521"/>
                <a:gd name="T111" fmla="*/ 2147483647 h 712"/>
                <a:gd name="T112" fmla="*/ 2147483647 w 521"/>
                <a:gd name="T113" fmla="*/ 2147483647 h 71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21"/>
                <a:gd name="T172" fmla="*/ 0 h 712"/>
                <a:gd name="T173" fmla="*/ 521 w 521"/>
                <a:gd name="T174" fmla="*/ 712 h 71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21" h="712">
                  <a:moveTo>
                    <a:pt x="403" y="623"/>
                  </a:moveTo>
                  <a:lnTo>
                    <a:pt x="395" y="667"/>
                  </a:lnTo>
                  <a:lnTo>
                    <a:pt x="387" y="712"/>
                  </a:lnTo>
                  <a:lnTo>
                    <a:pt x="371" y="699"/>
                  </a:lnTo>
                  <a:lnTo>
                    <a:pt x="360" y="697"/>
                  </a:lnTo>
                  <a:lnTo>
                    <a:pt x="360" y="689"/>
                  </a:lnTo>
                  <a:lnTo>
                    <a:pt x="382" y="658"/>
                  </a:lnTo>
                  <a:lnTo>
                    <a:pt x="374" y="645"/>
                  </a:lnTo>
                  <a:lnTo>
                    <a:pt x="342" y="632"/>
                  </a:lnTo>
                  <a:lnTo>
                    <a:pt x="327" y="637"/>
                  </a:lnTo>
                  <a:lnTo>
                    <a:pt x="305" y="632"/>
                  </a:lnTo>
                  <a:lnTo>
                    <a:pt x="286" y="642"/>
                  </a:lnTo>
                  <a:lnTo>
                    <a:pt x="254" y="639"/>
                  </a:lnTo>
                  <a:lnTo>
                    <a:pt x="247" y="631"/>
                  </a:lnTo>
                  <a:lnTo>
                    <a:pt x="247" y="614"/>
                  </a:lnTo>
                  <a:lnTo>
                    <a:pt x="234" y="611"/>
                  </a:lnTo>
                  <a:lnTo>
                    <a:pt x="226" y="586"/>
                  </a:lnTo>
                  <a:lnTo>
                    <a:pt x="209" y="580"/>
                  </a:lnTo>
                  <a:lnTo>
                    <a:pt x="195" y="557"/>
                  </a:lnTo>
                  <a:lnTo>
                    <a:pt x="180" y="545"/>
                  </a:lnTo>
                  <a:lnTo>
                    <a:pt x="158" y="538"/>
                  </a:lnTo>
                  <a:lnTo>
                    <a:pt x="126" y="521"/>
                  </a:lnTo>
                  <a:lnTo>
                    <a:pt x="117" y="527"/>
                  </a:lnTo>
                  <a:lnTo>
                    <a:pt x="73" y="526"/>
                  </a:lnTo>
                  <a:lnTo>
                    <a:pt x="67" y="511"/>
                  </a:lnTo>
                  <a:lnTo>
                    <a:pt x="57" y="503"/>
                  </a:lnTo>
                  <a:lnTo>
                    <a:pt x="32" y="491"/>
                  </a:lnTo>
                  <a:lnTo>
                    <a:pt x="4" y="478"/>
                  </a:lnTo>
                  <a:lnTo>
                    <a:pt x="0" y="466"/>
                  </a:lnTo>
                  <a:lnTo>
                    <a:pt x="5" y="459"/>
                  </a:lnTo>
                  <a:lnTo>
                    <a:pt x="15" y="457"/>
                  </a:lnTo>
                  <a:lnTo>
                    <a:pt x="19" y="428"/>
                  </a:lnTo>
                  <a:lnTo>
                    <a:pt x="56" y="418"/>
                  </a:lnTo>
                  <a:lnTo>
                    <a:pt x="63" y="397"/>
                  </a:lnTo>
                  <a:lnTo>
                    <a:pt x="86" y="369"/>
                  </a:lnTo>
                  <a:lnTo>
                    <a:pt x="86" y="365"/>
                  </a:lnTo>
                  <a:lnTo>
                    <a:pt x="77" y="370"/>
                  </a:lnTo>
                  <a:lnTo>
                    <a:pt x="66" y="367"/>
                  </a:lnTo>
                  <a:lnTo>
                    <a:pt x="70" y="344"/>
                  </a:lnTo>
                  <a:lnTo>
                    <a:pt x="64" y="302"/>
                  </a:lnTo>
                  <a:lnTo>
                    <a:pt x="69" y="291"/>
                  </a:lnTo>
                  <a:lnTo>
                    <a:pt x="67" y="259"/>
                  </a:lnTo>
                  <a:lnTo>
                    <a:pt x="54" y="244"/>
                  </a:lnTo>
                  <a:lnTo>
                    <a:pt x="46" y="221"/>
                  </a:lnTo>
                  <a:lnTo>
                    <a:pt x="54" y="206"/>
                  </a:lnTo>
                  <a:lnTo>
                    <a:pt x="61" y="208"/>
                  </a:lnTo>
                  <a:lnTo>
                    <a:pt x="76" y="192"/>
                  </a:lnTo>
                  <a:lnTo>
                    <a:pt x="65" y="173"/>
                  </a:lnTo>
                  <a:lnTo>
                    <a:pt x="67" y="163"/>
                  </a:lnTo>
                  <a:lnTo>
                    <a:pt x="94" y="191"/>
                  </a:lnTo>
                  <a:lnTo>
                    <a:pt x="92" y="163"/>
                  </a:lnTo>
                  <a:lnTo>
                    <a:pt x="112" y="149"/>
                  </a:lnTo>
                  <a:lnTo>
                    <a:pt x="125" y="132"/>
                  </a:lnTo>
                  <a:lnTo>
                    <a:pt x="140" y="124"/>
                  </a:lnTo>
                  <a:lnTo>
                    <a:pt x="144" y="82"/>
                  </a:lnTo>
                  <a:lnTo>
                    <a:pt x="170" y="62"/>
                  </a:lnTo>
                  <a:lnTo>
                    <a:pt x="182" y="62"/>
                  </a:lnTo>
                  <a:lnTo>
                    <a:pt x="189" y="62"/>
                  </a:lnTo>
                  <a:lnTo>
                    <a:pt x="193" y="70"/>
                  </a:lnTo>
                  <a:lnTo>
                    <a:pt x="205" y="49"/>
                  </a:lnTo>
                  <a:lnTo>
                    <a:pt x="226" y="50"/>
                  </a:lnTo>
                  <a:lnTo>
                    <a:pt x="246" y="45"/>
                  </a:lnTo>
                  <a:lnTo>
                    <a:pt x="287" y="26"/>
                  </a:lnTo>
                  <a:lnTo>
                    <a:pt x="298" y="9"/>
                  </a:lnTo>
                  <a:lnTo>
                    <a:pt x="307" y="9"/>
                  </a:lnTo>
                  <a:lnTo>
                    <a:pt x="307" y="3"/>
                  </a:lnTo>
                  <a:lnTo>
                    <a:pt x="316" y="0"/>
                  </a:lnTo>
                  <a:lnTo>
                    <a:pt x="335" y="9"/>
                  </a:lnTo>
                  <a:lnTo>
                    <a:pt x="335" y="16"/>
                  </a:lnTo>
                  <a:lnTo>
                    <a:pt x="328" y="25"/>
                  </a:lnTo>
                  <a:lnTo>
                    <a:pt x="305" y="32"/>
                  </a:lnTo>
                  <a:lnTo>
                    <a:pt x="274" y="66"/>
                  </a:lnTo>
                  <a:lnTo>
                    <a:pt x="264" y="83"/>
                  </a:lnTo>
                  <a:lnTo>
                    <a:pt x="254" y="119"/>
                  </a:lnTo>
                  <a:lnTo>
                    <a:pt x="243" y="141"/>
                  </a:lnTo>
                  <a:lnTo>
                    <a:pt x="262" y="141"/>
                  </a:lnTo>
                  <a:lnTo>
                    <a:pt x="267" y="161"/>
                  </a:lnTo>
                  <a:lnTo>
                    <a:pt x="283" y="181"/>
                  </a:lnTo>
                  <a:lnTo>
                    <a:pt x="285" y="216"/>
                  </a:lnTo>
                  <a:lnTo>
                    <a:pt x="301" y="228"/>
                  </a:lnTo>
                  <a:lnTo>
                    <a:pt x="326" y="234"/>
                  </a:lnTo>
                  <a:lnTo>
                    <a:pt x="361" y="229"/>
                  </a:lnTo>
                  <a:lnTo>
                    <a:pt x="384" y="237"/>
                  </a:lnTo>
                  <a:lnTo>
                    <a:pt x="413" y="274"/>
                  </a:lnTo>
                  <a:lnTo>
                    <a:pt x="434" y="270"/>
                  </a:lnTo>
                  <a:lnTo>
                    <a:pt x="458" y="276"/>
                  </a:lnTo>
                  <a:lnTo>
                    <a:pt x="483" y="268"/>
                  </a:lnTo>
                  <a:lnTo>
                    <a:pt x="495" y="270"/>
                  </a:lnTo>
                  <a:lnTo>
                    <a:pt x="497" y="280"/>
                  </a:lnTo>
                  <a:lnTo>
                    <a:pt x="484" y="307"/>
                  </a:lnTo>
                  <a:lnTo>
                    <a:pt x="479" y="338"/>
                  </a:lnTo>
                  <a:lnTo>
                    <a:pt x="484" y="363"/>
                  </a:lnTo>
                  <a:lnTo>
                    <a:pt x="497" y="375"/>
                  </a:lnTo>
                  <a:lnTo>
                    <a:pt x="504" y="392"/>
                  </a:lnTo>
                  <a:lnTo>
                    <a:pt x="483" y="416"/>
                  </a:lnTo>
                  <a:lnTo>
                    <a:pt x="503" y="435"/>
                  </a:lnTo>
                  <a:lnTo>
                    <a:pt x="521" y="479"/>
                  </a:lnTo>
                  <a:lnTo>
                    <a:pt x="512" y="485"/>
                  </a:lnTo>
                  <a:lnTo>
                    <a:pt x="507" y="462"/>
                  </a:lnTo>
                  <a:lnTo>
                    <a:pt x="497" y="449"/>
                  </a:lnTo>
                  <a:lnTo>
                    <a:pt x="474" y="457"/>
                  </a:lnTo>
                  <a:lnTo>
                    <a:pt x="463" y="451"/>
                  </a:lnTo>
                  <a:lnTo>
                    <a:pt x="457" y="462"/>
                  </a:lnTo>
                  <a:lnTo>
                    <a:pt x="392" y="461"/>
                  </a:lnTo>
                  <a:lnTo>
                    <a:pt x="393" y="488"/>
                  </a:lnTo>
                  <a:lnTo>
                    <a:pt x="398" y="492"/>
                  </a:lnTo>
                  <a:lnTo>
                    <a:pt x="414" y="490"/>
                  </a:lnTo>
                  <a:lnTo>
                    <a:pt x="423" y="508"/>
                  </a:lnTo>
                  <a:lnTo>
                    <a:pt x="405" y="506"/>
                  </a:lnTo>
                  <a:lnTo>
                    <a:pt x="383" y="512"/>
                  </a:lnTo>
                  <a:lnTo>
                    <a:pt x="383" y="542"/>
                  </a:lnTo>
                  <a:lnTo>
                    <a:pt x="401" y="559"/>
                  </a:lnTo>
                  <a:lnTo>
                    <a:pt x="410" y="588"/>
                  </a:lnTo>
                  <a:lnTo>
                    <a:pt x="403" y="623"/>
                  </a:lnTo>
                  <a:close/>
                </a:path>
              </a:pathLst>
            </a:custGeom>
            <a:solidFill>
              <a:schemeClr val="accent4"/>
            </a:solidFill>
            <a:ln w="6350">
              <a:solidFill>
                <a:schemeClr val="tx1"/>
              </a:solidFill>
              <a:round/>
              <a:headEnd/>
              <a:tailEnd/>
            </a:ln>
            <a:effectLst>
              <a:outerShdw blurRad="63500" sx="102000" sy="102000" algn="ctr"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 name="Freeform 994"/>
            <p:cNvSpPr>
              <a:spLocks/>
            </p:cNvSpPr>
            <p:nvPr/>
          </p:nvSpPr>
          <p:spPr bwMode="auto">
            <a:xfrm>
              <a:off x="2641524" y="4537885"/>
              <a:ext cx="832895" cy="872340"/>
            </a:xfrm>
            <a:custGeom>
              <a:avLst/>
              <a:gdLst>
                <a:gd name="T0" fmla="*/ 2147483647 w 1676"/>
                <a:gd name="T1" fmla="*/ 2147483647 h 1756"/>
                <a:gd name="T2" fmla="*/ 2147483647 w 1676"/>
                <a:gd name="T3" fmla="*/ 2147483647 h 1756"/>
                <a:gd name="T4" fmla="*/ 2147483647 w 1676"/>
                <a:gd name="T5" fmla="*/ 2147483647 h 1756"/>
                <a:gd name="T6" fmla="*/ 2147483647 w 1676"/>
                <a:gd name="T7" fmla="*/ 2147483647 h 1756"/>
                <a:gd name="T8" fmla="*/ 2147483647 w 1676"/>
                <a:gd name="T9" fmla="*/ 2147483647 h 1756"/>
                <a:gd name="T10" fmla="*/ 2147483647 w 1676"/>
                <a:gd name="T11" fmla="*/ 2147483647 h 1756"/>
                <a:gd name="T12" fmla="*/ 2147483647 w 1676"/>
                <a:gd name="T13" fmla="*/ 2147483647 h 1756"/>
                <a:gd name="T14" fmla="*/ 2147483647 w 1676"/>
                <a:gd name="T15" fmla="*/ 2147483647 h 1756"/>
                <a:gd name="T16" fmla="*/ 2147483647 w 1676"/>
                <a:gd name="T17" fmla="*/ 2147483647 h 1756"/>
                <a:gd name="T18" fmla="*/ 2147483647 w 1676"/>
                <a:gd name="T19" fmla="*/ 2147483647 h 1756"/>
                <a:gd name="T20" fmla="*/ 2147483647 w 1676"/>
                <a:gd name="T21" fmla="*/ 2147483647 h 1756"/>
                <a:gd name="T22" fmla="*/ 2147483647 w 1676"/>
                <a:gd name="T23" fmla="*/ 2147483647 h 1756"/>
                <a:gd name="T24" fmla="*/ 2147483647 w 1676"/>
                <a:gd name="T25" fmla="*/ 2147483647 h 1756"/>
                <a:gd name="T26" fmla="*/ 2147483647 w 1676"/>
                <a:gd name="T27" fmla="*/ 2147483647 h 1756"/>
                <a:gd name="T28" fmla="*/ 2147483647 w 1676"/>
                <a:gd name="T29" fmla="*/ 2147483647 h 1756"/>
                <a:gd name="T30" fmla="*/ 2147483647 w 1676"/>
                <a:gd name="T31" fmla="*/ 2147483647 h 1756"/>
                <a:gd name="T32" fmla="*/ 2147483647 w 1676"/>
                <a:gd name="T33" fmla="*/ 2147483647 h 1756"/>
                <a:gd name="T34" fmla="*/ 2147483647 w 1676"/>
                <a:gd name="T35" fmla="*/ 2147483647 h 1756"/>
                <a:gd name="T36" fmla="*/ 2147483647 w 1676"/>
                <a:gd name="T37" fmla="*/ 2147483647 h 1756"/>
                <a:gd name="T38" fmla="*/ 2147483647 w 1676"/>
                <a:gd name="T39" fmla="*/ 2147483647 h 1756"/>
                <a:gd name="T40" fmla="*/ 2147483647 w 1676"/>
                <a:gd name="T41" fmla="*/ 2147483647 h 1756"/>
                <a:gd name="T42" fmla="*/ 2147483647 w 1676"/>
                <a:gd name="T43" fmla="*/ 2147483647 h 1756"/>
                <a:gd name="T44" fmla="*/ 2147483647 w 1676"/>
                <a:gd name="T45" fmla="*/ 2147483647 h 1756"/>
                <a:gd name="T46" fmla="*/ 2147483647 w 1676"/>
                <a:gd name="T47" fmla="*/ 2147483647 h 1756"/>
                <a:gd name="T48" fmla="*/ 2147483647 w 1676"/>
                <a:gd name="T49" fmla="*/ 2147483647 h 1756"/>
                <a:gd name="T50" fmla="*/ 2147483647 w 1676"/>
                <a:gd name="T51" fmla="*/ 2147483647 h 1756"/>
                <a:gd name="T52" fmla="*/ 2147483647 w 1676"/>
                <a:gd name="T53" fmla="*/ 2147483647 h 1756"/>
                <a:gd name="T54" fmla="*/ 2147483647 w 1676"/>
                <a:gd name="T55" fmla="*/ 2147483647 h 1756"/>
                <a:gd name="T56" fmla="*/ 2147483647 w 1676"/>
                <a:gd name="T57" fmla="*/ 2147483647 h 1756"/>
                <a:gd name="T58" fmla="*/ 2147483647 w 1676"/>
                <a:gd name="T59" fmla="*/ 2147483647 h 1756"/>
                <a:gd name="T60" fmla="*/ 2147483647 w 1676"/>
                <a:gd name="T61" fmla="*/ 0 h 1756"/>
                <a:gd name="T62" fmla="*/ 2147483647 w 1676"/>
                <a:gd name="T63" fmla="*/ 2147483647 h 1756"/>
                <a:gd name="T64" fmla="*/ 2147483647 w 1676"/>
                <a:gd name="T65" fmla="*/ 2147483647 h 1756"/>
                <a:gd name="T66" fmla="*/ 2147483647 w 1676"/>
                <a:gd name="T67" fmla="*/ 2147483647 h 1756"/>
                <a:gd name="T68" fmla="*/ 2147483647 w 1676"/>
                <a:gd name="T69" fmla="*/ 2147483647 h 1756"/>
                <a:gd name="T70" fmla="*/ 2147483647 w 1676"/>
                <a:gd name="T71" fmla="*/ 2147483647 h 1756"/>
                <a:gd name="T72" fmla="*/ 2147483647 w 1676"/>
                <a:gd name="T73" fmla="*/ 2147483647 h 1756"/>
                <a:gd name="T74" fmla="*/ 2147483647 w 1676"/>
                <a:gd name="T75" fmla="*/ 2147483647 h 1756"/>
                <a:gd name="T76" fmla="*/ 2147483647 w 1676"/>
                <a:gd name="T77" fmla="*/ 2147483647 h 1756"/>
                <a:gd name="T78" fmla="*/ 2147483647 w 1676"/>
                <a:gd name="T79" fmla="*/ 2147483647 h 1756"/>
                <a:gd name="T80" fmla="*/ 2147483647 w 1676"/>
                <a:gd name="T81" fmla="*/ 2147483647 h 1756"/>
                <a:gd name="T82" fmla="*/ 2147483647 w 1676"/>
                <a:gd name="T83" fmla="*/ 2147483647 h 1756"/>
                <a:gd name="T84" fmla="*/ 2147483647 w 1676"/>
                <a:gd name="T85" fmla="*/ 2147483647 h 1756"/>
                <a:gd name="T86" fmla="*/ 2147483647 w 1676"/>
                <a:gd name="T87" fmla="*/ 2147483647 h 1756"/>
                <a:gd name="T88" fmla="*/ 2147483647 w 1676"/>
                <a:gd name="T89" fmla="*/ 2147483647 h 1756"/>
                <a:gd name="T90" fmla="*/ 2147483647 w 1676"/>
                <a:gd name="T91" fmla="*/ 2147483647 h 1756"/>
                <a:gd name="T92" fmla="*/ 2147483647 w 1676"/>
                <a:gd name="T93" fmla="*/ 2147483647 h 1756"/>
                <a:gd name="T94" fmla="*/ 2147483647 w 1676"/>
                <a:gd name="T95" fmla="*/ 2147483647 h 1756"/>
                <a:gd name="T96" fmla="*/ 2147483647 w 1676"/>
                <a:gd name="T97" fmla="*/ 2147483647 h 1756"/>
                <a:gd name="T98" fmla="*/ 2147483647 w 1676"/>
                <a:gd name="T99" fmla="*/ 2147483647 h 1756"/>
                <a:gd name="T100" fmla="*/ 2147483647 w 1676"/>
                <a:gd name="T101" fmla="*/ 2147483647 h 1756"/>
                <a:gd name="T102" fmla="*/ 2147483647 w 1676"/>
                <a:gd name="T103" fmla="*/ 2147483647 h 1756"/>
                <a:gd name="T104" fmla="*/ 2147483647 w 1676"/>
                <a:gd name="T105" fmla="*/ 2147483647 h 1756"/>
                <a:gd name="T106" fmla="*/ 2147483647 w 1676"/>
                <a:gd name="T107" fmla="*/ 2147483647 h 1756"/>
                <a:gd name="T108" fmla="*/ 2147483647 w 1676"/>
                <a:gd name="T109" fmla="*/ 2147483647 h 1756"/>
                <a:gd name="T110" fmla="*/ 2147483647 w 1676"/>
                <a:gd name="T111" fmla="*/ 2147483647 h 1756"/>
                <a:gd name="T112" fmla="*/ 2147483647 w 1676"/>
                <a:gd name="T113" fmla="*/ 2147483647 h 1756"/>
                <a:gd name="T114" fmla="*/ 2147483647 w 1676"/>
                <a:gd name="T115" fmla="*/ 2147483647 h 1756"/>
                <a:gd name="T116" fmla="*/ 2147483647 w 1676"/>
                <a:gd name="T117" fmla="*/ 2147483647 h 1756"/>
                <a:gd name="T118" fmla="*/ 2147483647 w 1676"/>
                <a:gd name="T119" fmla="*/ 2147483647 h 1756"/>
                <a:gd name="T120" fmla="*/ 2147483647 w 1676"/>
                <a:gd name="T121" fmla="*/ 2147483647 h 1756"/>
                <a:gd name="T122" fmla="*/ 2147483647 w 1676"/>
                <a:gd name="T123" fmla="*/ 2147483647 h 1756"/>
                <a:gd name="T124" fmla="*/ 2147483647 w 1676"/>
                <a:gd name="T125" fmla="*/ 2147483647 h 17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76"/>
                <a:gd name="T190" fmla="*/ 0 h 1756"/>
                <a:gd name="T191" fmla="*/ 1676 w 1676"/>
                <a:gd name="T192" fmla="*/ 1756 h 17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76" h="1756">
                  <a:moveTo>
                    <a:pt x="878" y="1756"/>
                  </a:moveTo>
                  <a:lnTo>
                    <a:pt x="899" y="1735"/>
                  </a:lnTo>
                  <a:lnTo>
                    <a:pt x="917" y="1711"/>
                  </a:lnTo>
                  <a:lnTo>
                    <a:pt x="926" y="1683"/>
                  </a:lnTo>
                  <a:lnTo>
                    <a:pt x="978" y="1642"/>
                  </a:lnTo>
                  <a:lnTo>
                    <a:pt x="1011" y="1591"/>
                  </a:lnTo>
                  <a:lnTo>
                    <a:pt x="1014" y="1574"/>
                  </a:lnTo>
                  <a:lnTo>
                    <a:pt x="1033" y="1538"/>
                  </a:lnTo>
                  <a:lnTo>
                    <a:pt x="1052" y="1512"/>
                  </a:lnTo>
                  <a:lnTo>
                    <a:pt x="1071" y="1501"/>
                  </a:lnTo>
                  <a:lnTo>
                    <a:pt x="1081" y="1485"/>
                  </a:lnTo>
                  <a:lnTo>
                    <a:pt x="1085" y="1436"/>
                  </a:lnTo>
                  <a:lnTo>
                    <a:pt x="1093" y="1430"/>
                  </a:lnTo>
                  <a:lnTo>
                    <a:pt x="1084" y="1417"/>
                  </a:lnTo>
                  <a:lnTo>
                    <a:pt x="1081" y="1379"/>
                  </a:lnTo>
                  <a:lnTo>
                    <a:pt x="1097" y="1346"/>
                  </a:lnTo>
                  <a:lnTo>
                    <a:pt x="1168" y="1281"/>
                  </a:lnTo>
                  <a:lnTo>
                    <a:pt x="1195" y="1267"/>
                  </a:lnTo>
                  <a:lnTo>
                    <a:pt x="1217" y="1264"/>
                  </a:lnTo>
                  <a:lnTo>
                    <a:pt x="1240" y="1246"/>
                  </a:lnTo>
                  <a:lnTo>
                    <a:pt x="1256" y="1244"/>
                  </a:lnTo>
                  <a:lnTo>
                    <a:pt x="1254" y="1234"/>
                  </a:lnTo>
                  <a:lnTo>
                    <a:pt x="1261" y="1228"/>
                  </a:lnTo>
                  <a:lnTo>
                    <a:pt x="1269" y="1232"/>
                  </a:lnTo>
                  <a:lnTo>
                    <a:pt x="1286" y="1227"/>
                  </a:lnTo>
                  <a:lnTo>
                    <a:pt x="1302" y="1229"/>
                  </a:lnTo>
                  <a:lnTo>
                    <a:pt x="1315" y="1225"/>
                  </a:lnTo>
                  <a:lnTo>
                    <a:pt x="1361" y="1225"/>
                  </a:lnTo>
                  <a:lnTo>
                    <a:pt x="1370" y="1208"/>
                  </a:lnTo>
                  <a:lnTo>
                    <a:pt x="1404" y="1184"/>
                  </a:lnTo>
                  <a:lnTo>
                    <a:pt x="1411" y="1151"/>
                  </a:lnTo>
                  <a:lnTo>
                    <a:pt x="1435" y="1122"/>
                  </a:lnTo>
                  <a:lnTo>
                    <a:pt x="1450" y="1087"/>
                  </a:lnTo>
                  <a:lnTo>
                    <a:pt x="1464" y="1069"/>
                  </a:lnTo>
                  <a:lnTo>
                    <a:pt x="1471" y="1011"/>
                  </a:lnTo>
                  <a:lnTo>
                    <a:pt x="1488" y="988"/>
                  </a:lnTo>
                  <a:lnTo>
                    <a:pt x="1499" y="904"/>
                  </a:lnTo>
                  <a:lnTo>
                    <a:pt x="1494" y="845"/>
                  </a:lnTo>
                  <a:lnTo>
                    <a:pt x="1501" y="789"/>
                  </a:lnTo>
                  <a:lnTo>
                    <a:pt x="1510" y="779"/>
                  </a:lnTo>
                  <a:lnTo>
                    <a:pt x="1521" y="780"/>
                  </a:lnTo>
                  <a:lnTo>
                    <a:pt x="1533" y="771"/>
                  </a:lnTo>
                  <a:lnTo>
                    <a:pt x="1569" y="706"/>
                  </a:lnTo>
                  <a:lnTo>
                    <a:pt x="1610" y="673"/>
                  </a:lnTo>
                  <a:lnTo>
                    <a:pt x="1615" y="667"/>
                  </a:lnTo>
                  <a:lnTo>
                    <a:pt x="1661" y="607"/>
                  </a:lnTo>
                  <a:lnTo>
                    <a:pt x="1673" y="566"/>
                  </a:lnTo>
                  <a:lnTo>
                    <a:pt x="1676" y="526"/>
                  </a:lnTo>
                  <a:lnTo>
                    <a:pt x="1676" y="509"/>
                  </a:lnTo>
                  <a:lnTo>
                    <a:pt x="1665" y="467"/>
                  </a:lnTo>
                  <a:lnTo>
                    <a:pt x="1651" y="446"/>
                  </a:lnTo>
                  <a:lnTo>
                    <a:pt x="1582" y="437"/>
                  </a:lnTo>
                  <a:lnTo>
                    <a:pt x="1516" y="379"/>
                  </a:lnTo>
                  <a:lnTo>
                    <a:pt x="1479" y="355"/>
                  </a:lnTo>
                  <a:lnTo>
                    <a:pt x="1461" y="346"/>
                  </a:lnTo>
                  <a:lnTo>
                    <a:pt x="1377" y="344"/>
                  </a:lnTo>
                  <a:lnTo>
                    <a:pt x="1309" y="327"/>
                  </a:lnTo>
                  <a:lnTo>
                    <a:pt x="1304" y="322"/>
                  </a:lnTo>
                  <a:lnTo>
                    <a:pt x="1265" y="337"/>
                  </a:lnTo>
                  <a:lnTo>
                    <a:pt x="1272" y="320"/>
                  </a:lnTo>
                  <a:lnTo>
                    <a:pt x="1266" y="314"/>
                  </a:lnTo>
                  <a:lnTo>
                    <a:pt x="1257" y="314"/>
                  </a:lnTo>
                  <a:lnTo>
                    <a:pt x="1261" y="302"/>
                  </a:lnTo>
                  <a:lnTo>
                    <a:pt x="1247" y="286"/>
                  </a:lnTo>
                  <a:lnTo>
                    <a:pt x="1228" y="295"/>
                  </a:lnTo>
                  <a:lnTo>
                    <a:pt x="1221" y="276"/>
                  </a:lnTo>
                  <a:lnTo>
                    <a:pt x="1191" y="264"/>
                  </a:lnTo>
                  <a:lnTo>
                    <a:pt x="1176" y="263"/>
                  </a:lnTo>
                  <a:lnTo>
                    <a:pt x="1151" y="250"/>
                  </a:lnTo>
                  <a:lnTo>
                    <a:pt x="1119" y="249"/>
                  </a:lnTo>
                  <a:lnTo>
                    <a:pt x="1112" y="252"/>
                  </a:lnTo>
                  <a:lnTo>
                    <a:pt x="1093" y="285"/>
                  </a:lnTo>
                  <a:lnTo>
                    <a:pt x="1072" y="293"/>
                  </a:lnTo>
                  <a:lnTo>
                    <a:pt x="1056" y="327"/>
                  </a:lnTo>
                  <a:lnTo>
                    <a:pt x="1055" y="301"/>
                  </a:lnTo>
                  <a:lnTo>
                    <a:pt x="999" y="302"/>
                  </a:lnTo>
                  <a:lnTo>
                    <a:pt x="988" y="306"/>
                  </a:lnTo>
                  <a:lnTo>
                    <a:pt x="970" y="302"/>
                  </a:lnTo>
                  <a:lnTo>
                    <a:pt x="963" y="310"/>
                  </a:lnTo>
                  <a:lnTo>
                    <a:pt x="968" y="297"/>
                  </a:lnTo>
                  <a:lnTo>
                    <a:pt x="990" y="301"/>
                  </a:lnTo>
                  <a:lnTo>
                    <a:pt x="999" y="296"/>
                  </a:lnTo>
                  <a:lnTo>
                    <a:pt x="1000" y="276"/>
                  </a:lnTo>
                  <a:lnTo>
                    <a:pt x="988" y="267"/>
                  </a:lnTo>
                  <a:lnTo>
                    <a:pt x="996" y="257"/>
                  </a:lnTo>
                  <a:lnTo>
                    <a:pt x="986" y="258"/>
                  </a:lnTo>
                  <a:lnTo>
                    <a:pt x="980" y="270"/>
                  </a:lnTo>
                  <a:lnTo>
                    <a:pt x="972" y="271"/>
                  </a:lnTo>
                  <a:lnTo>
                    <a:pt x="968" y="240"/>
                  </a:lnTo>
                  <a:lnTo>
                    <a:pt x="1024" y="180"/>
                  </a:lnTo>
                  <a:lnTo>
                    <a:pt x="1032" y="152"/>
                  </a:lnTo>
                  <a:lnTo>
                    <a:pt x="1010" y="145"/>
                  </a:lnTo>
                  <a:lnTo>
                    <a:pt x="995" y="100"/>
                  </a:lnTo>
                  <a:lnTo>
                    <a:pt x="980" y="52"/>
                  </a:lnTo>
                  <a:lnTo>
                    <a:pt x="968" y="40"/>
                  </a:lnTo>
                  <a:lnTo>
                    <a:pt x="960" y="48"/>
                  </a:lnTo>
                  <a:lnTo>
                    <a:pt x="930" y="88"/>
                  </a:lnTo>
                  <a:lnTo>
                    <a:pt x="921" y="110"/>
                  </a:lnTo>
                  <a:lnTo>
                    <a:pt x="897" y="131"/>
                  </a:lnTo>
                  <a:lnTo>
                    <a:pt x="874" y="130"/>
                  </a:lnTo>
                  <a:lnTo>
                    <a:pt x="855" y="138"/>
                  </a:lnTo>
                  <a:lnTo>
                    <a:pt x="838" y="123"/>
                  </a:lnTo>
                  <a:lnTo>
                    <a:pt x="813" y="115"/>
                  </a:lnTo>
                  <a:lnTo>
                    <a:pt x="796" y="120"/>
                  </a:lnTo>
                  <a:lnTo>
                    <a:pt x="780" y="117"/>
                  </a:lnTo>
                  <a:lnTo>
                    <a:pt x="775" y="120"/>
                  </a:lnTo>
                  <a:lnTo>
                    <a:pt x="774" y="142"/>
                  </a:lnTo>
                  <a:lnTo>
                    <a:pt x="749" y="138"/>
                  </a:lnTo>
                  <a:lnTo>
                    <a:pt x="729" y="140"/>
                  </a:lnTo>
                  <a:lnTo>
                    <a:pt x="717" y="136"/>
                  </a:lnTo>
                  <a:lnTo>
                    <a:pt x="701" y="149"/>
                  </a:lnTo>
                  <a:lnTo>
                    <a:pt x="665" y="158"/>
                  </a:lnTo>
                  <a:lnTo>
                    <a:pt x="656" y="167"/>
                  </a:lnTo>
                  <a:lnTo>
                    <a:pt x="637" y="165"/>
                  </a:lnTo>
                  <a:lnTo>
                    <a:pt x="625" y="157"/>
                  </a:lnTo>
                  <a:lnTo>
                    <a:pt x="612" y="144"/>
                  </a:lnTo>
                  <a:lnTo>
                    <a:pt x="611" y="125"/>
                  </a:lnTo>
                  <a:lnTo>
                    <a:pt x="601" y="114"/>
                  </a:lnTo>
                  <a:lnTo>
                    <a:pt x="607" y="65"/>
                  </a:lnTo>
                  <a:lnTo>
                    <a:pt x="617" y="53"/>
                  </a:lnTo>
                  <a:lnTo>
                    <a:pt x="612" y="31"/>
                  </a:lnTo>
                  <a:lnTo>
                    <a:pt x="594" y="27"/>
                  </a:lnTo>
                  <a:lnTo>
                    <a:pt x="598" y="11"/>
                  </a:lnTo>
                  <a:lnTo>
                    <a:pt x="594" y="0"/>
                  </a:lnTo>
                  <a:lnTo>
                    <a:pt x="569" y="1"/>
                  </a:lnTo>
                  <a:lnTo>
                    <a:pt x="569" y="11"/>
                  </a:lnTo>
                  <a:lnTo>
                    <a:pt x="555" y="26"/>
                  </a:lnTo>
                  <a:lnTo>
                    <a:pt x="540" y="28"/>
                  </a:lnTo>
                  <a:lnTo>
                    <a:pt x="520" y="43"/>
                  </a:lnTo>
                  <a:lnTo>
                    <a:pt x="484" y="47"/>
                  </a:lnTo>
                  <a:lnTo>
                    <a:pt x="466" y="56"/>
                  </a:lnTo>
                  <a:lnTo>
                    <a:pt x="447" y="56"/>
                  </a:lnTo>
                  <a:lnTo>
                    <a:pt x="416" y="42"/>
                  </a:lnTo>
                  <a:lnTo>
                    <a:pt x="390" y="38"/>
                  </a:lnTo>
                  <a:lnTo>
                    <a:pt x="394" y="53"/>
                  </a:lnTo>
                  <a:lnTo>
                    <a:pt x="413" y="64"/>
                  </a:lnTo>
                  <a:lnTo>
                    <a:pt x="410" y="89"/>
                  </a:lnTo>
                  <a:lnTo>
                    <a:pt x="417" y="118"/>
                  </a:lnTo>
                  <a:lnTo>
                    <a:pt x="451" y="119"/>
                  </a:lnTo>
                  <a:lnTo>
                    <a:pt x="450" y="128"/>
                  </a:lnTo>
                  <a:lnTo>
                    <a:pt x="422" y="140"/>
                  </a:lnTo>
                  <a:lnTo>
                    <a:pt x="411" y="159"/>
                  </a:lnTo>
                  <a:lnTo>
                    <a:pt x="363" y="177"/>
                  </a:lnTo>
                  <a:lnTo>
                    <a:pt x="352" y="187"/>
                  </a:lnTo>
                  <a:lnTo>
                    <a:pt x="321" y="189"/>
                  </a:lnTo>
                  <a:lnTo>
                    <a:pt x="299" y="166"/>
                  </a:lnTo>
                  <a:lnTo>
                    <a:pt x="290" y="172"/>
                  </a:lnTo>
                  <a:lnTo>
                    <a:pt x="285" y="149"/>
                  </a:lnTo>
                  <a:lnTo>
                    <a:pt x="275" y="136"/>
                  </a:lnTo>
                  <a:lnTo>
                    <a:pt x="252" y="144"/>
                  </a:lnTo>
                  <a:lnTo>
                    <a:pt x="241" y="138"/>
                  </a:lnTo>
                  <a:lnTo>
                    <a:pt x="235" y="149"/>
                  </a:lnTo>
                  <a:lnTo>
                    <a:pt x="170" y="148"/>
                  </a:lnTo>
                  <a:lnTo>
                    <a:pt x="171" y="175"/>
                  </a:lnTo>
                  <a:lnTo>
                    <a:pt x="176" y="179"/>
                  </a:lnTo>
                  <a:lnTo>
                    <a:pt x="192" y="177"/>
                  </a:lnTo>
                  <a:lnTo>
                    <a:pt x="201" y="195"/>
                  </a:lnTo>
                  <a:lnTo>
                    <a:pt x="183" y="193"/>
                  </a:lnTo>
                  <a:lnTo>
                    <a:pt x="161" y="199"/>
                  </a:lnTo>
                  <a:lnTo>
                    <a:pt x="161" y="229"/>
                  </a:lnTo>
                  <a:lnTo>
                    <a:pt x="179" y="246"/>
                  </a:lnTo>
                  <a:lnTo>
                    <a:pt x="188" y="275"/>
                  </a:lnTo>
                  <a:lnTo>
                    <a:pt x="181" y="310"/>
                  </a:lnTo>
                  <a:lnTo>
                    <a:pt x="173" y="354"/>
                  </a:lnTo>
                  <a:lnTo>
                    <a:pt x="165" y="399"/>
                  </a:lnTo>
                  <a:lnTo>
                    <a:pt x="159" y="403"/>
                  </a:lnTo>
                  <a:lnTo>
                    <a:pt x="143" y="402"/>
                  </a:lnTo>
                  <a:lnTo>
                    <a:pt x="93" y="419"/>
                  </a:lnTo>
                  <a:lnTo>
                    <a:pt x="57" y="440"/>
                  </a:lnTo>
                  <a:lnTo>
                    <a:pt x="33" y="474"/>
                  </a:lnTo>
                  <a:lnTo>
                    <a:pt x="31" y="503"/>
                  </a:lnTo>
                  <a:lnTo>
                    <a:pt x="14" y="509"/>
                  </a:lnTo>
                  <a:lnTo>
                    <a:pt x="0" y="546"/>
                  </a:lnTo>
                  <a:lnTo>
                    <a:pt x="12" y="577"/>
                  </a:lnTo>
                  <a:lnTo>
                    <a:pt x="39" y="606"/>
                  </a:lnTo>
                  <a:lnTo>
                    <a:pt x="35" y="624"/>
                  </a:lnTo>
                  <a:lnTo>
                    <a:pt x="61" y="627"/>
                  </a:lnTo>
                  <a:lnTo>
                    <a:pt x="72" y="646"/>
                  </a:lnTo>
                  <a:lnTo>
                    <a:pt x="94" y="650"/>
                  </a:lnTo>
                  <a:lnTo>
                    <a:pt x="114" y="642"/>
                  </a:lnTo>
                  <a:lnTo>
                    <a:pt x="142" y="619"/>
                  </a:lnTo>
                  <a:lnTo>
                    <a:pt x="142" y="689"/>
                  </a:lnTo>
                  <a:lnTo>
                    <a:pt x="152" y="695"/>
                  </a:lnTo>
                  <a:lnTo>
                    <a:pt x="177" y="689"/>
                  </a:lnTo>
                  <a:lnTo>
                    <a:pt x="232" y="694"/>
                  </a:lnTo>
                  <a:lnTo>
                    <a:pt x="270" y="678"/>
                  </a:lnTo>
                  <a:lnTo>
                    <a:pt x="306" y="642"/>
                  </a:lnTo>
                  <a:lnTo>
                    <a:pt x="360" y="636"/>
                  </a:lnTo>
                  <a:lnTo>
                    <a:pt x="366" y="644"/>
                  </a:lnTo>
                  <a:lnTo>
                    <a:pt x="368" y="658"/>
                  </a:lnTo>
                  <a:lnTo>
                    <a:pt x="368" y="682"/>
                  </a:lnTo>
                  <a:lnTo>
                    <a:pt x="362" y="705"/>
                  </a:lnTo>
                  <a:lnTo>
                    <a:pt x="373" y="733"/>
                  </a:lnTo>
                  <a:lnTo>
                    <a:pt x="401" y="753"/>
                  </a:lnTo>
                  <a:lnTo>
                    <a:pt x="452" y="761"/>
                  </a:lnTo>
                  <a:lnTo>
                    <a:pt x="464" y="776"/>
                  </a:lnTo>
                  <a:lnTo>
                    <a:pt x="499" y="786"/>
                  </a:lnTo>
                  <a:lnTo>
                    <a:pt x="517" y="800"/>
                  </a:lnTo>
                  <a:lnTo>
                    <a:pt x="545" y="800"/>
                  </a:lnTo>
                  <a:lnTo>
                    <a:pt x="560" y="809"/>
                  </a:lnTo>
                  <a:lnTo>
                    <a:pt x="570" y="821"/>
                  </a:lnTo>
                  <a:lnTo>
                    <a:pt x="581" y="856"/>
                  </a:lnTo>
                  <a:lnTo>
                    <a:pt x="580" y="876"/>
                  </a:lnTo>
                  <a:lnTo>
                    <a:pt x="572" y="880"/>
                  </a:lnTo>
                  <a:lnTo>
                    <a:pt x="589" y="924"/>
                  </a:lnTo>
                  <a:lnTo>
                    <a:pt x="663" y="930"/>
                  </a:lnTo>
                  <a:lnTo>
                    <a:pt x="661" y="953"/>
                  </a:lnTo>
                  <a:lnTo>
                    <a:pt x="664" y="968"/>
                  </a:lnTo>
                  <a:lnTo>
                    <a:pt x="680" y="975"/>
                  </a:lnTo>
                  <a:lnTo>
                    <a:pt x="693" y="1009"/>
                  </a:lnTo>
                  <a:lnTo>
                    <a:pt x="692" y="1050"/>
                  </a:lnTo>
                  <a:lnTo>
                    <a:pt x="683" y="1076"/>
                  </a:lnTo>
                  <a:lnTo>
                    <a:pt x="685" y="1095"/>
                  </a:lnTo>
                  <a:lnTo>
                    <a:pt x="677" y="1099"/>
                  </a:lnTo>
                  <a:lnTo>
                    <a:pt x="676" y="1104"/>
                  </a:lnTo>
                  <a:lnTo>
                    <a:pt x="683" y="1117"/>
                  </a:lnTo>
                  <a:lnTo>
                    <a:pt x="683" y="1180"/>
                  </a:lnTo>
                  <a:lnTo>
                    <a:pt x="686" y="1186"/>
                  </a:lnTo>
                  <a:lnTo>
                    <a:pt x="722" y="1198"/>
                  </a:lnTo>
                  <a:lnTo>
                    <a:pt x="751" y="1191"/>
                  </a:lnTo>
                  <a:lnTo>
                    <a:pt x="776" y="1201"/>
                  </a:lnTo>
                  <a:lnTo>
                    <a:pt x="782" y="1212"/>
                  </a:lnTo>
                  <a:lnTo>
                    <a:pt x="786" y="1259"/>
                  </a:lnTo>
                  <a:lnTo>
                    <a:pt x="791" y="1270"/>
                  </a:lnTo>
                  <a:lnTo>
                    <a:pt x="802" y="1275"/>
                  </a:lnTo>
                  <a:lnTo>
                    <a:pt x="831" y="1271"/>
                  </a:lnTo>
                  <a:lnTo>
                    <a:pt x="835" y="1275"/>
                  </a:lnTo>
                  <a:lnTo>
                    <a:pt x="840" y="1301"/>
                  </a:lnTo>
                  <a:lnTo>
                    <a:pt x="831" y="1352"/>
                  </a:lnTo>
                  <a:lnTo>
                    <a:pt x="853" y="1351"/>
                  </a:lnTo>
                  <a:lnTo>
                    <a:pt x="858" y="1356"/>
                  </a:lnTo>
                  <a:lnTo>
                    <a:pt x="868" y="1387"/>
                  </a:lnTo>
                  <a:lnTo>
                    <a:pt x="864" y="1424"/>
                  </a:lnTo>
                  <a:lnTo>
                    <a:pt x="845" y="1439"/>
                  </a:lnTo>
                  <a:lnTo>
                    <a:pt x="822" y="1445"/>
                  </a:lnTo>
                  <a:lnTo>
                    <a:pt x="774" y="1493"/>
                  </a:lnTo>
                  <a:lnTo>
                    <a:pt x="736" y="1541"/>
                  </a:lnTo>
                  <a:lnTo>
                    <a:pt x="695" y="1579"/>
                  </a:lnTo>
                  <a:lnTo>
                    <a:pt x="711" y="1580"/>
                  </a:lnTo>
                  <a:lnTo>
                    <a:pt x="722" y="1571"/>
                  </a:lnTo>
                  <a:lnTo>
                    <a:pt x="731" y="1573"/>
                  </a:lnTo>
                  <a:lnTo>
                    <a:pt x="761" y="1598"/>
                  </a:lnTo>
                  <a:lnTo>
                    <a:pt x="766" y="1617"/>
                  </a:lnTo>
                  <a:lnTo>
                    <a:pt x="776" y="1617"/>
                  </a:lnTo>
                  <a:lnTo>
                    <a:pt x="786" y="1608"/>
                  </a:lnTo>
                  <a:lnTo>
                    <a:pt x="803" y="1630"/>
                  </a:lnTo>
                  <a:lnTo>
                    <a:pt x="827" y="1639"/>
                  </a:lnTo>
                  <a:lnTo>
                    <a:pt x="840" y="1655"/>
                  </a:lnTo>
                  <a:lnTo>
                    <a:pt x="862" y="1665"/>
                  </a:lnTo>
                  <a:lnTo>
                    <a:pt x="870" y="1688"/>
                  </a:lnTo>
                  <a:lnTo>
                    <a:pt x="890" y="1705"/>
                  </a:lnTo>
                  <a:lnTo>
                    <a:pt x="876" y="1726"/>
                  </a:lnTo>
                  <a:lnTo>
                    <a:pt x="874" y="1750"/>
                  </a:lnTo>
                  <a:lnTo>
                    <a:pt x="878" y="1756"/>
                  </a:lnTo>
                  <a:close/>
                </a:path>
              </a:pathLst>
            </a:custGeom>
            <a:solidFill>
              <a:schemeClr val="accent4"/>
            </a:solidFill>
            <a:ln w="6350">
              <a:solidFill>
                <a:schemeClr val="tx1"/>
              </a:solidFill>
              <a:round/>
              <a:headEnd/>
              <a:tailEnd/>
            </a:ln>
            <a:effectLst>
              <a:outerShdw blurRad="63500" sx="102000" sy="102000" algn="ctr"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reeform 1003"/>
            <p:cNvSpPr>
              <a:spLocks/>
            </p:cNvSpPr>
            <p:nvPr/>
          </p:nvSpPr>
          <p:spPr bwMode="auto">
            <a:xfrm>
              <a:off x="2652144" y="4387691"/>
              <a:ext cx="288252" cy="244254"/>
            </a:xfrm>
            <a:custGeom>
              <a:avLst/>
              <a:gdLst>
                <a:gd name="T0" fmla="*/ 2147483647 w 583"/>
                <a:gd name="T1" fmla="*/ 2147483647 h 494"/>
                <a:gd name="T2" fmla="*/ 2147483647 w 583"/>
                <a:gd name="T3" fmla="*/ 2147483647 h 494"/>
                <a:gd name="T4" fmla="*/ 2147483647 w 583"/>
                <a:gd name="T5" fmla="*/ 2147483647 h 494"/>
                <a:gd name="T6" fmla="*/ 2147483647 w 583"/>
                <a:gd name="T7" fmla="*/ 2147483647 h 494"/>
                <a:gd name="T8" fmla="*/ 2147483647 w 583"/>
                <a:gd name="T9" fmla="*/ 2147483647 h 494"/>
                <a:gd name="T10" fmla="*/ 2147483647 w 583"/>
                <a:gd name="T11" fmla="*/ 2147483647 h 494"/>
                <a:gd name="T12" fmla="*/ 2147483647 w 583"/>
                <a:gd name="T13" fmla="*/ 2147483647 h 494"/>
                <a:gd name="T14" fmla="*/ 2147483647 w 583"/>
                <a:gd name="T15" fmla="*/ 2147483647 h 494"/>
                <a:gd name="T16" fmla="*/ 2147483647 w 583"/>
                <a:gd name="T17" fmla="*/ 2147483647 h 494"/>
                <a:gd name="T18" fmla="*/ 2147483647 w 583"/>
                <a:gd name="T19" fmla="*/ 2147483647 h 494"/>
                <a:gd name="T20" fmla="*/ 2147483647 w 583"/>
                <a:gd name="T21" fmla="*/ 2147483647 h 494"/>
                <a:gd name="T22" fmla="*/ 2147483647 w 583"/>
                <a:gd name="T23" fmla="*/ 2147483647 h 494"/>
                <a:gd name="T24" fmla="*/ 2147483647 w 583"/>
                <a:gd name="T25" fmla="*/ 2147483647 h 494"/>
                <a:gd name="T26" fmla="*/ 2147483647 w 583"/>
                <a:gd name="T27" fmla="*/ 2147483647 h 494"/>
                <a:gd name="T28" fmla="*/ 2147483647 w 583"/>
                <a:gd name="T29" fmla="*/ 2147483647 h 494"/>
                <a:gd name="T30" fmla="*/ 2147483647 w 583"/>
                <a:gd name="T31" fmla="*/ 2147483647 h 494"/>
                <a:gd name="T32" fmla="*/ 2147483647 w 583"/>
                <a:gd name="T33" fmla="*/ 2147483647 h 494"/>
                <a:gd name="T34" fmla="*/ 2147483647 w 583"/>
                <a:gd name="T35" fmla="*/ 2147483647 h 494"/>
                <a:gd name="T36" fmla="*/ 2147483647 w 583"/>
                <a:gd name="T37" fmla="*/ 2147483647 h 494"/>
                <a:gd name="T38" fmla="*/ 2147483647 w 583"/>
                <a:gd name="T39" fmla="*/ 2147483647 h 494"/>
                <a:gd name="T40" fmla="*/ 2147483647 w 583"/>
                <a:gd name="T41" fmla="*/ 2147483647 h 494"/>
                <a:gd name="T42" fmla="*/ 2147483647 w 583"/>
                <a:gd name="T43" fmla="*/ 2147483647 h 494"/>
                <a:gd name="T44" fmla="*/ 2147483647 w 583"/>
                <a:gd name="T45" fmla="*/ 2147483647 h 494"/>
                <a:gd name="T46" fmla="*/ 2147483647 w 583"/>
                <a:gd name="T47" fmla="*/ 2147483647 h 494"/>
                <a:gd name="T48" fmla="*/ 2147483647 w 583"/>
                <a:gd name="T49" fmla="*/ 2147483647 h 494"/>
                <a:gd name="T50" fmla="*/ 2147483647 w 583"/>
                <a:gd name="T51" fmla="*/ 2147483647 h 494"/>
                <a:gd name="T52" fmla="*/ 2147483647 w 583"/>
                <a:gd name="T53" fmla="*/ 2147483647 h 494"/>
                <a:gd name="T54" fmla="*/ 2147483647 w 583"/>
                <a:gd name="T55" fmla="*/ 2147483647 h 494"/>
                <a:gd name="T56" fmla="*/ 2147483647 w 583"/>
                <a:gd name="T57" fmla="*/ 2147483647 h 494"/>
                <a:gd name="T58" fmla="*/ 2147483647 w 583"/>
                <a:gd name="T59" fmla="*/ 2147483647 h 494"/>
                <a:gd name="T60" fmla="*/ 2147483647 w 583"/>
                <a:gd name="T61" fmla="*/ 2147483647 h 494"/>
                <a:gd name="T62" fmla="*/ 2147483647 w 583"/>
                <a:gd name="T63" fmla="*/ 2147483647 h 494"/>
                <a:gd name="T64" fmla="*/ 2147483647 w 583"/>
                <a:gd name="T65" fmla="*/ 2147483647 h 494"/>
                <a:gd name="T66" fmla="*/ 2147483647 w 583"/>
                <a:gd name="T67" fmla="*/ 2147483647 h 494"/>
                <a:gd name="T68" fmla="*/ 2147483647 w 583"/>
                <a:gd name="T69" fmla="*/ 2147483647 h 494"/>
                <a:gd name="T70" fmla="*/ 2147483647 w 583"/>
                <a:gd name="T71" fmla="*/ 2147483647 h 494"/>
                <a:gd name="T72" fmla="*/ 2147483647 w 583"/>
                <a:gd name="T73" fmla="*/ 2147483647 h 494"/>
                <a:gd name="T74" fmla="*/ 2147483647 w 583"/>
                <a:gd name="T75" fmla="*/ 2147483647 h 494"/>
                <a:gd name="T76" fmla="*/ 2147483647 w 583"/>
                <a:gd name="T77" fmla="*/ 2147483647 h 494"/>
                <a:gd name="T78" fmla="*/ 2147483647 w 583"/>
                <a:gd name="T79" fmla="*/ 2147483647 h 494"/>
                <a:gd name="T80" fmla="*/ 2147483647 w 583"/>
                <a:gd name="T81" fmla="*/ 2147483647 h 494"/>
                <a:gd name="T82" fmla="*/ 2147483647 w 583"/>
                <a:gd name="T83" fmla="*/ 2147483647 h 494"/>
                <a:gd name="T84" fmla="*/ 2147483647 w 583"/>
                <a:gd name="T85" fmla="*/ 2147483647 h 494"/>
                <a:gd name="T86" fmla="*/ 2147483647 w 583"/>
                <a:gd name="T87" fmla="*/ 2147483647 h 494"/>
                <a:gd name="T88" fmla="*/ 2147483647 w 583"/>
                <a:gd name="T89" fmla="*/ 2147483647 h 494"/>
                <a:gd name="T90" fmla="*/ 2147483647 w 583"/>
                <a:gd name="T91" fmla="*/ 2147483647 h 494"/>
                <a:gd name="T92" fmla="*/ 2147483647 w 583"/>
                <a:gd name="T93" fmla="*/ 2147483647 h 494"/>
                <a:gd name="T94" fmla="*/ 2147483647 w 583"/>
                <a:gd name="T95" fmla="*/ 2147483647 h 494"/>
                <a:gd name="T96" fmla="*/ 2147483647 w 583"/>
                <a:gd name="T97" fmla="*/ 2147483647 h 494"/>
                <a:gd name="T98" fmla="*/ 2147483647 w 583"/>
                <a:gd name="T99" fmla="*/ 2147483647 h 494"/>
                <a:gd name="T100" fmla="*/ 2147483647 w 583"/>
                <a:gd name="T101" fmla="*/ 2147483647 h 494"/>
                <a:gd name="T102" fmla="*/ 2147483647 w 583"/>
                <a:gd name="T103" fmla="*/ 2147483647 h 4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83"/>
                <a:gd name="T157" fmla="*/ 0 h 494"/>
                <a:gd name="T158" fmla="*/ 583 w 583"/>
                <a:gd name="T159" fmla="*/ 494 h 49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83" h="494">
                  <a:moveTo>
                    <a:pt x="85" y="17"/>
                  </a:moveTo>
                  <a:lnTo>
                    <a:pt x="64" y="28"/>
                  </a:lnTo>
                  <a:lnTo>
                    <a:pt x="75" y="65"/>
                  </a:lnTo>
                  <a:lnTo>
                    <a:pt x="73" y="75"/>
                  </a:lnTo>
                  <a:lnTo>
                    <a:pt x="57" y="94"/>
                  </a:lnTo>
                  <a:lnTo>
                    <a:pt x="59" y="111"/>
                  </a:lnTo>
                  <a:lnTo>
                    <a:pt x="68" y="120"/>
                  </a:lnTo>
                  <a:lnTo>
                    <a:pt x="76" y="138"/>
                  </a:lnTo>
                  <a:lnTo>
                    <a:pt x="88" y="137"/>
                  </a:lnTo>
                  <a:lnTo>
                    <a:pt x="98" y="125"/>
                  </a:lnTo>
                  <a:lnTo>
                    <a:pt x="97" y="106"/>
                  </a:lnTo>
                  <a:lnTo>
                    <a:pt x="81" y="79"/>
                  </a:lnTo>
                  <a:lnTo>
                    <a:pt x="81" y="61"/>
                  </a:lnTo>
                  <a:lnTo>
                    <a:pt x="109" y="42"/>
                  </a:lnTo>
                  <a:lnTo>
                    <a:pt x="153" y="34"/>
                  </a:lnTo>
                  <a:lnTo>
                    <a:pt x="152" y="26"/>
                  </a:lnTo>
                  <a:lnTo>
                    <a:pt x="131" y="21"/>
                  </a:lnTo>
                  <a:lnTo>
                    <a:pt x="137" y="4"/>
                  </a:lnTo>
                  <a:lnTo>
                    <a:pt x="145" y="0"/>
                  </a:lnTo>
                  <a:lnTo>
                    <a:pt x="150" y="4"/>
                  </a:lnTo>
                  <a:lnTo>
                    <a:pt x="162" y="32"/>
                  </a:lnTo>
                  <a:lnTo>
                    <a:pt x="213" y="44"/>
                  </a:lnTo>
                  <a:lnTo>
                    <a:pt x="223" y="69"/>
                  </a:lnTo>
                  <a:lnTo>
                    <a:pt x="229" y="75"/>
                  </a:lnTo>
                  <a:lnTo>
                    <a:pt x="311" y="69"/>
                  </a:lnTo>
                  <a:lnTo>
                    <a:pt x="332" y="88"/>
                  </a:lnTo>
                  <a:lnTo>
                    <a:pt x="354" y="91"/>
                  </a:lnTo>
                  <a:lnTo>
                    <a:pt x="374" y="86"/>
                  </a:lnTo>
                  <a:lnTo>
                    <a:pt x="389" y="77"/>
                  </a:lnTo>
                  <a:lnTo>
                    <a:pt x="411" y="75"/>
                  </a:lnTo>
                  <a:lnTo>
                    <a:pt x="413" y="72"/>
                  </a:lnTo>
                  <a:lnTo>
                    <a:pt x="392" y="69"/>
                  </a:lnTo>
                  <a:lnTo>
                    <a:pt x="397" y="66"/>
                  </a:lnTo>
                  <a:lnTo>
                    <a:pt x="486" y="68"/>
                  </a:lnTo>
                  <a:lnTo>
                    <a:pt x="471" y="74"/>
                  </a:lnTo>
                  <a:lnTo>
                    <a:pt x="450" y="75"/>
                  </a:lnTo>
                  <a:lnTo>
                    <a:pt x="448" y="81"/>
                  </a:lnTo>
                  <a:lnTo>
                    <a:pt x="463" y="87"/>
                  </a:lnTo>
                  <a:lnTo>
                    <a:pt x="474" y="106"/>
                  </a:lnTo>
                  <a:lnTo>
                    <a:pt x="501" y="107"/>
                  </a:lnTo>
                  <a:lnTo>
                    <a:pt x="532" y="125"/>
                  </a:lnTo>
                  <a:lnTo>
                    <a:pt x="541" y="151"/>
                  </a:lnTo>
                  <a:lnTo>
                    <a:pt x="531" y="159"/>
                  </a:lnTo>
                  <a:lnTo>
                    <a:pt x="533" y="163"/>
                  </a:lnTo>
                  <a:lnTo>
                    <a:pt x="549" y="166"/>
                  </a:lnTo>
                  <a:lnTo>
                    <a:pt x="567" y="157"/>
                  </a:lnTo>
                  <a:lnTo>
                    <a:pt x="583" y="171"/>
                  </a:lnTo>
                  <a:lnTo>
                    <a:pt x="581" y="179"/>
                  </a:lnTo>
                  <a:lnTo>
                    <a:pt x="540" y="198"/>
                  </a:lnTo>
                  <a:lnTo>
                    <a:pt x="540" y="220"/>
                  </a:lnTo>
                  <a:lnTo>
                    <a:pt x="555" y="224"/>
                  </a:lnTo>
                  <a:lnTo>
                    <a:pt x="529" y="240"/>
                  </a:lnTo>
                  <a:lnTo>
                    <a:pt x="528" y="253"/>
                  </a:lnTo>
                  <a:lnTo>
                    <a:pt x="520" y="265"/>
                  </a:lnTo>
                  <a:lnTo>
                    <a:pt x="520" y="270"/>
                  </a:lnTo>
                  <a:lnTo>
                    <a:pt x="548" y="306"/>
                  </a:lnTo>
                  <a:lnTo>
                    <a:pt x="548" y="316"/>
                  </a:lnTo>
                  <a:lnTo>
                    <a:pt x="534" y="331"/>
                  </a:lnTo>
                  <a:lnTo>
                    <a:pt x="519" y="333"/>
                  </a:lnTo>
                  <a:lnTo>
                    <a:pt x="499" y="348"/>
                  </a:lnTo>
                  <a:lnTo>
                    <a:pt x="463" y="352"/>
                  </a:lnTo>
                  <a:lnTo>
                    <a:pt x="445" y="361"/>
                  </a:lnTo>
                  <a:lnTo>
                    <a:pt x="426" y="361"/>
                  </a:lnTo>
                  <a:lnTo>
                    <a:pt x="395" y="347"/>
                  </a:lnTo>
                  <a:lnTo>
                    <a:pt x="369" y="343"/>
                  </a:lnTo>
                  <a:lnTo>
                    <a:pt x="373" y="358"/>
                  </a:lnTo>
                  <a:lnTo>
                    <a:pt x="392" y="369"/>
                  </a:lnTo>
                  <a:lnTo>
                    <a:pt x="389" y="394"/>
                  </a:lnTo>
                  <a:lnTo>
                    <a:pt x="396" y="423"/>
                  </a:lnTo>
                  <a:lnTo>
                    <a:pt x="430" y="424"/>
                  </a:lnTo>
                  <a:lnTo>
                    <a:pt x="429" y="433"/>
                  </a:lnTo>
                  <a:lnTo>
                    <a:pt x="401" y="445"/>
                  </a:lnTo>
                  <a:lnTo>
                    <a:pt x="390" y="464"/>
                  </a:lnTo>
                  <a:lnTo>
                    <a:pt x="342" y="482"/>
                  </a:lnTo>
                  <a:lnTo>
                    <a:pt x="331" y="492"/>
                  </a:lnTo>
                  <a:lnTo>
                    <a:pt x="300" y="494"/>
                  </a:lnTo>
                  <a:lnTo>
                    <a:pt x="278" y="471"/>
                  </a:lnTo>
                  <a:lnTo>
                    <a:pt x="260" y="427"/>
                  </a:lnTo>
                  <a:lnTo>
                    <a:pt x="240" y="408"/>
                  </a:lnTo>
                  <a:lnTo>
                    <a:pt x="261" y="384"/>
                  </a:lnTo>
                  <a:lnTo>
                    <a:pt x="254" y="367"/>
                  </a:lnTo>
                  <a:lnTo>
                    <a:pt x="241" y="355"/>
                  </a:lnTo>
                  <a:lnTo>
                    <a:pt x="236" y="330"/>
                  </a:lnTo>
                  <a:lnTo>
                    <a:pt x="241" y="299"/>
                  </a:lnTo>
                  <a:lnTo>
                    <a:pt x="254" y="272"/>
                  </a:lnTo>
                  <a:lnTo>
                    <a:pt x="252" y="262"/>
                  </a:lnTo>
                  <a:lnTo>
                    <a:pt x="240" y="260"/>
                  </a:lnTo>
                  <a:lnTo>
                    <a:pt x="215" y="268"/>
                  </a:lnTo>
                  <a:lnTo>
                    <a:pt x="191" y="262"/>
                  </a:lnTo>
                  <a:lnTo>
                    <a:pt x="170" y="266"/>
                  </a:lnTo>
                  <a:lnTo>
                    <a:pt x="141" y="229"/>
                  </a:lnTo>
                  <a:lnTo>
                    <a:pt x="118" y="221"/>
                  </a:lnTo>
                  <a:lnTo>
                    <a:pt x="83" y="226"/>
                  </a:lnTo>
                  <a:lnTo>
                    <a:pt x="58" y="220"/>
                  </a:lnTo>
                  <a:lnTo>
                    <a:pt x="42" y="208"/>
                  </a:lnTo>
                  <a:lnTo>
                    <a:pt x="40" y="173"/>
                  </a:lnTo>
                  <a:lnTo>
                    <a:pt x="24" y="153"/>
                  </a:lnTo>
                  <a:lnTo>
                    <a:pt x="19" y="133"/>
                  </a:lnTo>
                  <a:lnTo>
                    <a:pt x="0" y="133"/>
                  </a:lnTo>
                  <a:lnTo>
                    <a:pt x="11" y="111"/>
                  </a:lnTo>
                  <a:lnTo>
                    <a:pt x="21" y="75"/>
                  </a:lnTo>
                  <a:lnTo>
                    <a:pt x="31" y="58"/>
                  </a:lnTo>
                  <a:lnTo>
                    <a:pt x="62" y="24"/>
                  </a:lnTo>
                  <a:lnTo>
                    <a:pt x="85" y="1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Freeform 1004"/>
            <p:cNvSpPr>
              <a:spLocks/>
            </p:cNvSpPr>
            <p:nvPr/>
          </p:nvSpPr>
          <p:spPr bwMode="auto">
            <a:xfrm>
              <a:off x="2979841" y="4522714"/>
              <a:ext cx="87993" cy="86476"/>
            </a:xfrm>
            <a:custGeom>
              <a:avLst/>
              <a:gdLst>
                <a:gd name="T0" fmla="*/ 2147483647 w 179"/>
                <a:gd name="T1" fmla="*/ 2147483647 h 174"/>
                <a:gd name="T2" fmla="*/ 2147483647 w 179"/>
                <a:gd name="T3" fmla="*/ 2147483647 h 174"/>
                <a:gd name="T4" fmla="*/ 2147483647 w 179"/>
                <a:gd name="T5" fmla="*/ 2147483647 h 174"/>
                <a:gd name="T6" fmla="*/ 2147483647 w 179"/>
                <a:gd name="T7" fmla="*/ 2147483647 h 174"/>
                <a:gd name="T8" fmla="*/ 2147483647 w 179"/>
                <a:gd name="T9" fmla="*/ 2147483647 h 174"/>
                <a:gd name="T10" fmla="*/ 2147483647 w 179"/>
                <a:gd name="T11" fmla="*/ 2147483647 h 174"/>
                <a:gd name="T12" fmla="*/ 2147483647 w 179"/>
                <a:gd name="T13" fmla="*/ 2147483647 h 174"/>
                <a:gd name="T14" fmla="*/ 2147483647 w 179"/>
                <a:gd name="T15" fmla="*/ 2147483647 h 174"/>
                <a:gd name="T16" fmla="*/ 2147483647 w 179"/>
                <a:gd name="T17" fmla="*/ 2147483647 h 174"/>
                <a:gd name="T18" fmla="*/ 2147483647 w 179"/>
                <a:gd name="T19" fmla="*/ 2147483647 h 174"/>
                <a:gd name="T20" fmla="*/ 0 w 179"/>
                <a:gd name="T21" fmla="*/ 2147483647 h 174"/>
                <a:gd name="T22" fmla="*/ 2147483647 w 179"/>
                <a:gd name="T23" fmla="*/ 2147483647 h 174"/>
                <a:gd name="T24" fmla="*/ 2147483647 w 179"/>
                <a:gd name="T25" fmla="*/ 2147483647 h 174"/>
                <a:gd name="T26" fmla="*/ 2147483647 w 179"/>
                <a:gd name="T27" fmla="*/ 2147483647 h 174"/>
                <a:gd name="T28" fmla="*/ 2147483647 w 179"/>
                <a:gd name="T29" fmla="*/ 2147483647 h 174"/>
                <a:gd name="T30" fmla="*/ 2147483647 w 179"/>
                <a:gd name="T31" fmla="*/ 2147483647 h 174"/>
                <a:gd name="T32" fmla="*/ 2147483647 w 179"/>
                <a:gd name="T33" fmla="*/ 0 h 174"/>
                <a:gd name="T34" fmla="*/ 2147483647 w 179"/>
                <a:gd name="T35" fmla="*/ 2147483647 h 174"/>
                <a:gd name="T36" fmla="*/ 2147483647 w 179"/>
                <a:gd name="T37" fmla="*/ 0 h 174"/>
                <a:gd name="T38" fmla="*/ 2147483647 w 179"/>
                <a:gd name="T39" fmla="*/ 2147483647 h 174"/>
                <a:gd name="T40" fmla="*/ 2147483647 w 179"/>
                <a:gd name="T41" fmla="*/ 2147483647 h 174"/>
                <a:gd name="T42" fmla="*/ 2147483647 w 179"/>
                <a:gd name="T43" fmla="*/ 2147483647 h 174"/>
                <a:gd name="T44" fmla="*/ 2147483647 w 179"/>
                <a:gd name="T45" fmla="*/ 2147483647 h 174"/>
                <a:gd name="T46" fmla="*/ 2147483647 w 179"/>
                <a:gd name="T47" fmla="*/ 2147483647 h 174"/>
                <a:gd name="T48" fmla="*/ 2147483647 w 179"/>
                <a:gd name="T49" fmla="*/ 2147483647 h 174"/>
                <a:gd name="T50" fmla="*/ 2147483647 w 179"/>
                <a:gd name="T51" fmla="*/ 2147483647 h 1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9"/>
                <a:gd name="T79" fmla="*/ 0 h 174"/>
                <a:gd name="T80" fmla="*/ 179 w 179"/>
                <a:gd name="T81" fmla="*/ 174 h 1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9" h="174">
                  <a:moveTo>
                    <a:pt x="161" y="155"/>
                  </a:moveTo>
                  <a:lnTo>
                    <a:pt x="136" y="147"/>
                  </a:lnTo>
                  <a:lnTo>
                    <a:pt x="119" y="152"/>
                  </a:lnTo>
                  <a:lnTo>
                    <a:pt x="103" y="149"/>
                  </a:lnTo>
                  <a:lnTo>
                    <a:pt x="98" y="152"/>
                  </a:lnTo>
                  <a:lnTo>
                    <a:pt x="97" y="174"/>
                  </a:lnTo>
                  <a:lnTo>
                    <a:pt x="72" y="170"/>
                  </a:lnTo>
                  <a:lnTo>
                    <a:pt x="52" y="148"/>
                  </a:lnTo>
                  <a:lnTo>
                    <a:pt x="36" y="113"/>
                  </a:lnTo>
                  <a:lnTo>
                    <a:pt x="23" y="110"/>
                  </a:lnTo>
                  <a:lnTo>
                    <a:pt x="0" y="79"/>
                  </a:lnTo>
                  <a:lnTo>
                    <a:pt x="8" y="46"/>
                  </a:lnTo>
                  <a:lnTo>
                    <a:pt x="31" y="40"/>
                  </a:lnTo>
                  <a:lnTo>
                    <a:pt x="36" y="32"/>
                  </a:lnTo>
                  <a:lnTo>
                    <a:pt x="34" y="21"/>
                  </a:lnTo>
                  <a:lnTo>
                    <a:pt x="46" y="6"/>
                  </a:lnTo>
                  <a:lnTo>
                    <a:pt x="52" y="0"/>
                  </a:lnTo>
                  <a:lnTo>
                    <a:pt x="74" y="6"/>
                  </a:lnTo>
                  <a:lnTo>
                    <a:pt x="138" y="0"/>
                  </a:lnTo>
                  <a:lnTo>
                    <a:pt x="177" y="8"/>
                  </a:lnTo>
                  <a:lnTo>
                    <a:pt x="178" y="18"/>
                  </a:lnTo>
                  <a:lnTo>
                    <a:pt x="163" y="40"/>
                  </a:lnTo>
                  <a:lnTo>
                    <a:pt x="164" y="71"/>
                  </a:lnTo>
                  <a:lnTo>
                    <a:pt x="179" y="99"/>
                  </a:lnTo>
                  <a:lnTo>
                    <a:pt x="172" y="142"/>
                  </a:lnTo>
                  <a:lnTo>
                    <a:pt x="161" y="15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 name="Freeform 1005"/>
            <p:cNvSpPr>
              <a:spLocks/>
            </p:cNvSpPr>
            <p:nvPr/>
          </p:nvSpPr>
          <p:spPr bwMode="auto">
            <a:xfrm>
              <a:off x="2908537" y="4471133"/>
              <a:ext cx="106198" cy="150195"/>
            </a:xfrm>
            <a:custGeom>
              <a:avLst/>
              <a:gdLst>
                <a:gd name="T0" fmla="*/ 2147483647 w 208"/>
                <a:gd name="T1" fmla="*/ 2147483647 h 302"/>
                <a:gd name="T2" fmla="*/ 2147483647 w 208"/>
                <a:gd name="T3" fmla="*/ 2147483647 h 302"/>
                <a:gd name="T4" fmla="*/ 2147483647 w 208"/>
                <a:gd name="T5" fmla="*/ 2147483647 h 302"/>
                <a:gd name="T6" fmla="*/ 2147483647 w 208"/>
                <a:gd name="T7" fmla="*/ 2147483647 h 302"/>
                <a:gd name="T8" fmla="*/ 2147483647 w 208"/>
                <a:gd name="T9" fmla="*/ 2147483647 h 302"/>
                <a:gd name="T10" fmla="*/ 2147483647 w 208"/>
                <a:gd name="T11" fmla="*/ 2147483647 h 302"/>
                <a:gd name="T12" fmla="*/ 2147483647 w 208"/>
                <a:gd name="T13" fmla="*/ 2147483647 h 302"/>
                <a:gd name="T14" fmla="*/ 2147483647 w 208"/>
                <a:gd name="T15" fmla="*/ 2147483647 h 302"/>
                <a:gd name="T16" fmla="*/ 2147483647 w 208"/>
                <a:gd name="T17" fmla="*/ 2147483647 h 302"/>
                <a:gd name="T18" fmla="*/ 2147483647 w 208"/>
                <a:gd name="T19" fmla="*/ 2147483647 h 302"/>
                <a:gd name="T20" fmla="*/ 2147483647 w 208"/>
                <a:gd name="T21" fmla="*/ 2147483647 h 302"/>
                <a:gd name="T22" fmla="*/ 2147483647 w 208"/>
                <a:gd name="T23" fmla="*/ 2147483647 h 302"/>
                <a:gd name="T24" fmla="*/ 2147483647 w 208"/>
                <a:gd name="T25" fmla="*/ 2147483647 h 302"/>
                <a:gd name="T26" fmla="*/ 2147483647 w 208"/>
                <a:gd name="T27" fmla="*/ 2147483647 h 302"/>
                <a:gd name="T28" fmla="*/ 2147483647 w 208"/>
                <a:gd name="T29" fmla="*/ 2147483647 h 302"/>
                <a:gd name="T30" fmla="*/ 2147483647 w 208"/>
                <a:gd name="T31" fmla="*/ 2147483647 h 302"/>
                <a:gd name="T32" fmla="*/ 2147483647 w 208"/>
                <a:gd name="T33" fmla="*/ 2147483647 h 302"/>
                <a:gd name="T34" fmla="*/ 2147483647 w 208"/>
                <a:gd name="T35" fmla="*/ 2147483647 h 302"/>
                <a:gd name="T36" fmla="*/ 0 w 208"/>
                <a:gd name="T37" fmla="*/ 2147483647 h 302"/>
                <a:gd name="T38" fmla="*/ 0 w 208"/>
                <a:gd name="T39" fmla="*/ 2147483647 h 302"/>
                <a:gd name="T40" fmla="*/ 2147483647 w 208"/>
                <a:gd name="T41" fmla="*/ 2147483647 h 302"/>
                <a:gd name="T42" fmla="*/ 2147483647 w 208"/>
                <a:gd name="T43" fmla="*/ 2147483647 h 302"/>
                <a:gd name="T44" fmla="*/ 2147483647 w 208"/>
                <a:gd name="T45" fmla="*/ 2147483647 h 302"/>
                <a:gd name="T46" fmla="*/ 2147483647 w 208"/>
                <a:gd name="T47" fmla="*/ 2147483647 h 302"/>
                <a:gd name="T48" fmla="*/ 2147483647 w 208"/>
                <a:gd name="T49" fmla="*/ 2147483647 h 302"/>
                <a:gd name="T50" fmla="*/ 2147483647 w 208"/>
                <a:gd name="T51" fmla="*/ 2147483647 h 302"/>
                <a:gd name="T52" fmla="*/ 2147483647 w 208"/>
                <a:gd name="T53" fmla="*/ 2147483647 h 302"/>
                <a:gd name="T54" fmla="*/ 2147483647 w 208"/>
                <a:gd name="T55" fmla="*/ 0 h 302"/>
                <a:gd name="T56" fmla="*/ 2147483647 w 208"/>
                <a:gd name="T57" fmla="*/ 2147483647 h 302"/>
                <a:gd name="T58" fmla="*/ 2147483647 w 208"/>
                <a:gd name="T59" fmla="*/ 2147483647 h 302"/>
                <a:gd name="T60" fmla="*/ 2147483647 w 208"/>
                <a:gd name="T61" fmla="*/ 2147483647 h 302"/>
                <a:gd name="T62" fmla="*/ 2147483647 w 208"/>
                <a:gd name="T63" fmla="*/ 2147483647 h 302"/>
                <a:gd name="T64" fmla="*/ 2147483647 w 208"/>
                <a:gd name="T65" fmla="*/ 2147483647 h 302"/>
                <a:gd name="T66" fmla="*/ 2147483647 w 208"/>
                <a:gd name="T67" fmla="*/ 2147483647 h 302"/>
                <a:gd name="T68" fmla="*/ 2147483647 w 208"/>
                <a:gd name="T69" fmla="*/ 2147483647 h 302"/>
                <a:gd name="T70" fmla="*/ 2147483647 w 208"/>
                <a:gd name="T71" fmla="*/ 2147483647 h 302"/>
                <a:gd name="T72" fmla="*/ 2147483647 w 208"/>
                <a:gd name="T73" fmla="*/ 2147483647 h 302"/>
                <a:gd name="T74" fmla="*/ 2147483647 w 208"/>
                <a:gd name="T75" fmla="*/ 2147483647 h 302"/>
                <a:gd name="T76" fmla="*/ 2147483647 w 208"/>
                <a:gd name="T77" fmla="*/ 2147483647 h 302"/>
                <a:gd name="T78" fmla="*/ 2147483647 w 208"/>
                <a:gd name="T79" fmla="*/ 2147483647 h 302"/>
                <a:gd name="T80" fmla="*/ 2147483647 w 208"/>
                <a:gd name="T81" fmla="*/ 2147483647 h 302"/>
                <a:gd name="T82" fmla="*/ 2147483647 w 208"/>
                <a:gd name="T83" fmla="*/ 2147483647 h 302"/>
                <a:gd name="T84" fmla="*/ 2147483647 w 208"/>
                <a:gd name="T85" fmla="*/ 2147483647 h 302"/>
                <a:gd name="T86" fmla="*/ 2147483647 w 208"/>
                <a:gd name="T87" fmla="*/ 2147483647 h 302"/>
                <a:gd name="T88" fmla="*/ 2147483647 w 208"/>
                <a:gd name="T89" fmla="*/ 2147483647 h 30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08"/>
                <a:gd name="T136" fmla="*/ 0 h 302"/>
                <a:gd name="T137" fmla="*/ 208 w 208"/>
                <a:gd name="T138" fmla="*/ 302 h 30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08" h="302">
                  <a:moveTo>
                    <a:pt x="208" y="273"/>
                  </a:moveTo>
                  <a:lnTo>
                    <a:pt x="188" y="275"/>
                  </a:lnTo>
                  <a:lnTo>
                    <a:pt x="176" y="271"/>
                  </a:lnTo>
                  <a:lnTo>
                    <a:pt x="160" y="284"/>
                  </a:lnTo>
                  <a:lnTo>
                    <a:pt x="124" y="293"/>
                  </a:lnTo>
                  <a:lnTo>
                    <a:pt x="115" y="302"/>
                  </a:lnTo>
                  <a:lnTo>
                    <a:pt x="96" y="300"/>
                  </a:lnTo>
                  <a:lnTo>
                    <a:pt x="84" y="292"/>
                  </a:lnTo>
                  <a:lnTo>
                    <a:pt x="71" y="279"/>
                  </a:lnTo>
                  <a:lnTo>
                    <a:pt x="70" y="260"/>
                  </a:lnTo>
                  <a:lnTo>
                    <a:pt x="60" y="249"/>
                  </a:lnTo>
                  <a:lnTo>
                    <a:pt x="66" y="200"/>
                  </a:lnTo>
                  <a:lnTo>
                    <a:pt x="76" y="188"/>
                  </a:lnTo>
                  <a:lnTo>
                    <a:pt x="71" y="166"/>
                  </a:lnTo>
                  <a:lnTo>
                    <a:pt x="53" y="162"/>
                  </a:lnTo>
                  <a:lnTo>
                    <a:pt x="57" y="146"/>
                  </a:lnTo>
                  <a:lnTo>
                    <a:pt x="53" y="135"/>
                  </a:lnTo>
                  <a:lnTo>
                    <a:pt x="28" y="136"/>
                  </a:lnTo>
                  <a:lnTo>
                    <a:pt x="0" y="100"/>
                  </a:lnTo>
                  <a:lnTo>
                    <a:pt x="0" y="95"/>
                  </a:lnTo>
                  <a:lnTo>
                    <a:pt x="8" y="83"/>
                  </a:lnTo>
                  <a:lnTo>
                    <a:pt x="9" y="70"/>
                  </a:lnTo>
                  <a:lnTo>
                    <a:pt x="35" y="54"/>
                  </a:lnTo>
                  <a:lnTo>
                    <a:pt x="20" y="50"/>
                  </a:lnTo>
                  <a:lnTo>
                    <a:pt x="20" y="28"/>
                  </a:lnTo>
                  <a:lnTo>
                    <a:pt x="61" y="9"/>
                  </a:lnTo>
                  <a:lnTo>
                    <a:pt x="63" y="1"/>
                  </a:lnTo>
                  <a:lnTo>
                    <a:pt x="73" y="0"/>
                  </a:lnTo>
                  <a:lnTo>
                    <a:pt x="111" y="31"/>
                  </a:lnTo>
                  <a:lnTo>
                    <a:pt x="117" y="41"/>
                  </a:lnTo>
                  <a:lnTo>
                    <a:pt x="119" y="65"/>
                  </a:lnTo>
                  <a:lnTo>
                    <a:pt x="123" y="67"/>
                  </a:lnTo>
                  <a:lnTo>
                    <a:pt x="140" y="67"/>
                  </a:lnTo>
                  <a:lnTo>
                    <a:pt x="152" y="73"/>
                  </a:lnTo>
                  <a:lnTo>
                    <a:pt x="174" y="93"/>
                  </a:lnTo>
                  <a:lnTo>
                    <a:pt x="182" y="109"/>
                  </a:lnTo>
                  <a:lnTo>
                    <a:pt x="170" y="124"/>
                  </a:lnTo>
                  <a:lnTo>
                    <a:pt x="172" y="135"/>
                  </a:lnTo>
                  <a:lnTo>
                    <a:pt x="167" y="143"/>
                  </a:lnTo>
                  <a:lnTo>
                    <a:pt x="144" y="149"/>
                  </a:lnTo>
                  <a:lnTo>
                    <a:pt x="136" y="182"/>
                  </a:lnTo>
                  <a:lnTo>
                    <a:pt x="159" y="213"/>
                  </a:lnTo>
                  <a:lnTo>
                    <a:pt x="172" y="216"/>
                  </a:lnTo>
                  <a:lnTo>
                    <a:pt x="188" y="251"/>
                  </a:lnTo>
                  <a:lnTo>
                    <a:pt x="208" y="27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006"/>
            <p:cNvSpPr>
              <a:spLocks/>
            </p:cNvSpPr>
            <p:nvPr/>
          </p:nvSpPr>
          <p:spPr bwMode="auto">
            <a:xfrm>
              <a:off x="2480710" y="4650151"/>
              <a:ext cx="267013" cy="389899"/>
            </a:xfrm>
            <a:custGeom>
              <a:avLst/>
              <a:gdLst>
                <a:gd name="T0" fmla="*/ 2147483647 w 537"/>
                <a:gd name="T1" fmla="*/ 2147483647 h 788"/>
                <a:gd name="T2" fmla="*/ 2147483647 w 537"/>
                <a:gd name="T3" fmla="*/ 2147483647 h 788"/>
                <a:gd name="T4" fmla="*/ 2147483647 w 537"/>
                <a:gd name="T5" fmla="*/ 2147483647 h 788"/>
                <a:gd name="T6" fmla="*/ 2147483647 w 537"/>
                <a:gd name="T7" fmla="*/ 2147483647 h 788"/>
                <a:gd name="T8" fmla="*/ 2147483647 w 537"/>
                <a:gd name="T9" fmla="*/ 2147483647 h 788"/>
                <a:gd name="T10" fmla="*/ 2147483647 w 537"/>
                <a:gd name="T11" fmla="*/ 2147483647 h 788"/>
                <a:gd name="T12" fmla="*/ 2147483647 w 537"/>
                <a:gd name="T13" fmla="*/ 2147483647 h 788"/>
                <a:gd name="T14" fmla="*/ 2147483647 w 537"/>
                <a:gd name="T15" fmla="*/ 2147483647 h 788"/>
                <a:gd name="T16" fmla="*/ 2147483647 w 537"/>
                <a:gd name="T17" fmla="*/ 2147483647 h 788"/>
                <a:gd name="T18" fmla="*/ 2147483647 w 537"/>
                <a:gd name="T19" fmla="*/ 2147483647 h 788"/>
                <a:gd name="T20" fmla="*/ 2147483647 w 537"/>
                <a:gd name="T21" fmla="*/ 2147483647 h 788"/>
                <a:gd name="T22" fmla="*/ 2147483647 w 537"/>
                <a:gd name="T23" fmla="*/ 2147483647 h 788"/>
                <a:gd name="T24" fmla="*/ 2147483647 w 537"/>
                <a:gd name="T25" fmla="*/ 2147483647 h 788"/>
                <a:gd name="T26" fmla="*/ 2147483647 w 537"/>
                <a:gd name="T27" fmla="*/ 2147483647 h 788"/>
                <a:gd name="T28" fmla="*/ 2147483647 w 537"/>
                <a:gd name="T29" fmla="*/ 2147483647 h 788"/>
                <a:gd name="T30" fmla="*/ 2147483647 w 537"/>
                <a:gd name="T31" fmla="*/ 2147483647 h 788"/>
                <a:gd name="T32" fmla="*/ 2147483647 w 537"/>
                <a:gd name="T33" fmla="*/ 2147483647 h 788"/>
                <a:gd name="T34" fmla="*/ 2147483647 w 537"/>
                <a:gd name="T35" fmla="*/ 2147483647 h 788"/>
                <a:gd name="T36" fmla="*/ 2147483647 w 537"/>
                <a:gd name="T37" fmla="*/ 2147483647 h 788"/>
                <a:gd name="T38" fmla="*/ 2147483647 w 537"/>
                <a:gd name="T39" fmla="*/ 2147483647 h 788"/>
                <a:gd name="T40" fmla="*/ 2147483647 w 537"/>
                <a:gd name="T41" fmla="*/ 2147483647 h 788"/>
                <a:gd name="T42" fmla="*/ 2147483647 w 537"/>
                <a:gd name="T43" fmla="*/ 2147483647 h 788"/>
                <a:gd name="T44" fmla="*/ 2147483647 w 537"/>
                <a:gd name="T45" fmla="*/ 2147483647 h 788"/>
                <a:gd name="T46" fmla="*/ 2147483647 w 537"/>
                <a:gd name="T47" fmla="*/ 2147483647 h 788"/>
                <a:gd name="T48" fmla="*/ 2147483647 w 537"/>
                <a:gd name="T49" fmla="*/ 2147483647 h 788"/>
                <a:gd name="T50" fmla="*/ 2147483647 w 537"/>
                <a:gd name="T51" fmla="*/ 0 h 788"/>
                <a:gd name="T52" fmla="*/ 2147483647 w 537"/>
                <a:gd name="T53" fmla="*/ 2147483647 h 788"/>
                <a:gd name="T54" fmla="*/ 2147483647 w 537"/>
                <a:gd name="T55" fmla="*/ 2147483647 h 788"/>
                <a:gd name="T56" fmla="*/ 2147483647 w 537"/>
                <a:gd name="T57" fmla="*/ 2147483647 h 788"/>
                <a:gd name="T58" fmla="*/ 2147483647 w 537"/>
                <a:gd name="T59" fmla="*/ 2147483647 h 788"/>
                <a:gd name="T60" fmla="*/ 2147483647 w 537"/>
                <a:gd name="T61" fmla="*/ 2147483647 h 788"/>
                <a:gd name="T62" fmla="*/ 2147483647 w 537"/>
                <a:gd name="T63" fmla="*/ 2147483647 h 788"/>
                <a:gd name="T64" fmla="*/ 2147483647 w 537"/>
                <a:gd name="T65" fmla="*/ 2147483647 h 788"/>
                <a:gd name="T66" fmla="*/ 2147483647 w 537"/>
                <a:gd name="T67" fmla="*/ 2147483647 h 788"/>
                <a:gd name="T68" fmla="*/ 2147483647 w 537"/>
                <a:gd name="T69" fmla="*/ 2147483647 h 788"/>
                <a:gd name="T70" fmla="*/ 2147483647 w 537"/>
                <a:gd name="T71" fmla="*/ 2147483647 h 788"/>
                <a:gd name="T72" fmla="*/ 2147483647 w 537"/>
                <a:gd name="T73" fmla="*/ 2147483647 h 788"/>
                <a:gd name="T74" fmla="*/ 2147483647 w 537"/>
                <a:gd name="T75" fmla="*/ 2147483647 h 788"/>
                <a:gd name="T76" fmla="*/ 2147483647 w 537"/>
                <a:gd name="T77" fmla="*/ 2147483647 h 788"/>
                <a:gd name="T78" fmla="*/ 2147483647 w 537"/>
                <a:gd name="T79" fmla="*/ 2147483647 h 788"/>
                <a:gd name="T80" fmla="*/ 2147483647 w 537"/>
                <a:gd name="T81" fmla="*/ 2147483647 h 788"/>
                <a:gd name="T82" fmla="*/ 2147483647 w 537"/>
                <a:gd name="T83" fmla="*/ 2147483647 h 788"/>
                <a:gd name="T84" fmla="*/ 2147483647 w 537"/>
                <a:gd name="T85" fmla="*/ 2147483647 h 788"/>
                <a:gd name="T86" fmla="*/ 2147483647 w 537"/>
                <a:gd name="T87" fmla="*/ 2147483647 h 788"/>
                <a:gd name="T88" fmla="*/ 2147483647 w 537"/>
                <a:gd name="T89" fmla="*/ 2147483647 h 788"/>
                <a:gd name="T90" fmla="*/ 2147483647 w 537"/>
                <a:gd name="T91" fmla="*/ 2147483647 h 788"/>
                <a:gd name="T92" fmla="*/ 2147483647 w 537"/>
                <a:gd name="T93" fmla="*/ 2147483647 h 7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37"/>
                <a:gd name="T142" fmla="*/ 0 h 788"/>
                <a:gd name="T143" fmla="*/ 537 w 537"/>
                <a:gd name="T144" fmla="*/ 788 h 78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37" h="788">
                  <a:moveTo>
                    <a:pt x="460" y="788"/>
                  </a:moveTo>
                  <a:lnTo>
                    <a:pt x="470" y="781"/>
                  </a:lnTo>
                  <a:lnTo>
                    <a:pt x="489" y="779"/>
                  </a:lnTo>
                  <a:lnTo>
                    <a:pt x="500" y="759"/>
                  </a:lnTo>
                  <a:lnTo>
                    <a:pt x="497" y="749"/>
                  </a:lnTo>
                  <a:lnTo>
                    <a:pt x="526" y="712"/>
                  </a:lnTo>
                  <a:lnTo>
                    <a:pt x="525" y="700"/>
                  </a:lnTo>
                  <a:lnTo>
                    <a:pt x="510" y="684"/>
                  </a:lnTo>
                  <a:lnTo>
                    <a:pt x="510" y="667"/>
                  </a:lnTo>
                  <a:lnTo>
                    <a:pt x="521" y="652"/>
                  </a:lnTo>
                  <a:lnTo>
                    <a:pt x="511" y="631"/>
                  </a:lnTo>
                  <a:lnTo>
                    <a:pt x="526" y="620"/>
                  </a:lnTo>
                  <a:lnTo>
                    <a:pt x="526" y="549"/>
                  </a:lnTo>
                  <a:lnTo>
                    <a:pt x="537" y="530"/>
                  </a:lnTo>
                  <a:lnTo>
                    <a:pt x="497" y="464"/>
                  </a:lnTo>
                  <a:lnTo>
                    <a:pt x="472" y="470"/>
                  </a:lnTo>
                  <a:lnTo>
                    <a:pt x="462" y="464"/>
                  </a:lnTo>
                  <a:lnTo>
                    <a:pt x="462" y="394"/>
                  </a:lnTo>
                  <a:lnTo>
                    <a:pt x="434" y="417"/>
                  </a:lnTo>
                  <a:lnTo>
                    <a:pt x="414" y="425"/>
                  </a:lnTo>
                  <a:lnTo>
                    <a:pt x="392" y="421"/>
                  </a:lnTo>
                  <a:lnTo>
                    <a:pt x="381" y="402"/>
                  </a:lnTo>
                  <a:lnTo>
                    <a:pt x="355" y="399"/>
                  </a:lnTo>
                  <a:lnTo>
                    <a:pt x="359" y="381"/>
                  </a:lnTo>
                  <a:lnTo>
                    <a:pt x="332" y="352"/>
                  </a:lnTo>
                  <a:lnTo>
                    <a:pt x="320" y="321"/>
                  </a:lnTo>
                  <a:lnTo>
                    <a:pt x="334" y="284"/>
                  </a:lnTo>
                  <a:lnTo>
                    <a:pt x="351" y="278"/>
                  </a:lnTo>
                  <a:lnTo>
                    <a:pt x="353" y="249"/>
                  </a:lnTo>
                  <a:lnTo>
                    <a:pt x="377" y="215"/>
                  </a:lnTo>
                  <a:lnTo>
                    <a:pt x="413" y="194"/>
                  </a:lnTo>
                  <a:lnTo>
                    <a:pt x="463" y="177"/>
                  </a:lnTo>
                  <a:lnTo>
                    <a:pt x="479" y="178"/>
                  </a:lnTo>
                  <a:lnTo>
                    <a:pt x="485" y="174"/>
                  </a:lnTo>
                  <a:lnTo>
                    <a:pt x="469" y="161"/>
                  </a:lnTo>
                  <a:lnTo>
                    <a:pt x="458" y="159"/>
                  </a:lnTo>
                  <a:lnTo>
                    <a:pt x="458" y="151"/>
                  </a:lnTo>
                  <a:lnTo>
                    <a:pt x="480" y="120"/>
                  </a:lnTo>
                  <a:lnTo>
                    <a:pt x="472" y="107"/>
                  </a:lnTo>
                  <a:lnTo>
                    <a:pt x="440" y="94"/>
                  </a:lnTo>
                  <a:lnTo>
                    <a:pt x="425" y="99"/>
                  </a:lnTo>
                  <a:lnTo>
                    <a:pt x="403" y="94"/>
                  </a:lnTo>
                  <a:lnTo>
                    <a:pt x="384" y="104"/>
                  </a:lnTo>
                  <a:lnTo>
                    <a:pt x="352" y="101"/>
                  </a:lnTo>
                  <a:lnTo>
                    <a:pt x="345" y="93"/>
                  </a:lnTo>
                  <a:lnTo>
                    <a:pt x="345" y="76"/>
                  </a:lnTo>
                  <a:lnTo>
                    <a:pt x="332" y="73"/>
                  </a:lnTo>
                  <a:lnTo>
                    <a:pt x="324" y="48"/>
                  </a:lnTo>
                  <a:lnTo>
                    <a:pt x="307" y="42"/>
                  </a:lnTo>
                  <a:lnTo>
                    <a:pt x="293" y="19"/>
                  </a:lnTo>
                  <a:lnTo>
                    <a:pt x="278" y="7"/>
                  </a:lnTo>
                  <a:lnTo>
                    <a:pt x="256" y="0"/>
                  </a:lnTo>
                  <a:lnTo>
                    <a:pt x="245" y="2"/>
                  </a:lnTo>
                  <a:lnTo>
                    <a:pt x="244" y="8"/>
                  </a:lnTo>
                  <a:lnTo>
                    <a:pt x="261" y="38"/>
                  </a:lnTo>
                  <a:lnTo>
                    <a:pt x="254" y="38"/>
                  </a:lnTo>
                  <a:lnTo>
                    <a:pt x="237" y="70"/>
                  </a:lnTo>
                  <a:lnTo>
                    <a:pt x="199" y="107"/>
                  </a:lnTo>
                  <a:lnTo>
                    <a:pt x="139" y="132"/>
                  </a:lnTo>
                  <a:lnTo>
                    <a:pt x="132" y="149"/>
                  </a:lnTo>
                  <a:lnTo>
                    <a:pt x="123" y="148"/>
                  </a:lnTo>
                  <a:lnTo>
                    <a:pt x="111" y="164"/>
                  </a:lnTo>
                  <a:lnTo>
                    <a:pt x="107" y="198"/>
                  </a:lnTo>
                  <a:lnTo>
                    <a:pt x="93" y="208"/>
                  </a:lnTo>
                  <a:lnTo>
                    <a:pt x="78" y="211"/>
                  </a:lnTo>
                  <a:lnTo>
                    <a:pt x="69" y="194"/>
                  </a:lnTo>
                  <a:lnTo>
                    <a:pt x="57" y="194"/>
                  </a:lnTo>
                  <a:lnTo>
                    <a:pt x="50" y="186"/>
                  </a:lnTo>
                  <a:lnTo>
                    <a:pt x="33" y="192"/>
                  </a:lnTo>
                  <a:lnTo>
                    <a:pt x="28" y="172"/>
                  </a:lnTo>
                  <a:lnTo>
                    <a:pt x="42" y="163"/>
                  </a:lnTo>
                  <a:lnTo>
                    <a:pt x="38" y="145"/>
                  </a:lnTo>
                  <a:lnTo>
                    <a:pt x="0" y="184"/>
                  </a:lnTo>
                  <a:lnTo>
                    <a:pt x="7" y="223"/>
                  </a:lnTo>
                  <a:lnTo>
                    <a:pt x="17" y="235"/>
                  </a:lnTo>
                  <a:lnTo>
                    <a:pt x="7" y="249"/>
                  </a:lnTo>
                  <a:lnTo>
                    <a:pt x="54" y="288"/>
                  </a:lnTo>
                  <a:lnTo>
                    <a:pt x="68" y="304"/>
                  </a:lnTo>
                  <a:lnTo>
                    <a:pt x="79" y="331"/>
                  </a:lnTo>
                  <a:lnTo>
                    <a:pt x="102" y="355"/>
                  </a:lnTo>
                  <a:lnTo>
                    <a:pt x="132" y="430"/>
                  </a:lnTo>
                  <a:lnTo>
                    <a:pt x="146" y="453"/>
                  </a:lnTo>
                  <a:lnTo>
                    <a:pt x="155" y="490"/>
                  </a:lnTo>
                  <a:lnTo>
                    <a:pt x="168" y="501"/>
                  </a:lnTo>
                  <a:lnTo>
                    <a:pt x="199" y="558"/>
                  </a:lnTo>
                  <a:lnTo>
                    <a:pt x="209" y="569"/>
                  </a:lnTo>
                  <a:lnTo>
                    <a:pt x="215" y="591"/>
                  </a:lnTo>
                  <a:lnTo>
                    <a:pt x="208" y="599"/>
                  </a:lnTo>
                  <a:lnTo>
                    <a:pt x="212" y="611"/>
                  </a:lnTo>
                  <a:lnTo>
                    <a:pt x="261" y="660"/>
                  </a:lnTo>
                  <a:lnTo>
                    <a:pt x="321" y="698"/>
                  </a:lnTo>
                  <a:lnTo>
                    <a:pt x="383" y="725"/>
                  </a:lnTo>
                  <a:lnTo>
                    <a:pt x="410" y="743"/>
                  </a:lnTo>
                  <a:lnTo>
                    <a:pt x="438" y="776"/>
                  </a:lnTo>
                  <a:lnTo>
                    <a:pt x="460" y="78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Freeform 1007"/>
            <p:cNvSpPr>
              <a:spLocks/>
            </p:cNvSpPr>
            <p:nvPr/>
          </p:nvSpPr>
          <p:spPr bwMode="auto">
            <a:xfrm>
              <a:off x="2878195" y="5064323"/>
              <a:ext cx="179020" cy="189639"/>
            </a:xfrm>
            <a:custGeom>
              <a:avLst/>
              <a:gdLst>
                <a:gd name="T0" fmla="*/ 0 w 362"/>
                <a:gd name="T1" fmla="*/ 2147483647 h 383"/>
                <a:gd name="T2" fmla="*/ 2147483647 w 362"/>
                <a:gd name="T3" fmla="*/ 2147483647 h 383"/>
                <a:gd name="T4" fmla="*/ 2147483647 w 362"/>
                <a:gd name="T5" fmla="*/ 2147483647 h 383"/>
                <a:gd name="T6" fmla="*/ 2147483647 w 362"/>
                <a:gd name="T7" fmla="*/ 2147483647 h 383"/>
                <a:gd name="T8" fmla="*/ 2147483647 w 362"/>
                <a:gd name="T9" fmla="*/ 2147483647 h 383"/>
                <a:gd name="T10" fmla="*/ 2147483647 w 362"/>
                <a:gd name="T11" fmla="*/ 0 h 383"/>
                <a:gd name="T12" fmla="*/ 2147483647 w 362"/>
                <a:gd name="T13" fmla="*/ 0 h 383"/>
                <a:gd name="T14" fmla="*/ 2147483647 w 362"/>
                <a:gd name="T15" fmla="*/ 2147483647 h 383"/>
                <a:gd name="T16" fmla="*/ 2147483647 w 362"/>
                <a:gd name="T17" fmla="*/ 2147483647 h 383"/>
                <a:gd name="T18" fmla="*/ 2147483647 w 362"/>
                <a:gd name="T19" fmla="*/ 2147483647 h 383"/>
                <a:gd name="T20" fmla="*/ 2147483647 w 362"/>
                <a:gd name="T21" fmla="*/ 2147483647 h 383"/>
                <a:gd name="T22" fmla="*/ 2147483647 w 362"/>
                <a:gd name="T23" fmla="*/ 2147483647 h 383"/>
                <a:gd name="T24" fmla="*/ 2147483647 w 362"/>
                <a:gd name="T25" fmla="*/ 2147483647 h 383"/>
                <a:gd name="T26" fmla="*/ 2147483647 w 362"/>
                <a:gd name="T27" fmla="*/ 2147483647 h 383"/>
                <a:gd name="T28" fmla="*/ 2147483647 w 362"/>
                <a:gd name="T29" fmla="*/ 2147483647 h 383"/>
                <a:gd name="T30" fmla="*/ 2147483647 w 362"/>
                <a:gd name="T31" fmla="*/ 2147483647 h 383"/>
                <a:gd name="T32" fmla="*/ 2147483647 w 362"/>
                <a:gd name="T33" fmla="*/ 2147483647 h 383"/>
                <a:gd name="T34" fmla="*/ 2147483647 w 362"/>
                <a:gd name="T35" fmla="*/ 2147483647 h 383"/>
                <a:gd name="T36" fmla="*/ 2147483647 w 362"/>
                <a:gd name="T37" fmla="*/ 2147483647 h 383"/>
                <a:gd name="T38" fmla="*/ 2147483647 w 362"/>
                <a:gd name="T39" fmla="*/ 2147483647 h 383"/>
                <a:gd name="T40" fmla="*/ 2147483647 w 362"/>
                <a:gd name="T41" fmla="*/ 2147483647 h 383"/>
                <a:gd name="T42" fmla="*/ 2147483647 w 362"/>
                <a:gd name="T43" fmla="*/ 2147483647 h 383"/>
                <a:gd name="T44" fmla="*/ 2147483647 w 362"/>
                <a:gd name="T45" fmla="*/ 2147483647 h 383"/>
                <a:gd name="T46" fmla="*/ 2147483647 w 362"/>
                <a:gd name="T47" fmla="*/ 2147483647 h 383"/>
                <a:gd name="T48" fmla="*/ 2147483647 w 362"/>
                <a:gd name="T49" fmla="*/ 2147483647 h 383"/>
                <a:gd name="T50" fmla="*/ 2147483647 w 362"/>
                <a:gd name="T51" fmla="*/ 2147483647 h 383"/>
                <a:gd name="T52" fmla="*/ 2147483647 w 362"/>
                <a:gd name="T53" fmla="*/ 2147483647 h 383"/>
                <a:gd name="T54" fmla="*/ 2147483647 w 362"/>
                <a:gd name="T55" fmla="*/ 2147483647 h 383"/>
                <a:gd name="T56" fmla="*/ 2147483647 w 362"/>
                <a:gd name="T57" fmla="*/ 2147483647 h 383"/>
                <a:gd name="T58" fmla="*/ 2147483647 w 362"/>
                <a:gd name="T59" fmla="*/ 2147483647 h 383"/>
                <a:gd name="T60" fmla="*/ 2147483647 w 362"/>
                <a:gd name="T61" fmla="*/ 2147483647 h 383"/>
                <a:gd name="T62" fmla="*/ 2147483647 w 362"/>
                <a:gd name="T63" fmla="*/ 2147483647 h 383"/>
                <a:gd name="T64" fmla="*/ 2147483647 w 362"/>
                <a:gd name="T65" fmla="*/ 2147483647 h 383"/>
                <a:gd name="T66" fmla="*/ 2147483647 w 362"/>
                <a:gd name="T67" fmla="*/ 2147483647 h 383"/>
                <a:gd name="T68" fmla="*/ 2147483647 w 362"/>
                <a:gd name="T69" fmla="*/ 2147483647 h 383"/>
                <a:gd name="T70" fmla="*/ 2147483647 w 362"/>
                <a:gd name="T71" fmla="*/ 2147483647 h 383"/>
                <a:gd name="T72" fmla="*/ 2147483647 w 362"/>
                <a:gd name="T73" fmla="*/ 2147483647 h 383"/>
                <a:gd name="T74" fmla="*/ 2147483647 w 362"/>
                <a:gd name="T75" fmla="*/ 2147483647 h 383"/>
                <a:gd name="T76" fmla="*/ 2147483647 w 362"/>
                <a:gd name="T77" fmla="*/ 2147483647 h 383"/>
                <a:gd name="T78" fmla="*/ 0 w 362"/>
                <a:gd name="T79" fmla="*/ 2147483647 h 38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62"/>
                <a:gd name="T121" fmla="*/ 0 h 383"/>
                <a:gd name="T122" fmla="*/ 362 w 362"/>
                <a:gd name="T123" fmla="*/ 383 h 38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62" h="383">
                  <a:moveTo>
                    <a:pt x="0" y="140"/>
                  </a:moveTo>
                  <a:lnTo>
                    <a:pt x="15" y="97"/>
                  </a:lnTo>
                  <a:lnTo>
                    <a:pt x="15" y="66"/>
                  </a:lnTo>
                  <a:lnTo>
                    <a:pt x="31" y="39"/>
                  </a:lnTo>
                  <a:lnTo>
                    <a:pt x="36" y="23"/>
                  </a:lnTo>
                  <a:lnTo>
                    <a:pt x="119" y="0"/>
                  </a:lnTo>
                  <a:lnTo>
                    <a:pt x="155" y="0"/>
                  </a:lnTo>
                  <a:lnTo>
                    <a:pt x="175" y="8"/>
                  </a:lnTo>
                  <a:lnTo>
                    <a:pt x="199" y="39"/>
                  </a:lnTo>
                  <a:lnTo>
                    <a:pt x="198" y="44"/>
                  </a:lnTo>
                  <a:lnTo>
                    <a:pt x="205" y="57"/>
                  </a:lnTo>
                  <a:lnTo>
                    <a:pt x="205" y="120"/>
                  </a:lnTo>
                  <a:lnTo>
                    <a:pt x="208" y="126"/>
                  </a:lnTo>
                  <a:lnTo>
                    <a:pt x="244" y="138"/>
                  </a:lnTo>
                  <a:lnTo>
                    <a:pt x="273" y="131"/>
                  </a:lnTo>
                  <a:lnTo>
                    <a:pt x="298" y="141"/>
                  </a:lnTo>
                  <a:lnTo>
                    <a:pt x="304" y="152"/>
                  </a:lnTo>
                  <a:lnTo>
                    <a:pt x="308" y="199"/>
                  </a:lnTo>
                  <a:lnTo>
                    <a:pt x="313" y="210"/>
                  </a:lnTo>
                  <a:lnTo>
                    <a:pt x="324" y="215"/>
                  </a:lnTo>
                  <a:lnTo>
                    <a:pt x="353" y="211"/>
                  </a:lnTo>
                  <a:lnTo>
                    <a:pt x="357" y="215"/>
                  </a:lnTo>
                  <a:lnTo>
                    <a:pt x="362" y="241"/>
                  </a:lnTo>
                  <a:lnTo>
                    <a:pt x="353" y="292"/>
                  </a:lnTo>
                  <a:lnTo>
                    <a:pt x="345" y="335"/>
                  </a:lnTo>
                  <a:lnTo>
                    <a:pt x="304" y="375"/>
                  </a:lnTo>
                  <a:lnTo>
                    <a:pt x="254" y="383"/>
                  </a:lnTo>
                  <a:lnTo>
                    <a:pt x="227" y="371"/>
                  </a:lnTo>
                  <a:lnTo>
                    <a:pt x="185" y="367"/>
                  </a:lnTo>
                  <a:lnTo>
                    <a:pt x="186" y="356"/>
                  </a:lnTo>
                  <a:lnTo>
                    <a:pt x="187" y="345"/>
                  </a:lnTo>
                  <a:lnTo>
                    <a:pt x="214" y="299"/>
                  </a:lnTo>
                  <a:lnTo>
                    <a:pt x="211" y="281"/>
                  </a:lnTo>
                  <a:lnTo>
                    <a:pt x="180" y="256"/>
                  </a:lnTo>
                  <a:lnTo>
                    <a:pt x="131" y="227"/>
                  </a:lnTo>
                  <a:lnTo>
                    <a:pt x="80" y="216"/>
                  </a:lnTo>
                  <a:lnTo>
                    <a:pt x="70" y="200"/>
                  </a:lnTo>
                  <a:lnTo>
                    <a:pt x="39" y="178"/>
                  </a:lnTo>
                  <a:lnTo>
                    <a:pt x="13" y="144"/>
                  </a:lnTo>
                  <a:lnTo>
                    <a:pt x="0" y="14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Freeform 1008"/>
            <p:cNvSpPr>
              <a:spLocks/>
            </p:cNvSpPr>
            <p:nvPr/>
          </p:nvSpPr>
          <p:spPr bwMode="auto">
            <a:xfrm>
              <a:off x="3057214" y="4528782"/>
              <a:ext cx="60685" cy="77374"/>
            </a:xfrm>
            <a:custGeom>
              <a:avLst/>
              <a:gdLst>
                <a:gd name="T0" fmla="*/ 2147483647 w 122"/>
                <a:gd name="T1" fmla="*/ 2147483647 h 158"/>
                <a:gd name="T2" fmla="*/ 2147483647 w 122"/>
                <a:gd name="T3" fmla="*/ 2147483647 h 158"/>
                <a:gd name="T4" fmla="*/ 2147483647 w 122"/>
                <a:gd name="T5" fmla="*/ 2147483647 h 158"/>
                <a:gd name="T6" fmla="*/ 2147483647 w 122"/>
                <a:gd name="T7" fmla="*/ 2147483647 h 158"/>
                <a:gd name="T8" fmla="*/ 2147483647 w 122"/>
                <a:gd name="T9" fmla="*/ 0 h 158"/>
                <a:gd name="T10" fmla="*/ 2147483647 w 122"/>
                <a:gd name="T11" fmla="*/ 2147483647 h 158"/>
                <a:gd name="T12" fmla="*/ 2147483647 w 122"/>
                <a:gd name="T13" fmla="*/ 2147483647 h 158"/>
                <a:gd name="T14" fmla="*/ 2147483647 w 122"/>
                <a:gd name="T15" fmla="*/ 2147483647 h 158"/>
                <a:gd name="T16" fmla="*/ 2147483647 w 122"/>
                <a:gd name="T17" fmla="*/ 2147483647 h 158"/>
                <a:gd name="T18" fmla="*/ 2147483647 w 122"/>
                <a:gd name="T19" fmla="*/ 2147483647 h 158"/>
                <a:gd name="T20" fmla="*/ 0 w 122"/>
                <a:gd name="T21" fmla="*/ 2147483647 h 158"/>
                <a:gd name="T22" fmla="*/ 2147483647 w 122"/>
                <a:gd name="T23" fmla="*/ 2147483647 h 158"/>
                <a:gd name="T24" fmla="*/ 2147483647 w 122"/>
                <a:gd name="T25" fmla="*/ 2147483647 h 158"/>
                <a:gd name="T26" fmla="*/ 2147483647 w 122"/>
                <a:gd name="T27" fmla="*/ 2147483647 h 158"/>
                <a:gd name="T28" fmla="*/ 2147483647 w 122"/>
                <a:gd name="T29" fmla="*/ 2147483647 h 158"/>
                <a:gd name="T30" fmla="*/ 2147483647 w 122"/>
                <a:gd name="T31" fmla="*/ 2147483647 h 158"/>
                <a:gd name="T32" fmla="*/ 2147483647 w 122"/>
                <a:gd name="T33" fmla="*/ 2147483647 h 1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2"/>
                <a:gd name="T52" fmla="*/ 0 h 158"/>
                <a:gd name="T53" fmla="*/ 122 w 122"/>
                <a:gd name="T54" fmla="*/ 158 h 1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2" h="158">
                  <a:moveTo>
                    <a:pt x="122" y="68"/>
                  </a:moveTo>
                  <a:lnTo>
                    <a:pt x="121" y="59"/>
                  </a:lnTo>
                  <a:lnTo>
                    <a:pt x="114" y="51"/>
                  </a:lnTo>
                  <a:lnTo>
                    <a:pt x="77" y="23"/>
                  </a:lnTo>
                  <a:lnTo>
                    <a:pt x="27" y="0"/>
                  </a:lnTo>
                  <a:lnTo>
                    <a:pt x="17" y="6"/>
                  </a:lnTo>
                  <a:lnTo>
                    <a:pt x="2" y="28"/>
                  </a:lnTo>
                  <a:lnTo>
                    <a:pt x="3" y="59"/>
                  </a:lnTo>
                  <a:lnTo>
                    <a:pt x="18" y="87"/>
                  </a:lnTo>
                  <a:lnTo>
                    <a:pt x="11" y="130"/>
                  </a:lnTo>
                  <a:lnTo>
                    <a:pt x="0" y="143"/>
                  </a:lnTo>
                  <a:lnTo>
                    <a:pt x="17" y="158"/>
                  </a:lnTo>
                  <a:lnTo>
                    <a:pt x="36" y="150"/>
                  </a:lnTo>
                  <a:lnTo>
                    <a:pt x="59" y="151"/>
                  </a:lnTo>
                  <a:lnTo>
                    <a:pt x="83" y="130"/>
                  </a:lnTo>
                  <a:lnTo>
                    <a:pt x="92" y="108"/>
                  </a:lnTo>
                  <a:lnTo>
                    <a:pt x="122" y="6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Freeform 1009"/>
            <p:cNvSpPr>
              <a:spLocks/>
            </p:cNvSpPr>
            <p:nvPr/>
          </p:nvSpPr>
          <p:spPr bwMode="auto">
            <a:xfrm>
              <a:off x="2969221" y="5317682"/>
              <a:ext cx="115300" cy="122886"/>
            </a:xfrm>
            <a:custGeom>
              <a:avLst/>
              <a:gdLst>
                <a:gd name="T0" fmla="*/ 2147483647 w 229"/>
                <a:gd name="T1" fmla="*/ 2147483647 h 246"/>
                <a:gd name="T2" fmla="*/ 2147483647 w 229"/>
                <a:gd name="T3" fmla="*/ 2147483647 h 246"/>
                <a:gd name="T4" fmla="*/ 2147483647 w 229"/>
                <a:gd name="T5" fmla="*/ 2147483647 h 246"/>
                <a:gd name="T6" fmla="*/ 2147483647 w 229"/>
                <a:gd name="T7" fmla="*/ 2147483647 h 246"/>
                <a:gd name="T8" fmla="*/ 2147483647 w 229"/>
                <a:gd name="T9" fmla="*/ 2147483647 h 246"/>
                <a:gd name="T10" fmla="*/ 2147483647 w 229"/>
                <a:gd name="T11" fmla="*/ 2147483647 h 246"/>
                <a:gd name="T12" fmla="*/ 0 w 229"/>
                <a:gd name="T13" fmla="*/ 2147483647 h 246"/>
                <a:gd name="T14" fmla="*/ 2147483647 w 229"/>
                <a:gd name="T15" fmla="*/ 2147483647 h 246"/>
                <a:gd name="T16" fmla="*/ 2147483647 w 229"/>
                <a:gd name="T17" fmla="*/ 2147483647 h 246"/>
                <a:gd name="T18" fmla="*/ 2147483647 w 229"/>
                <a:gd name="T19" fmla="*/ 2147483647 h 246"/>
                <a:gd name="T20" fmla="*/ 2147483647 w 229"/>
                <a:gd name="T21" fmla="*/ 2147483647 h 246"/>
                <a:gd name="T22" fmla="*/ 2147483647 w 229"/>
                <a:gd name="T23" fmla="*/ 2147483647 h 246"/>
                <a:gd name="T24" fmla="*/ 2147483647 w 229"/>
                <a:gd name="T25" fmla="*/ 2147483647 h 246"/>
                <a:gd name="T26" fmla="*/ 2147483647 w 229"/>
                <a:gd name="T27" fmla="*/ 2147483647 h 246"/>
                <a:gd name="T28" fmla="*/ 2147483647 w 229"/>
                <a:gd name="T29" fmla="*/ 2147483647 h 246"/>
                <a:gd name="T30" fmla="*/ 2147483647 w 229"/>
                <a:gd name="T31" fmla="*/ 2147483647 h 246"/>
                <a:gd name="T32" fmla="*/ 2147483647 w 229"/>
                <a:gd name="T33" fmla="*/ 2147483647 h 246"/>
                <a:gd name="T34" fmla="*/ 2147483647 w 229"/>
                <a:gd name="T35" fmla="*/ 2147483647 h 246"/>
                <a:gd name="T36" fmla="*/ 2147483647 w 229"/>
                <a:gd name="T37" fmla="*/ 2147483647 h 246"/>
                <a:gd name="T38" fmla="*/ 2147483647 w 229"/>
                <a:gd name="T39" fmla="*/ 2147483647 h 246"/>
                <a:gd name="T40" fmla="*/ 2147483647 w 229"/>
                <a:gd name="T41" fmla="*/ 2147483647 h 246"/>
                <a:gd name="T42" fmla="*/ 2147483647 w 229"/>
                <a:gd name="T43" fmla="*/ 2147483647 h 246"/>
                <a:gd name="T44" fmla="*/ 2147483647 w 229"/>
                <a:gd name="T45" fmla="*/ 2147483647 h 246"/>
                <a:gd name="T46" fmla="*/ 2147483647 w 229"/>
                <a:gd name="T47" fmla="*/ 2147483647 h 246"/>
                <a:gd name="T48" fmla="*/ 2147483647 w 229"/>
                <a:gd name="T49" fmla="*/ 2147483647 h 246"/>
                <a:gd name="T50" fmla="*/ 2147483647 w 229"/>
                <a:gd name="T51" fmla="*/ 2147483647 h 246"/>
                <a:gd name="T52" fmla="*/ 2147483647 w 229"/>
                <a:gd name="T53" fmla="*/ 2147483647 h 246"/>
                <a:gd name="T54" fmla="*/ 2147483647 w 229"/>
                <a:gd name="T55" fmla="*/ 2147483647 h 246"/>
                <a:gd name="T56" fmla="*/ 2147483647 w 229"/>
                <a:gd name="T57" fmla="*/ 0 h 246"/>
                <a:gd name="T58" fmla="*/ 2147483647 w 229"/>
                <a:gd name="T59" fmla="*/ 2147483647 h 246"/>
                <a:gd name="T60" fmla="*/ 2147483647 w 229"/>
                <a:gd name="T61" fmla="*/ 2147483647 h 24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9"/>
                <a:gd name="T94" fmla="*/ 0 h 246"/>
                <a:gd name="T95" fmla="*/ 229 w 229"/>
                <a:gd name="T96" fmla="*/ 246 h 24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9" h="246">
                  <a:moveTo>
                    <a:pt x="34" y="8"/>
                  </a:moveTo>
                  <a:lnTo>
                    <a:pt x="25" y="21"/>
                  </a:lnTo>
                  <a:lnTo>
                    <a:pt x="23" y="68"/>
                  </a:lnTo>
                  <a:lnTo>
                    <a:pt x="15" y="95"/>
                  </a:lnTo>
                  <a:lnTo>
                    <a:pt x="14" y="142"/>
                  </a:lnTo>
                  <a:lnTo>
                    <a:pt x="3" y="164"/>
                  </a:lnTo>
                  <a:lnTo>
                    <a:pt x="0" y="198"/>
                  </a:lnTo>
                  <a:lnTo>
                    <a:pt x="5" y="198"/>
                  </a:lnTo>
                  <a:lnTo>
                    <a:pt x="22" y="220"/>
                  </a:lnTo>
                  <a:lnTo>
                    <a:pt x="52" y="222"/>
                  </a:lnTo>
                  <a:lnTo>
                    <a:pt x="96" y="242"/>
                  </a:lnTo>
                  <a:lnTo>
                    <a:pt x="127" y="239"/>
                  </a:lnTo>
                  <a:lnTo>
                    <a:pt x="154" y="246"/>
                  </a:lnTo>
                  <a:lnTo>
                    <a:pt x="186" y="230"/>
                  </a:lnTo>
                  <a:lnTo>
                    <a:pt x="217" y="185"/>
                  </a:lnTo>
                  <a:lnTo>
                    <a:pt x="213" y="179"/>
                  </a:lnTo>
                  <a:lnTo>
                    <a:pt x="215" y="155"/>
                  </a:lnTo>
                  <a:lnTo>
                    <a:pt x="229" y="134"/>
                  </a:lnTo>
                  <a:lnTo>
                    <a:pt x="209" y="117"/>
                  </a:lnTo>
                  <a:lnTo>
                    <a:pt x="201" y="94"/>
                  </a:lnTo>
                  <a:lnTo>
                    <a:pt x="179" y="84"/>
                  </a:lnTo>
                  <a:lnTo>
                    <a:pt x="166" y="68"/>
                  </a:lnTo>
                  <a:lnTo>
                    <a:pt x="142" y="59"/>
                  </a:lnTo>
                  <a:lnTo>
                    <a:pt x="125" y="37"/>
                  </a:lnTo>
                  <a:lnTo>
                    <a:pt x="115" y="46"/>
                  </a:lnTo>
                  <a:lnTo>
                    <a:pt x="105" y="46"/>
                  </a:lnTo>
                  <a:lnTo>
                    <a:pt x="100" y="27"/>
                  </a:lnTo>
                  <a:lnTo>
                    <a:pt x="70" y="2"/>
                  </a:lnTo>
                  <a:lnTo>
                    <a:pt x="61" y="0"/>
                  </a:lnTo>
                  <a:lnTo>
                    <a:pt x="50" y="9"/>
                  </a:lnTo>
                  <a:lnTo>
                    <a:pt x="34" y="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reeform 1010"/>
            <p:cNvSpPr>
              <a:spLocks/>
            </p:cNvSpPr>
            <p:nvPr/>
          </p:nvSpPr>
          <p:spPr bwMode="auto">
            <a:xfrm>
              <a:off x="2729517" y="4854963"/>
              <a:ext cx="256392" cy="291286"/>
            </a:xfrm>
            <a:custGeom>
              <a:avLst/>
              <a:gdLst>
                <a:gd name="T0" fmla="*/ 2147483647 w 516"/>
                <a:gd name="T1" fmla="*/ 2147483647 h 591"/>
                <a:gd name="T2" fmla="*/ 2147483647 w 516"/>
                <a:gd name="T3" fmla="*/ 2147483647 h 591"/>
                <a:gd name="T4" fmla="*/ 2147483647 w 516"/>
                <a:gd name="T5" fmla="*/ 2147483647 h 591"/>
                <a:gd name="T6" fmla="*/ 2147483647 w 516"/>
                <a:gd name="T7" fmla="*/ 2147483647 h 591"/>
                <a:gd name="T8" fmla="*/ 2147483647 w 516"/>
                <a:gd name="T9" fmla="*/ 2147483647 h 591"/>
                <a:gd name="T10" fmla="*/ 2147483647 w 516"/>
                <a:gd name="T11" fmla="*/ 2147483647 h 591"/>
                <a:gd name="T12" fmla="*/ 2147483647 w 516"/>
                <a:gd name="T13" fmla="*/ 2147483647 h 591"/>
                <a:gd name="T14" fmla="*/ 2147483647 w 516"/>
                <a:gd name="T15" fmla="*/ 2147483647 h 591"/>
                <a:gd name="T16" fmla="*/ 2147483647 w 516"/>
                <a:gd name="T17" fmla="*/ 2147483647 h 591"/>
                <a:gd name="T18" fmla="*/ 2147483647 w 516"/>
                <a:gd name="T19" fmla="*/ 2147483647 h 591"/>
                <a:gd name="T20" fmla="*/ 2147483647 w 516"/>
                <a:gd name="T21" fmla="*/ 2147483647 h 591"/>
                <a:gd name="T22" fmla="*/ 2147483647 w 516"/>
                <a:gd name="T23" fmla="*/ 2147483647 h 591"/>
                <a:gd name="T24" fmla="*/ 2147483647 w 516"/>
                <a:gd name="T25" fmla="*/ 2147483647 h 591"/>
                <a:gd name="T26" fmla="*/ 2147483647 w 516"/>
                <a:gd name="T27" fmla="*/ 2147483647 h 591"/>
                <a:gd name="T28" fmla="*/ 2147483647 w 516"/>
                <a:gd name="T29" fmla="*/ 2147483647 h 591"/>
                <a:gd name="T30" fmla="*/ 2147483647 w 516"/>
                <a:gd name="T31" fmla="*/ 2147483647 h 591"/>
                <a:gd name="T32" fmla="*/ 2147483647 w 516"/>
                <a:gd name="T33" fmla="*/ 2147483647 h 591"/>
                <a:gd name="T34" fmla="*/ 2147483647 w 516"/>
                <a:gd name="T35" fmla="*/ 2147483647 h 591"/>
                <a:gd name="T36" fmla="*/ 2147483647 w 516"/>
                <a:gd name="T37" fmla="*/ 2147483647 h 591"/>
                <a:gd name="T38" fmla="*/ 2147483647 w 516"/>
                <a:gd name="T39" fmla="*/ 2147483647 h 591"/>
                <a:gd name="T40" fmla="*/ 2147483647 w 516"/>
                <a:gd name="T41" fmla="*/ 2147483647 h 591"/>
                <a:gd name="T42" fmla="*/ 2147483647 w 516"/>
                <a:gd name="T43" fmla="*/ 2147483647 h 591"/>
                <a:gd name="T44" fmla="*/ 2147483647 w 516"/>
                <a:gd name="T45" fmla="*/ 2147483647 h 591"/>
                <a:gd name="T46" fmla="*/ 2147483647 w 516"/>
                <a:gd name="T47" fmla="*/ 2147483647 h 591"/>
                <a:gd name="T48" fmla="*/ 2147483647 w 516"/>
                <a:gd name="T49" fmla="*/ 2147483647 h 591"/>
                <a:gd name="T50" fmla="*/ 2147483647 w 516"/>
                <a:gd name="T51" fmla="*/ 2147483647 h 591"/>
                <a:gd name="T52" fmla="*/ 2147483647 w 516"/>
                <a:gd name="T53" fmla="*/ 2147483647 h 591"/>
                <a:gd name="T54" fmla="*/ 2147483647 w 516"/>
                <a:gd name="T55" fmla="*/ 2147483647 h 591"/>
                <a:gd name="T56" fmla="*/ 2147483647 w 516"/>
                <a:gd name="T57" fmla="*/ 2147483647 h 591"/>
                <a:gd name="T58" fmla="*/ 2147483647 w 516"/>
                <a:gd name="T59" fmla="*/ 2147483647 h 591"/>
                <a:gd name="T60" fmla="*/ 2147483647 w 516"/>
                <a:gd name="T61" fmla="*/ 2147483647 h 591"/>
                <a:gd name="T62" fmla="*/ 2147483647 w 516"/>
                <a:gd name="T63" fmla="*/ 2147483647 h 591"/>
                <a:gd name="T64" fmla="*/ 2147483647 w 516"/>
                <a:gd name="T65" fmla="*/ 2147483647 h 591"/>
                <a:gd name="T66" fmla="*/ 2147483647 w 516"/>
                <a:gd name="T67" fmla="*/ 2147483647 h 59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6"/>
                <a:gd name="T103" fmla="*/ 0 h 591"/>
                <a:gd name="T104" fmla="*/ 516 w 516"/>
                <a:gd name="T105" fmla="*/ 591 h 59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6" h="591">
                  <a:moveTo>
                    <a:pt x="0" y="53"/>
                  </a:moveTo>
                  <a:lnTo>
                    <a:pt x="55" y="58"/>
                  </a:lnTo>
                  <a:lnTo>
                    <a:pt x="93" y="42"/>
                  </a:lnTo>
                  <a:lnTo>
                    <a:pt x="129" y="6"/>
                  </a:lnTo>
                  <a:lnTo>
                    <a:pt x="183" y="0"/>
                  </a:lnTo>
                  <a:lnTo>
                    <a:pt x="189" y="8"/>
                  </a:lnTo>
                  <a:lnTo>
                    <a:pt x="191" y="22"/>
                  </a:lnTo>
                  <a:lnTo>
                    <a:pt x="191" y="46"/>
                  </a:lnTo>
                  <a:lnTo>
                    <a:pt x="185" y="69"/>
                  </a:lnTo>
                  <a:lnTo>
                    <a:pt x="196" y="97"/>
                  </a:lnTo>
                  <a:lnTo>
                    <a:pt x="224" y="117"/>
                  </a:lnTo>
                  <a:lnTo>
                    <a:pt x="275" y="125"/>
                  </a:lnTo>
                  <a:lnTo>
                    <a:pt x="287" y="140"/>
                  </a:lnTo>
                  <a:lnTo>
                    <a:pt x="322" y="150"/>
                  </a:lnTo>
                  <a:lnTo>
                    <a:pt x="340" y="164"/>
                  </a:lnTo>
                  <a:lnTo>
                    <a:pt x="368" y="164"/>
                  </a:lnTo>
                  <a:lnTo>
                    <a:pt x="383" y="173"/>
                  </a:lnTo>
                  <a:lnTo>
                    <a:pt x="393" y="185"/>
                  </a:lnTo>
                  <a:lnTo>
                    <a:pt x="404" y="220"/>
                  </a:lnTo>
                  <a:lnTo>
                    <a:pt x="403" y="240"/>
                  </a:lnTo>
                  <a:lnTo>
                    <a:pt x="395" y="244"/>
                  </a:lnTo>
                  <a:lnTo>
                    <a:pt x="412" y="288"/>
                  </a:lnTo>
                  <a:lnTo>
                    <a:pt x="486" y="294"/>
                  </a:lnTo>
                  <a:lnTo>
                    <a:pt x="484" y="317"/>
                  </a:lnTo>
                  <a:lnTo>
                    <a:pt x="487" y="332"/>
                  </a:lnTo>
                  <a:lnTo>
                    <a:pt x="503" y="339"/>
                  </a:lnTo>
                  <a:lnTo>
                    <a:pt x="516" y="373"/>
                  </a:lnTo>
                  <a:lnTo>
                    <a:pt x="515" y="414"/>
                  </a:lnTo>
                  <a:lnTo>
                    <a:pt x="506" y="440"/>
                  </a:lnTo>
                  <a:lnTo>
                    <a:pt x="508" y="459"/>
                  </a:lnTo>
                  <a:lnTo>
                    <a:pt x="500" y="463"/>
                  </a:lnTo>
                  <a:lnTo>
                    <a:pt x="476" y="432"/>
                  </a:lnTo>
                  <a:lnTo>
                    <a:pt x="456" y="424"/>
                  </a:lnTo>
                  <a:lnTo>
                    <a:pt x="420" y="424"/>
                  </a:lnTo>
                  <a:lnTo>
                    <a:pt x="337" y="447"/>
                  </a:lnTo>
                  <a:lnTo>
                    <a:pt x="332" y="463"/>
                  </a:lnTo>
                  <a:lnTo>
                    <a:pt x="316" y="490"/>
                  </a:lnTo>
                  <a:lnTo>
                    <a:pt x="316" y="521"/>
                  </a:lnTo>
                  <a:lnTo>
                    <a:pt x="301" y="564"/>
                  </a:lnTo>
                  <a:lnTo>
                    <a:pt x="283" y="552"/>
                  </a:lnTo>
                  <a:lnTo>
                    <a:pt x="241" y="549"/>
                  </a:lnTo>
                  <a:lnTo>
                    <a:pt x="231" y="580"/>
                  </a:lnTo>
                  <a:lnTo>
                    <a:pt x="213" y="561"/>
                  </a:lnTo>
                  <a:lnTo>
                    <a:pt x="166" y="554"/>
                  </a:lnTo>
                  <a:lnTo>
                    <a:pt x="152" y="539"/>
                  </a:lnTo>
                  <a:lnTo>
                    <a:pt x="108" y="589"/>
                  </a:lnTo>
                  <a:lnTo>
                    <a:pt x="86" y="591"/>
                  </a:lnTo>
                  <a:lnTo>
                    <a:pt x="74" y="587"/>
                  </a:lnTo>
                  <a:lnTo>
                    <a:pt x="59" y="500"/>
                  </a:lnTo>
                  <a:lnTo>
                    <a:pt x="47" y="488"/>
                  </a:lnTo>
                  <a:lnTo>
                    <a:pt x="47" y="475"/>
                  </a:lnTo>
                  <a:lnTo>
                    <a:pt x="38" y="468"/>
                  </a:lnTo>
                  <a:lnTo>
                    <a:pt x="40" y="454"/>
                  </a:lnTo>
                  <a:lnTo>
                    <a:pt x="48" y="449"/>
                  </a:lnTo>
                  <a:lnTo>
                    <a:pt x="49" y="426"/>
                  </a:lnTo>
                  <a:lnTo>
                    <a:pt x="29" y="407"/>
                  </a:lnTo>
                  <a:lnTo>
                    <a:pt x="24" y="369"/>
                  </a:lnTo>
                  <a:lnTo>
                    <a:pt x="3" y="348"/>
                  </a:lnTo>
                  <a:lnTo>
                    <a:pt x="0" y="338"/>
                  </a:lnTo>
                  <a:lnTo>
                    <a:pt x="29" y="301"/>
                  </a:lnTo>
                  <a:lnTo>
                    <a:pt x="28" y="289"/>
                  </a:lnTo>
                  <a:lnTo>
                    <a:pt x="13" y="273"/>
                  </a:lnTo>
                  <a:lnTo>
                    <a:pt x="13" y="256"/>
                  </a:lnTo>
                  <a:lnTo>
                    <a:pt x="24" y="241"/>
                  </a:lnTo>
                  <a:lnTo>
                    <a:pt x="14" y="220"/>
                  </a:lnTo>
                  <a:lnTo>
                    <a:pt x="29" y="209"/>
                  </a:lnTo>
                  <a:lnTo>
                    <a:pt x="29" y="138"/>
                  </a:lnTo>
                  <a:lnTo>
                    <a:pt x="40" y="119"/>
                  </a:lnTo>
                  <a:lnTo>
                    <a:pt x="0" y="5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reeform 1011"/>
            <p:cNvSpPr>
              <a:spLocks/>
            </p:cNvSpPr>
            <p:nvPr/>
          </p:nvSpPr>
          <p:spPr bwMode="auto">
            <a:xfrm>
              <a:off x="2878195" y="5064323"/>
              <a:ext cx="179020" cy="189639"/>
            </a:xfrm>
            <a:custGeom>
              <a:avLst/>
              <a:gdLst>
                <a:gd name="T0" fmla="*/ 2147483647 w 362"/>
                <a:gd name="T1" fmla="*/ 2147483647 h 383"/>
                <a:gd name="T2" fmla="*/ 2147483647 w 362"/>
                <a:gd name="T3" fmla="*/ 2147483647 h 383"/>
                <a:gd name="T4" fmla="*/ 2147483647 w 362"/>
                <a:gd name="T5" fmla="*/ 2147483647 h 383"/>
                <a:gd name="T6" fmla="*/ 2147483647 w 362"/>
                <a:gd name="T7" fmla="*/ 2147483647 h 383"/>
                <a:gd name="T8" fmla="*/ 2147483647 w 362"/>
                <a:gd name="T9" fmla="*/ 2147483647 h 383"/>
                <a:gd name="T10" fmla="*/ 2147483647 w 362"/>
                <a:gd name="T11" fmla="*/ 2147483647 h 383"/>
                <a:gd name="T12" fmla="*/ 2147483647 w 362"/>
                <a:gd name="T13" fmla="*/ 2147483647 h 383"/>
                <a:gd name="T14" fmla="*/ 2147483647 w 362"/>
                <a:gd name="T15" fmla="*/ 2147483647 h 383"/>
                <a:gd name="T16" fmla="*/ 2147483647 w 362"/>
                <a:gd name="T17" fmla="*/ 2147483647 h 383"/>
                <a:gd name="T18" fmla="*/ 2147483647 w 362"/>
                <a:gd name="T19" fmla="*/ 2147483647 h 383"/>
                <a:gd name="T20" fmla="*/ 2147483647 w 362"/>
                <a:gd name="T21" fmla="*/ 2147483647 h 383"/>
                <a:gd name="T22" fmla="*/ 2147483647 w 362"/>
                <a:gd name="T23" fmla="*/ 2147483647 h 383"/>
                <a:gd name="T24" fmla="*/ 2147483647 w 362"/>
                <a:gd name="T25" fmla="*/ 2147483647 h 383"/>
                <a:gd name="T26" fmla="*/ 2147483647 w 362"/>
                <a:gd name="T27" fmla="*/ 2147483647 h 383"/>
                <a:gd name="T28" fmla="*/ 2147483647 w 362"/>
                <a:gd name="T29" fmla="*/ 2147483647 h 383"/>
                <a:gd name="T30" fmla="*/ 2147483647 w 362"/>
                <a:gd name="T31" fmla="*/ 2147483647 h 383"/>
                <a:gd name="T32" fmla="*/ 2147483647 w 362"/>
                <a:gd name="T33" fmla="*/ 2147483647 h 383"/>
                <a:gd name="T34" fmla="*/ 2147483647 w 362"/>
                <a:gd name="T35" fmla="*/ 2147483647 h 383"/>
                <a:gd name="T36" fmla="*/ 2147483647 w 362"/>
                <a:gd name="T37" fmla="*/ 2147483647 h 383"/>
                <a:gd name="T38" fmla="*/ 2147483647 w 362"/>
                <a:gd name="T39" fmla="*/ 2147483647 h 383"/>
                <a:gd name="T40" fmla="*/ 2147483647 w 362"/>
                <a:gd name="T41" fmla="*/ 2147483647 h 383"/>
                <a:gd name="T42" fmla="*/ 2147483647 w 362"/>
                <a:gd name="T43" fmla="*/ 2147483647 h 383"/>
                <a:gd name="T44" fmla="*/ 2147483647 w 362"/>
                <a:gd name="T45" fmla="*/ 2147483647 h 383"/>
                <a:gd name="T46" fmla="*/ 2147483647 w 362"/>
                <a:gd name="T47" fmla="*/ 2147483647 h 383"/>
                <a:gd name="T48" fmla="*/ 2147483647 w 362"/>
                <a:gd name="T49" fmla="*/ 2147483647 h 383"/>
                <a:gd name="T50" fmla="*/ 2147483647 w 362"/>
                <a:gd name="T51" fmla="*/ 2147483647 h 383"/>
                <a:gd name="T52" fmla="*/ 2147483647 w 362"/>
                <a:gd name="T53" fmla="*/ 2147483647 h 383"/>
                <a:gd name="T54" fmla="*/ 2147483647 w 362"/>
                <a:gd name="T55" fmla="*/ 2147483647 h 383"/>
                <a:gd name="T56" fmla="*/ 2147483647 w 362"/>
                <a:gd name="T57" fmla="*/ 2147483647 h 383"/>
                <a:gd name="T58" fmla="*/ 2147483647 w 362"/>
                <a:gd name="T59" fmla="*/ 2147483647 h 383"/>
                <a:gd name="T60" fmla="*/ 2147483647 w 362"/>
                <a:gd name="T61" fmla="*/ 2147483647 h 383"/>
                <a:gd name="T62" fmla="*/ 0 w 362"/>
                <a:gd name="T63" fmla="*/ 2147483647 h 383"/>
                <a:gd name="T64" fmla="*/ 2147483647 w 362"/>
                <a:gd name="T65" fmla="*/ 2147483647 h 383"/>
                <a:gd name="T66" fmla="*/ 2147483647 w 362"/>
                <a:gd name="T67" fmla="*/ 2147483647 h 383"/>
                <a:gd name="T68" fmla="*/ 2147483647 w 362"/>
                <a:gd name="T69" fmla="*/ 2147483647 h 383"/>
                <a:gd name="T70" fmla="*/ 2147483647 w 362"/>
                <a:gd name="T71" fmla="*/ 2147483647 h 383"/>
                <a:gd name="T72" fmla="*/ 2147483647 w 362"/>
                <a:gd name="T73" fmla="*/ 0 h 383"/>
                <a:gd name="T74" fmla="*/ 2147483647 w 362"/>
                <a:gd name="T75" fmla="*/ 0 h 383"/>
                <a:gd name="T76" fmla="*/ 2147483647 w 362"/>
                <a:gd name="T77" fmla="*/ 2147483647 h 383"/>
                <a:gd name="T78" fmla="*/ 2147483647 w 362"/>
                <a:gd name="T79" fmla="*/ 2147483647 h 38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62"/>
                <a:gd name="T121" fmla="*/ 0 h 383"/>
                <a:gd name="T122" fmla="*/ 362 w 362"/>
                <a:gd name="T123" fmla="*/ 383 h 38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62" h="383">
                  <a:moveTo>
                    <a:pt x="199" y="39"/>
                  </a:moveTo>
                  <a:lnTo>
                    <a:pt x="198" y="44"/>
                  </a:lnTo>
                  <a:lnTo>
                    <a:pt x="205" y="57"/>
                  </a:lnTo>
                  <a:lnTo>
                    <a:pt x="205" y="120"/>
                  </a:lnTo>
                  <a:lnTo>
                    <a:pt x="208" y="126"/>
                  </a:lnTo>
                  <a:lnTo>
                    <a:pt x="244" y="138"/>
                  </a:lnTo>
                  <a:lnTo>
                    <a:pt x="273" y="131"/>
                  </a:lnTo>
                  <a:lnTo>
                    <a:pt x="298" y="141"/>
                  </a:lnTo>
                  <a:lnTo>
                    <a:pt x="304" y="152"/>
                  </a:lnTo>
                  <a:lnTo>
                    <a:pt x="308" y="199"/>
                  </a:lnTo>
                  <a:lnTo>
                    <a:pt x="313" y="210"/>
                  </a:lnTo>
                  <a:lnTo>
                    <a:pt x="324" y="215"/>
                  </a:lnTo>
                  <a:lnTo>
                    <a:pt x="353" y="211"/>
                  </a:lnTo>
                  <a:lnTo>
                    <a:pt x="357" y="215"/>
                  </a:lnTo>
                  <a:lnTo>
                    <a:pt x="362" y="241"/>
                  </a:lnTo>
                  <a:lnTo>
                    <a:pt x="353" y="292"/>
                  </a:lnTo>
                  <a:lnTo>
                    <a:pt x="345" y="335"/>
                  </a:lnTo>
                  <a:lnTo>
                    <a:pt x="304" y="375"/>
                  </a:lnTo>
                  <a:lnTo>
                    <a:pt x="254" y="383"/>
                  </a:lnTo>
                  <a:lnTo>
                    <a:pt x="227" y="371"/>
                  </a:lnTo>
                  <a:lnTo>
                    <a:pt x="185" y="367"/>
                  </a:lnTo>
                  <a:lnTo>
                    <a:pt x="186" y="356"/>
                  </a:lnTo>
                  <a:lnTo>
                    <a:pt x="187" y="345"/>
                  </a:lnTo>
                  <a:lnTo>
                    <a:pt x="214" y="299"/>
                  </a:lnTo>
                  <a:lnTo>
                    <a:pt x="211" y="281"/>
                  </a:lnTo>
                  <a:lnTo>
                    <a:pt x="180" y="256"/>
                  </a:lnTo>
                  <a:lnTo>
                    <a:pt x="131" y="227"/>
                  </a:lnTo>
                  <a:lnTo>
                    <a:pt x="80" y="216"/>
                  </a:lnTo>
                  <a:lnTo>
                    <a:pt x="70" y="200"/>
                  </a:lnTo>
                  <a:lnTo>
                    <a:pt x="39" y="178"/>
                  </a:lnTo>
                  <a:lnTo>
                    <a:pt x="13" y="144"/>
                  </a:lnTo>
                  <a:lnTo>
                    <a:pt x="0" y="140"/>
                  </a:lnTo>
                  <a:lnTo>
                    <a:pt x="15" y="97"/>
                  </a:lnTo>
                  <a:lnTo>
                    <a:pt x="15" y="66"/>
                  </a:lnTo>
                  <a:lnTo>
                    <a:pt x="31" y="39"/>
                  </a:lnTo>
                  <a:lnTo>
                    <a:pt x="36" y="23"/>
                  </a:lnTo>
                  <a:lnTo>
                    <a:pt x="119" y="0"/>
                  </a:lnTo>
                  <a:lnTo>
                    <a:pt x="155" y="0"/>
                  </a:lnTo>
                  <a:lnTo>
                    <a:pt x="175" y="8"/>
                  </a:lnTo>
                  <a:lnTo>
                    <a:pt x="199" y="3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reeform 1032"/>
            <p:cNvSpPr>
              <a:spLocks/>
            </p:cNvSpPr>
            <p:nvPr/>
          </p:nvSpPr>
          <p:spPr bwMode="auto">
            <a:xfrm>
              <a:off x="2268314" y="4636498"/>
              <a:ext cx="15172" cy="27308"/>
            </a:xfrm>
            <a:custGeom>
              <a:avLst/>
              <a:gdLst>
                <a:gd name="T0" fmla="*/ 2147483647 w 28"/>
                <a:gd name="T1" fmla="*/ 0 h 54"/>
                <a:gd name="T2" fmla="*/ 2147483647 w 28"/>
                <a:gd name="T3" fmla="*/ 2147483647 h 54"/>
                <a:gd name="T4" fmla="*/ 2147483647 w 28"/>
                <a:gd name="T5" fmla="*/ 2147483647 h 54"/>
                <a:gd name="T6" fmla="*/ 2147483647 w 28"/>
                <a:gd name="T7" fmla="*/ 2147483647 h 54"/>
                <a:gd name="T8" fmla="*/ 2147483647 w 28"/>
                <a:gd name="T9" fmla="*/ 2147483647 h 54"/>
                <a:gd name="T10" fmla="*/ 2147483647 w 28"/>
                <a:gd name="T11" fmla="*/ 2147483647 h 54"/>
                <a:gd name="T12" fmla="*/ 2147483647 w 28"/>
                <a:gd name="T13" fmla="*/ 2147483647 h 54"/>
                <a:gd name="T14" fmla="*/ 2147483647 w 28"/>
                <a:gd name="T15" fmla="*/ 2147483647 h 54"/>
                <a:gd name="T16" fmla="*/ 2147483647 w 28"/>
                <a:gd name="T17" fmla="*/ 2147483647 h 54"/>
                <a:gd name="T18" fmla="*/ 0 w 28"/>
                <a:gd name="T19" fmla="*/ 2147483647 h 54"/>
                <a:gd name="T20" fmla="*/ 0 w 28"/>
                <a:gd name="T21" fmla="*/ 2147483647 h 54"/>
                <a:gd name="T22" fmla="*/ 2147483647 w 28"/>
                <a:gd name="T23" fmla="*/ 0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
                <a:gd name="T37" fmla="*/ 0 h 54"/>
                <a:gd name="T38" fmla="*/ 28 w 28"/>
                <a:gd name="T39" fmla="*/ 54 h 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 h="54">
                  <a:moveTo>
                    <a:pt x="10" y="0"/>
                  </a:moveTo>
                  <a:lnTo>
                    <a:pt x="14" y="18"/>
                  </a:lnTo>
                  <a:lnTo>
                    <a:pt x="22" y="26"/>
                  </a:lnTo>
                  <a:lnTo>
                    <a:pt x="28" y="42"/>
                  </a:lnTo>
                  <a:lnTo>
                    <a:pt x="21" y="51"/>
                  </a:lnTo>
                  <a:lnTo>
                    <a:pt x="12" y="54"/>
                  </a:lnTo>
                  <a:lnTo>
                    <a:pt x="6" y="51"/>
                  </a:lnTo>
                  <a:lnTo>
                    <a:pt x="4" y="42"/>
                  </a:lnTo>
                  <a:lnTo>
                    <a:pt x="16" y="27"/>
                  </a:lnTo>
                  <a:lnTo>
                    <a:pt x="0" y="9"/>
                  </a:lnTo>
                  <a:lnTo>
                    <a:pt x="0" y="4"/>
                  </a:lnTo>
                  <a:lnTo>
                    <a:pt x="1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 name="Freeform 1033"/>
            <p:cNvSpPr>
              <a:spLocks/>
            </p:cNvSpPr>
            <p:nvPr/>
          </p:nvSpPr>
          <p:spPr bwMode="auto">
            <a:xfrm>
              <a:off x="2283486" y="4644083"/>
              <a:ext cx="6069" cy="4551"/>
            </a:xfrm>
            <a:custGeom>
              <a:avLst/>
              <a:gdLst>
                <a:gd name="T0" fmla="*/ 2147483647 w 10"/>
                <a:gd name="T1" fmla="*/ 0 h 9"/>
                <a:gd name="T2" fmla="*/ 2147483647 w 10"/>
                <a:gd name="T3" fmla="*/ 0 h 9"/>
                <a:gd name="T4" fmla="*/ 0 w 10"/>
                <a:gd name="T5" fmla="*/ 2147483647 h 9"/>
                <a:gd name="T6" fmla="*/ 2147483647 w 10"/>
                <a:gd name="T7" fmla="*/ 2147483647 h 9"/>
                <a:gd name="T8" fmla="*/ 2147483647 w 10"/>
                <a:gd name="T9" fmla="*/ 2147483647 h 9"/>
                <a:gd name="T10" fmla="*/ 2147483647 w 10"/>
                <a:gd name="T11" fmla="*/ 0 h 9"/>
                <a:gd name="T12" fmla="*/ 0 60000 65536"/>
                <a:gd name="T13" fmla="*/ 0 60000 65536"/>
                <a:gd name="T14" fmla="*/ 0 60000 65536"/>
                <a:gd name="T15" fmla="*/ 0 60000 65536"/>
                <a:gd name="T16" fmla="*/ 0 60000 65536"/>
                <a:gd name="T17" fmla="*/ 0 60000 65536"/>
                <a:gd name="T18" fmla="*/ 0 w 10"/>
                <a:gd name="T19" fmla="*/ 0 h 9"/>
                <a:gd name="T20" fmla="*/ 10 w 10"/>
                <a:gd name="T21" fmla="*/ 9 h 9"/>
              </a:gdLst>
              <a:ahLst/>
              <a:cxnLst>
                <a:cxn ang="T12">
                  <a:pos x="T0" y="T1"/>
                </a:cxn>
                <a:cxn ang="T13">
                  <a:pos x="T2" y="T3"/>
                </a:cxn>
                <a:cxn ang="T14">
                  <a:pos x="T4" y="T5"/>
                </a:cxn>
                <a:cxn ang="T15">
                  <a:pos x="T6" y="T7"/>
                </a:cxn>
                <a:cxn ang="T16">
                  <a:pos x="T8" y="T9"/>
                </a:cxn>
                <a:cxn ang="T17">
                  <a:pos x="T10" y="T11"/>
                </a:cxn>
              </a:cxnLst>
              <a:rect l="T18" t="T19" r="T20" b="T21"/>
              <a:pathLst>
                <a:path w="10" h="9">
                  <a:moveTo>
                    <a:pt x="7" y="0"/>
                  </a:moveTo>
                  <a:lnTo>
                    <a:pt x="2" y="0"/>
                  </a:lnTo>
                  <a:lnTo>
                    <a:pt x="0" y="7"/>
                  </a:lnTo>
                  <a:lnTo>
                    <a:pt x="8" y="9"/>
                  </a:lnTo>
                  <a:lnTo>
                    <a:pt x="10" y="3"/>
                  </a:lnTo>
                  <a:lnTo>
                    <a:pt x="7"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Freeform 1034"/>
            <p:cNvSpPr>
              <a:spLocks/>
            </p:cNvSpPr>
            <p:nvPr/>
          </p:nvSpPr>
          <p:spPr bwMode="auto">
            <a:xfrm>
              <a:off x="2292589" y="4651669"/>
              <a:ext cx="6069" cy="4550"/>
            </a:xfrm>
            <a:custGeom>
              <a:avLst/>
              <a:gdLst>
                <a:gd name="T0" fmla="*/ 2147483647 w 12"/>
                <a:gd name="T1" fmla="*/ 0 h 10"/>
                <a:gd name="T2" fmla="*/ 2147483647 w 12"/>
                <a:gd name="T3" fmla="*/ 2147483647 h 10"/>
                <a:gd name="T4" fmla="*/ 0 w 12"/>
                <a:gd name="T5" fmla="*/ 2147483647 h 10"/>
                <a:gd name="T6" fmla="*/ 2147483647 w 12"/>
                <a:gd name="T7" fmla="*/ 0 h 10"/>
                <a:gd name="T8" fmla="*/ 2147483647 w 12"/>
                <a:gd name="T9" fmla="*/ 0 h 10"/>
                <a:gd name="T10" fmla="*/ 0 60000 65536"/>
                <a:gd name="T11" fmla="*/ 0 60000 65536"/>
                <a:gd name="T12" fmla="*/ 0 60000 65536"/>
                <a:gd name="T13" fmla="*/ 0 60000 65536"/>
                <a:gd name="T14" fmla="*/ 0 60000 65536"/>
                <a:gd name="T15" fmla="*/ 0 w 12"/>
                <a:gd name="T16" fmla="*/ 0 h 10"/>
                <a:gd name="T17" fmla="*/ 12 w 12"/>
                <a:gd name="T18" fmla="*/ 10 h 10"/>
              </a:gdLst>
              <a:ahLst/>
              <a:cxnLst>
                <a:cxn ang="T10">
                  <a:pos x="T0" y="T1"/>
                </a:cxn>
                <a:cxn ang="T11">
                  <a:pos x="T2" y="T3"/>
                </a:cxn>
                <a:cxn ang="T12">
                  <a:pos x="T4" y="T5"/>
                </a:cxn>
                <a:cxn ang="T13">
                  <a:pos x="T6" y="T7"/>
                </a:cxn>
                <a:cxn ang="T14">
                  <a:pos x="T8" y="T9"/>
                </a:cxn>
              </a:cxnLst>
              <a:rect l="T15" t="T16" r="T17" b="T18"/>
              <a:pathLst>
                <a:path w="12" h="10">
                  <a:moveTo>
                    <a:pt x="12" y="0"/>
                  </a:moveTo>
                  <a:lnTo>
                    <a:pt x="8" y="10"/>
                  </a:lnTo>
                  <a:lnTo>
                    <a:pt x="0" y="7"/>
                  </a:lnTo>
                  <a:lnTo>
                    <a:pt x="3" y="0"/>
                  </a:lnTo>
                  <a:lnTo>
                    <a:pt x="12"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Freeform 1035"/>
            <p:cNvSpPr>
              <a:spLocks/>
            </p:cNvSpPr>
            <p:nvPr/>
          </p:nvSpPr>
          <p:spPr bwMode="auto">
            <a:xfrm>
              <a:off x="2307759" y="4656220"/>
              <a:ext cx="6069" cy="4551"/>
            </a:xfrm>
            <a:custGeom>
              <a:avLst/>
              <a:gdLst>
                <a:gd name="T0" fmla="*/ 2147483647 w 11"/>
                <a:gd name="T1" fmla="*/ 0 h 9"/>
                <a:gd name="T2" fmla="*/ 2147483647 w 11"/>
                <a:gd name="T3" fmla="*/ 2147483647 h 9"/>
                <a:gd name="T4" fmla="*/ 0 w 11"/>
                <a:gd name="T5" fmla="*/ 2147483647 h 9"/>
                <a:gd name="T6" fmla="*/ 2147483647 w 11"/>
                <a:gd name="T7" fmla="*/ 0 h 9"/>
                <a:gd name="T8" fmla="*/ 0 60000 65536"/>
                <a:gd name="T9" fmla="*/ 0 60000 65536"/>
                <a:gd name="T10" fmla="*/ 0 60000 65536"/>
                <a:gd name="T11" fmla="*/ 0 60000 65536"/>
                <a:gd name="T12" fmla="*/ 0 w 11"/>
                <a:gd name="T13" fmla="*/ 0 h 9"/>
                <a:gd name="T14" fmla="*/ 11 w 11"/>
                <a:gd name="T15" fmla="*/ 9 h 9"/>
              </a:gdLst>
              <a:ahLst/>
              <a:cxnLst>
                <a:cxn ang="T8">
                  <a:pos x="T0" y="T1"/>
                </a:cxn>
                <a:cxn ang="T9">
                  <a:pos x="T2" y="T3"/>
                </a:cxn>
                <a:cxn ang="T10">
                  <a:pos x="T4" y="T5"/>
                </a:cxn>
                <a:cxn ang="T11">
                  <a:pos x="T6" y="T7"/>
                </a:cxn>
              </a:cxnLst>
              <a:rect l="T12" t="T13" r="T14" b="T15"/>
              <a:pathLst>
                <a:path w="11" h="9">
                  <a:moveTo>
                    <a:pt x="11" y="0"/>
                  </a:moveTo>
                  <a:lnTo>
                    <a:pt x="6" y="9"/>
                  </a:lnTo>
                  <a:lnTo>
                    <a:pt x="0" y="8"/>
                  </a:lnTo>
                  <a:lnTo>
                    <a:pt x="11"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Freeform 1073"/>
            <p:cNvSpPr>
              <a:spLocks/>
            </p:cNvSpPr>
            <p:nvPr/>
          </p:nvSpPr>
          <p:spPr bwMode="auto">
            <a:xfrm>
              <a:off x="3145206" y="4628912"/>
              <a:ext cx="12137" cy="10620"/>
            </a:xfrm>
            <a:custGeom>
              <a:avLst/>
              <a:gdLst>
                <a:gd name="T0" fmla="*/ 2147483647 w 25"/>
                <a:gd name="T1" fmla="*/ 0 h 20"/>
                <a:gd name="T2" fmla="*/ 0 w 25"/>
                <a:gd name="T3" fmla="*/ 2147483647 h 20"/>
                <a:gd name="T4" fmla="*/ 2147483647 w 25"/>
                <a:gd name="T5" fmla="*/ 2147483647 h 20"/>
                <a:gd name="T6" fmla="*/ 2147483647 w 25"/>
                <a:gd name="T7" fmla="*/ 2147483647 h 20"/>
                <a:gd name="T8" fmla="*/ 2147483647 w 25"/>
                <a:gd name="T9" fmla="*/ 2147483647 h 20"/>
                <a:gd name="T10" fmla="*/ 2147483647 w 25"/>
                <a:gd name="T11" fmla="*/ 0 h 20"/>
                <a:gd name="T12" fmla="*/ 0 60000 65536"/>
                <a:gd name="T13" fmla="*/ 0 60000 65536"/>
                <a:gd name="T14" fmla="*/ 0 60000 65536"/>
                <a:gd name="T15" fmla="*/ 0 60000 65536"/>
                <a:gd name="T16" fmla="*/ 0 60000 65536"/>
                <a:gd name="T17" fmla="*/ 0 60000 65536"/>
                <a:gd name="T18" fmla="*/ 0 w 25"/>
                <a:gd name="T19" fmla="*/ 0 h 20"/>
                <a:gd name="T20" fmla="*/ 25 w 25"/>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25" h="20">
                  <a:moveTo>
                    <a:pt x="6" y="0"/>
                  </a:moveTo>
                  <a:lnTo>
                    <a:pt x="0" y="6"/>
                  </a:lnTo>
                  <a:lnTo>
                    <a:pt x="5" y="17"/>
                  </a:lnTo>
                  <a:lnTo>
                    <a:pt x="24" y="20"/>
                  </a:lnTo>
                  <a:lnTo>
                    <a:pt x="25" y="14"/>
                  </a:lnTo>
                  <a:lnTo>
                    <a:pt x="6"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Freeform 1074"/>
            <p:cNvSpPr>
              <a:spLocks/>
            </p:cNvSpPr>
            <p:nvPr/>
          </p:nvSpPr>
          <p:spPr bwMode="auto">
            <a:xfrm>
              <a:off x="3160378" y="4639532"/>
              <a:ext cx="7585" cy="4550"/>
            </a:xfrm>
            <a:custGeom>
              <a:avLst/>
              <a:gdLst>
                <a:gd name="T0" fmla="*/ 2147483647 w 14"/>
                <a:gd name="T1" fmla="*/ 2147483647 h 8"/>
                <a:gd name="T2" fmla="*/ 0 w 14"/>
                <a:gd name="T3" fmla="*/ 2147483647 h 8"/>
                <a:gd name="T4" fmla="*/ 2147483647 w 14"/>
                <a:gd name="T5" fmla="*/ 0 h 8"/>
                <a:gd name="T6" fmla="*/ 2147483647 w 14"/>
                <a:gd name="T7" fmla="*/ 2147483647 h 8"/>
                <a:gd name="T8" fmla="*/ 2147483647 w 14"/>
                <a:gd name="T9" fmla="*/ 2147483647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13" y="6"/>
                  </a:moveTo>
                  <a:lnTo>
                    <a:pt x="0" y="8"/>
                  </a:lnTo>
                  <a:lnTo>
                    <a:pt x="9" y="0"/>
                  </a:lnTo>
                  <a:lnTo>
                    <a:pt x="14" y="1"/>
                  </a:lnTo>
                  <a:lnTo>
                    <a:pt x="13" y="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Freeform 1075"/>
            <p:cNvSpPr>
              <a:spLocks/>
            </p:cNvSpPr>
            <p:nvPr/>
          </p:nvSpPr>
          <p:spPr bwMode="auto">
            <a:xfrm>
              <a:off x="3140655" y="4647117"/>
              <a:ext cx="45514" cy="34894"/>
            </a:xfrm>
            <a:custGeom>
              <a:avLst/>
              <a:gdLst>
                <a:gd name="T0" fmla="*/ 2147483647 w 91"/>
                <a:gd name="T1" fmla="*/ 2147483647 h 69"/>
                <a:gd name="T2" fmla="*/ 2147483647 w 91"/>
                <a:gd name="T3" fmla="*/ 2147483647 h 69"/>
                <a:gd name="T4" fmla="*/ 2147483647 w 91"/>
                <a:gd name="T5" fmla="*/ 2147483647 h 69"/>
                <a:gd name="T6" fmla="*/ 2147483647 w 91"/>
                <a:gd name="T7" fmla="*/ 2147483647 h 69"/>
                <a:gd name="T8" fmla="*/ 2147483647 w 91"/>
                <a:gd name="T9" fmla="*/ 2147483647 h 69"/>
                <a:gd name="T10" fmla="*/ 2147483647 w 91"/>
                <a:gd name="T11" fmla="*/ 2147483647 h 69"/>
                <a:gd name="T12" fmla="*/ 0 w 91"/>
                <a:gd name="T13" fmla="*/ 2147483647 h 69"/>
                <a:gd name="T14" fmla="*/ 2147483647 w 91"/>
                <a:gd name="T15" fmla="*/ 2147483647 h 69"/>
                <a:gd name="T16" fmla="*/ 2147483647 w 91"/>
                <a:gd name="T17" fmla="*/ 2147483647 h 69"/>
                <a:gd name="T18" fmla="*/ 2147483647 w 91"/>
                <a:gd name="T19" fmla="*/ 0 h 69"/>
                <a:gd name="T20" fmla="*/ 2147483647 w 91"/>
                <a:gd name="T21" fmla="*/ 2147483647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1"/>
                <a:gd name="T34" fmla="*/ 0 h 69"/>
                <a:gd name="T35" fmla="*/ 91 w 91"/>
                <a:gd name="T36" fmla="*/ 69 h 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1" h="69">
                  <a:moveTo>
                    <a:pt x="91" y="8"/>
                  </a:moveTo>
                  <a:lnTo>
                    <a:pt x="91" y="30"/>
                  </a:lnTo>
                  <a:lnTo>
                    <a:pt x="65" y="59"/>
                  </a:lnTo>
                  <a:lnTo>
                    <a:pt x="33" y="69"/>
                  </a:lnTo>
                  <a:lnTo>
                    <a:pt x="12" y="68"/>
                  </a:lnTo>
                  <a:lnTo>
                    <a:pt x="3" y="62"/>
                  </a:lnTo>
                  <a:lnTo>
                    <a:pt x="0" y="13"/>
                  </a:lnTo>
                  <a:lnTo>
                    <a:pt x="12" y="4"/>
                  </a:lnTo>
                  <a:lnTo>
                    <a:pt x="49" y="5"/>
                  </a:lnTo>
                  <a:lnTo>
                    <a:pt x="74" y="0"/>
                  </a:lnTo>
                  <a:lnTo>
                    <a:pt x="91" y="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Freeform 1076"/>
            <p:cNvSpPr>
              <a:spLocks/>
            </p:cNvSpPr>
            <p:nvPr/>
          </p:nvSpPr>
          <p:spPr bwMode="auto">
            <a:xfrm>
              <a:off x="3127002" y="4647117"/>
              <a:ext cx="9103" cy="15172"/>
            </a:xfrm>
            <a:custGeom>
              <a:avLst/>
              <a:gdLst>
                <a:gd name="T0" fmla="*/ 2147483647 w 24"/>
                <a:gd name="T1" fmla="*/ 2147483647 h 30"/>
                <a:gd name="T2" fmla="*/ 2147483647 w 24"/>
                <a:gd name="T3" fmla="*/ 2147483647 h 30"/>
                <a:gd name="T4" fmla="*/ 2147483647 w 24"/>
                <a:gd name="T5" fmla="*/ 2147483647 h 30"/>
                <a:gd name="T6" fmla="*/ 0 w 24"/>
                <a:gd name="T7" fmla="*/ 2147483647 h 30"/>
                <a:gd name="T8" fmla="*/ 2147483647 w 24"/>
                <a:gd name="T9" fmla="*/ 2147483647 h 30"/>
                <a:gd name="T10" fmla="*/ 2147483647 w 24"/>
                <a:gd name="T11" fmla="*/ 0 h 30"/>
                <a:gd name="T12" fmla="*/ 2147483647 w 24"/>
                <a:gd name="T13" fmla="*/ 2147483647 h 30"/>
                <a:gd name="T14" fmla="*/ 2147483647 w 24"/>
                <a:gd name="T15" fmla="*/ 2147483647 h 30"/>
                <a:gd name="T16" fmla="*/ 2147483647 w 24"/>
                <a:gd name="T17" fmla="*/ 2147483647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30"/>
                <a:gd name="T29" fmla="*/ 24 w 2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30">
                  <a:moveTo>
                    <a:pt x="24" y="12"/>
                  </a:moveTo>
                  <a:lnTo>
                    <a:pt x="9" y="29"/>
                  </a:lnTo>
                  <a:lnTo>
                    <a:pt x="4" y="30"/>
                  </a:lnTo>
                  <a:lnTo>
                    <a:pt x="0" y="21"/>
                  </a:lnTo>
                  <a:lnTo>
                    <a:pt x="9" y="5"/>
                  </a:lnTo>
                  <a:lnTo>
                    <a:pt x="24" y="0"/>
                  </a:lnTo>
                  <a:lnTo>
                    <a:pt x="15" y="10"/>
                  </a:lnTo>
                  <a:lnTo>
                    <a:pt x="22" y="9"/>
                  </a:lnTo>
                  <a:lnTo>
                    <a:pt x="24" y="1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Freeform 1077"/>
            <p:cNvSpPr>
              <a:spLocks/>
            </p:cNvSpPr>
            <p:nvPr/>
          </p:nvSpPr>
          <p:spPr bwMode="auto">
            <a:xfrm>
              <a:off x="3142172" y="4639532"/>
              <a:ext cx="3034" cy="3034"/>
            </a:xfrm>
            <a:custGeom>
              <a:avLst/>
              <a:gdLst>
                <a:gd name="T0" fmla="*/ 2147483647 w 5"/>
                <a:gd name="T1" fmla="*/ 0 h 5"/>
                <a:gd name="T2" fmla="*/ 2147483647 w 5"/>
                <a:gd name="T3" fmla="*/ 2147483647 h 5"/>
                <a:gd name="T4" fmla="*/ 2147483647 w 5"/>
                <a:gd name="T5" fmla="*/ 2147483647 h 5"/>
                <a:gd name="T6" fmla="*/ 0 w 5"/>
                <a:gd name="T7" fmla="*/ 2147483647 h 5"/>
                <a:gd name="T8" fmla="*/ 2147483647 w 5"/>
                <a:gd name="T9" fmla="*/ 0 h 5"/>
                <a:gd name="T10" fmla="*/ 0 60000 65536"/>
                <a:gd name="T11" fmla="*/ 0 60000 65536"/>
                <a:gd name="T12" fmla="*/ 0 60000 65536"/>
                <a:gd name="T13" fmla="*/ 0 60000 65536"/>
                <a:gd name="T14" fmla="*/ 0 60000 65536"/>
                <a:gd name="T15" fmla="*/ 0 w 5"/>
                <a:gd name="T16" fmla="*/ 0 h 5"/>
                <a:gd name="T17" fmla="*/ 5 w 5"/>
                <a:gd name="T18" fmla="*/ 5 h 5"/>
              </a:gdLst>
              <a:ahLst/>
              <a:cxnLst>
                <a:cxn ang="T10">
                  <a:pos x="T0" y="T1"/>
                </a:cxn>
                <a:cxn ang="T11">
                  <a:pos x="T2" y="T3"/>
                </a:cxn>
                <a:cxn ang="T12">
                  <a:pos x="T4" y="T5"/>
                </a:cxn>
                <a:cxn ang="T13">
                  <a:pos x="T6" y="T7"/>
                </a:cxn>
                <a:cxn ang="T14">
                  <a:pos x="T8" y="T9"/>
                </a:cxn>
              </a:cxnLst>
              <a:rect l="T15" t="T16" r="T17" b="T18"/>
              <a:pathLst>
                <a:path w="5" h="5">
                  <a:moveTo>
                    <a:pt x="4" y="0"/>
                  </a:moveTo>
                  <a:lnTo>
                    <a:pt x="5" y="5"/>
                  </a:lnTo>
                  <a:lnTo>
                    <a:pt x="1" y="5"/>
                  </a:lnTo>
                  <a:lnTo>
                    <a:pt x="0" y="1"/>
                  </a:lnTo>
                  <a:lnTo>
                    <a:pt x="4"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Freeform 1078"/>
            <p:cNvSpPr>
              <a:spLocks/>
            </p:cNvSpPr>
            <p:nvPr/>
          </p:nvSpPr>
          <p:spPr bwMode="auto">
            <a:xfrm>
              <a:off x="2649110" y="5118940"/>
              <a:ext cx="421758" cy="835929"/>
            </a:xfrm>
            <a:custGeom>
              <a:avLst/>
              <a:gdLst>
                <a:gd name="T0" fmla="*/ 2147483647 w 849"/>
                <a:gd name="T1" fmla="*/ 2147483647 h 1683"/>
                <a:gd name="T2" fmla="*/ 2147483647 w 849"/>
                <a:gd name="T3" fmla="*/ 2147483647 h 1683"/>
                <a:gd name="T4" fmla="*/ 2147483647 w 849"/>
                <a:gd name="T5" fmla="*/ 2147483647 h 1683"/>
                <a:gd name="T6" fmla="*/ 2147483647 w 849"/>
                <a:gd name="T7" fmla="*/ 2147483647 h 1683"/>
                <a:gd name="T8" fmla="*/ 2147483647 w 849"/>
                <a:gd name="T9" fmla="*/ 2147483647 h 1683"/>
                <a:gd name="T10" fmla="*/ 2147483647 w 849"/>
                <a:gd name="T11" fmla="*/ 2147483647 h 1683"/>
                <a:gd name="T12" fmla="*/ 2147483647 w 849"/>
                <a:gd name="T13" fmla="*/ 2147483647 h 1683"/>
                <a:gd name="T14" fmla="*/ 2147483647 w 849"/>
                <a:gd name="T15" fmla="*/ 2147483647 h 1683"/>
                <a:gd name="T16" fmla="*/ 2147483647 w 849"/>
                <a:gd name="T17" fmla="*/ 2147483647 h 1683"/>
                <a:gd name="T18" fmla="*/ 2147483647 w 849"/>
                <a:gd name="T19" fmla="*/ 2147483647 h 1683"/>
                <a:gd name="T20" fmla="*/ 2147483647 w 849"/>
                <a:gd name="T21" fmla="*/ 2147483647 h 1683"/>
                <a:gd name="T22" fmla="*/ 2147483647 w 849"/>
                <a:gd name="T23" fmla="*/ 2147483647 h 1683"/>
                <a:gd name="T24" fmla="*/ 2147483647 w 849"/>
                <a:gd name="T25" fmla="*/ 2147483647 h 1683"/>
                <a:gd name="T26" fmla="*/ 2147483647 w 849"/>
                <a:gd name="T27" fmla="*/ 2147483647 h 1683"/>
                <a:gd name="T28" fmla="*/ 2147483647 w 849"/>
                <a:gd name="T29" fmla="*/ 2147483647 h 1683"/>
                <a:gd name="T30" fmla="*/ 2147483647 w 849"/>
                <a:gd name="T31" fmla="*/ 2147483647 h 1683"/>
                <a:gd name="T32" fmla="*/ 2147483647 w 849"/>
                <a:gd name="T33" fmla="*/ 2147483647 h 1683"/>
                <a:gd name="T34" fmla="*/ 2147483647 w 849"/>
                <a:gd name="T35" fmla="*/ 2147483647 h 1683"/>
                <a:gd name="T36" fmla="*/ 2147483647 w 849"/>
                <a:gd name="T37" fmla="*/ 2147483647 h 1683"/>
                <a:gd name="T38" fmla="*/ 2147483647 w 849"/>
                <a:gd name="T39" fmla="*/ 2147483647 h 1683"/>
                <a:gd name="T40" fmla="*/ 2147483647 w 849"/>
                <a:gd name="T41" fmla="*/ 2147483647 h 1683"/>
                <a:gd name="T42" fmla="*/ 2147483647 w 849"/>
                <a:gd name="T43" fmla="*/ 2147483647 h 1683"/>
                <a:gd name="T44" fmla="*/ 2147483647 w 849"/>
                <a:gd name="T45" fmla="*/ 2147483647 h 1683"/>
                <a:gd name="T46" fmla="*/ 2147483647 w 849"/>
                <a:gd name="T47" fmla="*/ 2147483647 h 1683"/>
                <a:gd name="T48" fmla="*/ 2147483647 w 849"/>
                <a:gd name="T49" fmla="*/ 2147483647 h 1683"/>
                <a:gd name="T50" fmla="*/ 2147483647 w 849"/>
                <a:gd name="T51" fmla="*/ 2147483647 h 1683"/>
                <a:gd name="T52" fmla="*/ 2147483647 w 849"/>
                <a:gd name="T53" fmla="*/ 2147483647 h 1683"/>
                <a:gd name="T54" fmla="*/ 2147483647 w 849"/>
                <a:gd name="T55" fmla="*/ 2147483647 h 1683"/>
                <a:gd name="T56" fmla="*/ 2147483647 w 849"/>
                <a:gd name="T57" fmla="*/ 2147483647 h 1683"/>
                <a:gd name="T58" fmla="*/ 2147483647 w 849"/>
                <a:gd name="T59" fmla="*/ 2147483647 h 1683"/>
                <a:gd name="T60" fmla="*/ 2147483647 w 849"/>
                <a:gd name="T61" fmla="*/ 2147483647 h 1683"/>
                <a:gd name="T62" fmla="*/ 2147483647 w 849"/>
                <a:gd name="T63" fmla="*/ 2147483647 h 1683"/>
                <a:gd name="T64" fmla="*/ 2147483647 w 849"/>
                <a:gd name="T65" fmla="*/ 2147483647 h 1683"/>
                <a:gd name="T66" fmla="*/ 2147483647 w 849"/>
                <a:gd name="T67" fmla="*/ 2147483647 h 1683"/>
                <a:gd name="T68" fmla="*/ 2147483647 w 849"/>
                <a:gd name="T69" fmla="*/ 2147483647 h 1683"/>
                <a:gd name="T70" fmla="*/ 2147483647 w 849"/>
                <a:gd name="T71" fmla="*/ 2147483647 h 1683"/>
                <a:gd name="T72" fmla="*/ 2147483647 w 849"/>
                <a:gd name="T73" fmla="*/ 2147483647 h 1683"/>
                <a:gd name="T74" fmla="*/ 2147483647 w 849"/>
                <a:gd name="T75" fmla="*/ 2147483647 h 1683"/>
                <a:gd name="T76" fmla="*/ 2147483647 w 849"/>
                <a:gd name="T77" fmla="*/ 2147483647 h 1683"/>
                <a:gd name="T78" fmla="*/ 2147483647 w 849"/>
                <a:gd name="T79" fmla="*/ 2147483647 h 1683"/>
                <a:gd name="T80" fmla="*/ 2147483647 w 849"/>
                <a:gd name="T81" fmla="*/ 2147483647 h 1683"/>
                <a:gd name="T82" fmla="*/ 2147483647 w 849"/>
                <a:gd name="T83" fmla="*/ 2147483647 h 1683"/>
                <a:gd name="T84" fmla="*/ 2147483647 w 849"/>
                <a:gd name="T85" fmla="*/ 2147483647 h 1683"/>
                <a:gd name="T86" fmla="*/ 2147483647 w 849"/>
                <a:gd name="T87" fmla="*/ 2147483647 h 1683"/>
                <a:gd name="T88" fmla="*/ 2147483647 w 849"/>
                <a:gd name="T89" fmla="*/ 2147483647 h 1683"/>
                <a:gd name="T90" fmla="*/ 2147483647 w 849"/>
                <a:gd name="T91" fmla="*/ 2147483647 h 1683"/>
                <a:gd name="T92" fmla="*/ 2147483647 w 849"/>
                <a:gd name="T93" fmla="*/ 2147483647 h 1683"/>
                <a:gd name="T94" fmla="*/ 2147483647 w 849"/>
                <a:gd name="T95" fmla="*/ 2147483647 h 1683"/>
                <a:gd name="T96" fmla="*/ 2147483647 w 849"/>
                <a:gd name="T97" fmla="*/ 2147483647 h 1683"/>
                <a:gd name="T98" fmla="*/ 2147483647 w 849"/>
                <a:gd name="T99" fmla="*/ 2147483647 h 1683"/>
                <a:gd name="T100" fmla="*/ 2147483647 w 849"/>
                <a:gd name="T101" fmla="*/ 2147483647 h 1683"/>
                <a:gd name="T102" fmla="*/ 2147483647 w 849"/>
                <a:gd name="T103" fmla="*/ 2147483647 h 1683"/>
                <a:gd name="T104" fmla="*/ 2147483647 w 849"/>
                <a:gd name="T105" fmla="*/ 2147483647 h 1683"/>
                <a:gd name="T106" fmla="*/ 2147483647 w 849"/>
                <a:gd name="T107" fmla="*/ 2147483647 h 1683"/>
                <a:gd name="T108" fmla="*/ 2147483647 w 849"/>
                <a:gd name="T109" fmla="*/ 2147483647 h 1683"/>
                <a:gd name="T110" fmla="*/ 2147483647 w 849"/>
                <a:gd name="T111" fmla="*/ 2147483647 h 1683"/>
                <a:gd name="T112" fmla="*/ 2147483647 w 849"/>
                <a:gd name="T113" fmla="*/ 2147483647 h 1683"/>
                <a:gd name="T114" fmla="*/ 2147483647 w 849"/>
                <a:gd name="T115" fmla="*/ 2147483647 h 1683"/>
                <a:gd name="T116" fmla="*/ 2147483647 w 849"/>
                <a:gd name="T117" fmla="*/ 2147483647 h 1683"/>
                <a:gd name="T118" fmla="*/ 2147483647 w 849"/>
                <a:gd name="T119" fmla="*/ 2147483647 h 168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9"/>
                <a:gd name="T181" fmla="*/ 0 h 1683"/>
                <a:gd name="T182" fmla="*/ 849 w 849"/>
                <a:gd name="T183" fmla="*/ 1683 h 168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9" h="1683">
                  <a:moveTo>
                    <a:pt x="216" y="1683"/>
                  </a:moveTo>
                  <a:lnTo>
                    <a:pt x="155" y="1665"/>
                  </a:lnTo>
                  <a:lnTo>
                    <a:pt x="55" y="1661"/>
                  </a:lnTo>
                  <a:lnTo>
                    <a:pt x="46" y="1643"/>
                  </a:lnTo>
                  <a:lnTo>
                    <a:pt x="44" y="1572"/>
                  </a:lnTo>
                  <a:lnTo>
                    <a:pt x="19" y="1571"/>
                  </a:lnTo>
                  <a:lnTo>
                    <a:pt x="5" y="1582"/>
                  </a:lnTo>
                  <a:lnTo>
                    <a:pt x="0" y="1539"/>
                  </a:lnTo>
                  <a:lnTo>
                    <a:pt x="6" y="1497"/>
                  </a:lnTo>
                  <a:lnTo>
                    <a:pt x="35" y="1450"/>
                  </a:lnTo>
                  <a:lnTo>
                    <a:pt x="44" y="1417"/>
                  </a:lnTo>
                  <a:lnTo>
                    <a:pt x="42" y="1375"/>
                  </a:lnTo>
                  <a:lnTo>
                    <a:pt x="62" y="1341"/>
                  </a:lnTo>
                  <a:lnTo>
                    <a:pt x="73" y="1309"/>
                  </a:lnTo>
                  <a:lnTo>
                    <a:pt x="74" y="1239"/>
                  </a:lnTo>
                  <a:lnTo>
                    <a:pt x="82" y="1217"/>
                  </a:lnTo>
                  <a:lnTo>
                    <a:pt x="63" y="1202"/>
                  </a:lnTo>
                  <a:lnTo>
                    <a:pt x="61" y="1194"/>
                  </a:lnTo>
                  <a:lnTo>
                    <a:pt x="86" y="1193"/>
                  </a:lnTo>
                  <a:lnTo>
                    <a:pt x="87" y="1187"/>
                  </a:lnTo>
                  <a:lnTo>
                    <a:pt x="81" y="1174"/>
                  </a:lnTo>
                  <a:lnTo>
                    <a:pt x="65" y="1170"/>
                  </a:lnTo>
                  <a:lnTo>
                    <a:pt x="67" y="1143"/>
                  </a:lnTo>
                  <a:lnTo>
                    <a:pt x="61" y="1123"/>
                  </a:lnTo>
                  <a:lnTo>
                    <a:pt x="61" y="1095"/>
                  </a:lnTo>
                  <a:lnTo>
                    <a:pt x="55" y="1088"/>
                  </a:lnTo>
                  <a:lnTo>
                    <a:pt x="55" y="1060"/>
                  </a:lnTo>
                  <a:lnTo>
                    <a:pt x="71" y="1023"/>
                  </a:lnTo>
                  <a:lnTo>
                    <a:pt x="71" y="1013"/>
                  </a:lnTo>
                  <a:lnTo>
                    <a:pt x="61" y="991"/>
                  </a:lnTo>
                  <a:lnTo>
                    <a:pt x="69" y="920"/>
                  </a:lnTo>
                  <a:lnTo>
                    <a:pt x="85" y="860"/>
                  </a:lnTo>
                  <a:lnTo>
                    <a:pt x="99" y="838"/>
                  </a:lnTo>
                  <a:lnTo>
                    <a:pt x="93" y="797"/>
                  </a:lnTo>
                  <a:lnTo>
                    <a:pt x="96" y="737"/>
                  </a:lnTo>
                  <a:lnTo>
                    <a:pt x="99" y="726"/>
                  </a:lnTo>
                  <a:lnTo>
                    <a:pt x="124" y="702"/>
                  </a:lnTo>
                  <a:lnTo>
                    <a:pt x="122" y="660"/>
                  </a:lnTo>
                  <a:lnTo>
                    <a:pt x="131" y="651"/>
                  </a:lnTo>
                  <a:lnTo>
                    <a:pt x="135" y="626"/>
                  </a:lnTo>
                  <a:lnTo>
                    <a:pt x="150" y="602"/>
                  </a:lnTo>
                  <a:lnTo>
                    <a:pt x="146" y="560"/>
                  </a:lnTo>
                  <a:lnTo>
                    <a:pt x="139" y="550"/>
                  </a:lnTo>
                  <a:lnTo>
                    <a:pt x="139" y="533"/>
                  </a:lnTo>
                  <a:lnTo>
                    <a:pt x="128" y="507"/>
                  </a:lnTo>
                  <a:lnTo>
                    <a:pt x="128" y="484"/>
                  </a:lnTo>
                  <a:lnTo>
                    <a:pt x="122" y="477"/>
                  </a:lnTo>
                  <a:lnTo>
                    <a:pt x="123" y="455"/>
                  </a:lnTo>
                  <a:lnTo>
                    <a:pt x="145" y="405"/>
                  </a:lnTo>
                  <a:lnTo>
                    <a:pt x="148" y="360"/>
                  </a:lnTo>
                  <a:lnTo>
                    <a:pt x="164" y="301"/>
                  </a:lnTo>
                  <a:lnTo>
                    <a:pt x="185" y="278"/>
                  </a:lnTo>
                  <a:lnTo>
                    <a:pt x="193" y="256"/>
                  </a:lnTo>
                  <a:lnTo>
                    <a:pt x="216" y="240"/>
                  </a:lnTo>
                  <a:lnTo>
                    <a:pt x="207" y="174"/>
                  </a:lnTo>
                  <a:lnTo>
                    <a:pt x="207" y="161"/>
                  </a:lnTo>
                  <a:lnTo>
                    <a:pt x="212" y="153"/>
                  </a:lnTo>
                  <a:lnTo>
                    <a:pt x="211" y="127"/>
                  </a:lnTo>
                  <a:lnTo>
                    <a:pt x="263" y="104"/>
                  </a:lnTo>
                  <a:lnTo>
                    <a:pt x="270" y="67"/>
                  </a:lnTo>
                  <a:lnTo>
                    <a:pt x="266" y="50"/>
                  </a:lnTo>
                  <a:lnTo>
                    <a:pt x="310" y="0"/>
                  </a:lnTo>
                  <a:lnTo>
                    <a:pt x="324" y="15"/>
                  </a:lnTo>
                  <a:lnTo>
                    <a:pt x="371" y="22"/>
                  </a:lnTo>
                  <a:lnTo>
                    <a:pt x="389" y="41"/>
                  </a:lnTo>
                  <a:lnTo>
                    <a:pt x="399" y="10"/>
                  </a:lnTo>
                  <a:lnTo>
                    <a:pt x="441" y="13"/>
                  </a:lnTo>
                  <a:lnTo>
                    <a:pt x="459" y="25"/>
                  </a:lnTo>
                  <a:lnTo>
                    <a:pt x="472" y="29"/>
                  </a:lnTo>
                  <a:lnTo>
                    <a:pt x="498" y="63"/>
                  </a:lnTo>
                  <a:lnTo>
                    <a:pt x="529" y="85"/>
                  </a:lnTo>
                  <a:lnTo>
                    <a:pt x="539" y="101"/>
                  </a:lnTo>
                  <a:lnTo>
                    <a:pt x="590" y="112"/>
                  </a:lnTo>
                  <a:lnTo>
                    <a:pt x="639" y="141"/>
                  </a:lnTo>
                  <a:lnTo>
                    <a:pt x="670" y="166"/>
                  </a:lnTo>
                  <a:lnTo>
                    <a:pt x="673" y="184"/>
                  </a:lnTo>
                  <a:lnTo>
                    <a:pt x="646" y="230"/>
                  </a:lnTo>
                  <a:lnTo>
                    <a:pt x="645" y="241"/>
                  </a:lnTo>
                  <a:lnTo>
                    <a:pt x="644" y="252"/>
                  </a:lnTo>
                  <a:lnTo>
                    <a:pt x="686" y="256"/>
                  </a:lnTo>
                  <a:lnTo>
                    <a:pt x="713" y="268"/>
                  </a:lnTo>
                  <a:lnTo>
                    <a:pt x="763" y="260"/>
                  </a:lnTo>
                  <a:lnTo>
                    <a:pt x="804" y="220"/>
                  </a:lnTo>
                  <a:lnTo>
                    <a:pt x="812" y="177"/>
                  </a:lnTo>
                  <a:lnTo>
                    <a:pt x="834" y="176"/>
                  </a:lnTo>
                  <a:lnTo>
                    <a:pt x="839" y="181"/>
                  </a:lnTo>
                  <a:lnTo>
                    <a:pt x="849" y="212"/>
                  </a:lnTo>
                  <a:lnTo>
                    <a:pt x="845" y="249"/>
                  </a:lnTo>
                  <a:lnTo>
                    <a:pt x="826" y="264"/>
                  </a:lnTo>
                  <a:lnTo>
                    <a:pt x="803" y="270"/>
                  </a:lnTo>
                  <a:lnTo>
                    <a:pt x="755" y="318"/>
                  </a:lnTo>
                  <a:lnTo>
                    <a:pt x="717" y="366"/>
                  </a:lnTo>
                  <a:lnTo>
                    <a:pt x="676" y="404"/>
                  </a:lnTo>
                  <a:lnTo>
                    <a:pt x="667" y="417"/>
                  </a:lnTo>
                  <a:lnTo>
                    <a:pt x="665" y="464"/>
                  </a:lnTo>
                  <a:lnTo>
                    <a:pt x="657" y="491"/>
                  </a:lnTo>
                  <a:lnTo>
                    <a:pt x="656" y="538"/>
                  </a:lnTo>
                  <a:lnTo>
                    <a:pt x="645" y="560"/>
                  </a:lnTo>
                  <a:lnTo>
                    <a:pt x="642" y="594"/>
                  </a:lnTo>
                  <a:lnTo>
                    <a:pt x="639" y="609"/>
                  </a:lnTo>
                  <a:lnTo>
                    <a:pt x="645" y="625"/>
                  </a:lnTo>
                  <a:lnTo>
                    <a:pt x="672" y="641"/>
                  </a:lnTo>
                  <a:lnTo>
                    <a:pt x="695" y="663"/>
                  </a:lnTo>
                  <a:lnTo>
                    <a:pt x="686" y="690"/>
                  </a:lnTo>
                  <a:lnTo>
                    <a:pt x="698" y="710"/>
                  </a:lnTo>
                  <a:lnTo>
                    <a:pt x="716" y="715"/>
                  </a:lnTo>
                  <a:lnTo>
                    <a:pt x="717" y="745"/>
                  </a:lnTo>
                  <a:lnTo>
                    <a:pt x="712" y="756"/>
                  </a:lnTo>
                  <a:lnTo>
                    <a:pt x="682" y="796"/>
                  </a:lnTo>
                  <a:lnTo>
                    <a:pt x="678" y="816"/>
                  </a:lnTo>
                  <a:lnTo>
                    <a:pt x="659" y="829"/>
                  </a:lnTo>
                  <a:lnTo>
                    <a:pt x="600" y="848"/>
                  </a:lnTo>
                  <a:lnTo>
                    <a:pt x="531" y="859"/>
                  </a:lnTo>
                  <a:lnTo>
                    <a:pt x="487" y="856"/>
                  </a:lnTo>
                  <a:lnTo>
                    <a:pt x="476" y="847"/>
                  </a:lnTo>
                  <a:lnTo>
                    <a:pt x="476" y="874"/>
                  </a:lnTo>
                  <a:lnTo>
                    <a:pt x="485" y="887"/>
                  </a:lnTo>
                  <a:lnTo>
                    <a:pt x="483" y="901"/>
                  </a:lnTo>
                  <a:lnTo>
                    <a:pt x="483" y="907"/>
                  </a:lnTo>
                  <a:lnTo>
                    <a:pt x="474" y="918"/>
                  </a:lnTo>
                  <a:lnTo>
                    <a:pt x="476" y="958"/>
                  </a:lnTo>
                  <a:lnTo>
                    <a:pt x="468" y="970"/>
                  </a:lnTo>
                  <a:lnTo>
                    <a:pt x="457" y="974"/>
                  </a:lnTo>
                  <a:lnTo>
                    <a:pt x="443" y="982"/>
                  </a:lnTo>
                  <a:lnTo>
                    <a:pt x="412" y="981"/>
                  </a:lnTo>
                  <a:lnTo>
                    <a:pt x="370" y="963"/>
                  </a:lnTo>
                  <a:lnTo>
                    <a:pt x="362" y="954"/>
                  </a:lnTo>
                  <a:lnTo>
                    <a:pt x="354" y="965"/>
                  </a:lnTo>
                  <a:lnTo>
                    <a:pt x="360" y="1033"/>
                  </a:lnTo>
                  <a:lnTo>
                    <a:pt x="382" y="1046"/>
                  </a:lnTo>
                  <a:lnTo>
                    <a:pt x="379" y="1051"/>
                  </a:lnTo>
                  <a:lnTo>
                    <a:pt x="383" y="1055"/>
                  </a:lnTo>
                  <a:lnTo>
                    <a:pt x="399" y="1051"/>
                  </a:lnTo>
                  <a:lnTo>
                    <a:pt x="391" y="1041"/>
                  </a:lnTo>
                  <a:lnTo>
                    <a:pt x="413" y="1034"/>
                  </a:lnTo>
                  <a:lnTo>
                    <a:pt x="419" y="1043"/>
                  </a:lnTo>
                  <a:lnTo>
                    <a:pt x="422" y="1063"/>
                  </a:lnTo>
                  <a:lnTo>
                    <a:pt x="415" y="1077"/>
                  </a:lnTo>
                  <a:lnTo>
                    <a:pt x="393" y="1077"/>
                  </a:lnTo>
                  <a:lnTo>
                    <a:pt x="393" y="1066"/>
                  </a:lnTo>
                  <a:lnTo>
                    <a:pt x="380" y="1059"/>
                  </a:lnTo>
                  <a:lnTo>
                    <a:pt x="360" y="1071"/>
                  </a:lnTo>
                  <a:lnTo>
                    <a:pt x="360" y="1077"/>
                  </a:lnTo>
                  <a:lnTo>
                    <a:pt x="392" y="1090"/>
                  </a:lnTo>
                  <a:lnTo>
                    <a:pt x="366" y="1104"/>
                  </a:lnTo>
                  <a:lnTo>
                    <a:pt x="362" y="1110"/>
                  </a:lnTo>
                  <a:lnTo>
                    <a:pt x="352" y="1124"/>
                  </a:lnTo>
                  <a:lnTo>
                    <a:pt x="352" y="1169"/>
                  </a:lnTo>
                  <a:lnTo>
                    <a:pt x="334" y="1191"/>
                  </a:lnTo>
                  <a:lnTo>
                    <a:pt x="337" y="1210"/>
                  </a:lnTo>
                  <a:lnTo>
                    <a:pt x="311" y="1208"/>
                  </a:lnTo>
                  <a:lnTo>
                    <a:pt x="297" y="1221"/>
                  </a:lnTo>
                  <a:lnTo>
                    <a:pt x="281" y="1224"/>
                  </a:lnTo>
                  <a:lnTo>
                    <a:pt x="253" y="1267"/>
                  </a:lnTo>
                  <a:lnTo>
                    <a:pt x="250" y="1279"/>
                  </a:lnTo>
                  <a:lnTo>
                    <a:pt x="262" y="1306"/>
                  </a:lnTo>
                  <a:lnTo>
                    <a:pt x="286" y="1331"/>
                  </a:lnTo>
                  <a:lnTo>
                    <a:pt x="325" y="1338"/>
                  </a:lnTo>
                  <a:lnTo>
                    <a:pt x="331" y="1343"/>
                  </a:lnTo>
                  <a:lnTo>
                    <a:pt x="333" y="1365"/>
                  </a:lnTo>
                  <a:lnTo>
                    <a:pt x="324" y="1377"/>
                  </a:lnTo>
                  <a:lnTo>
                    <a:pt x="328" y="1394"/>
                  </a:lnTo>
                  <a:lnTo>
                    <a:pt x="322" y="1396"/>
                  </a:lnTo>
                  <a:lnTo>
                    <a:pt x="321" y="1405"/>
                  </a:lnTo>
                  <a:lnTo>
                    <a:pt x="309" y="1409"/>
                  </a:lnTo>
                  <a:lnTo>
                    <a:pt x="252" y="1461"/>
                  </a:lnTo>
                  <a:lnTo>
                    <a:pt x="245" y="1476"/>
                  </a:lnTo>
                  <a:lnTo>
                    <a:pt x="243" y="1485"/>
                  </a:lnTo>
                  <a:lnTo>
                    <a:pt x="250" y="1480"/>
                  </a:lnTo>
                  <a:lnTo>
                    <a:pt x="240" y="1521"/>
                  </a:lnTo>
                  <a:lnTo>
                    <a:pt x="217" y="1532"/>
                  </a:lnTo>
                  <a:lnTo>
                    <a:pt x="204" y="1511"/>
                  </a:lnTo>
                  <a:lnTo>
                    <a:pt x="205" y="1525"/>
                  </a:lnTo>
                  <a:lnTo>
                    <a:pt x="213" y="1536"/>
                  </a:lnTo>
                  <a:lnTo>
                    <a:pt x="188" y="1555"/>
                  </a:lnTo>
                  <a:lnTo>
                    <a:pt x="171" y="1597"/>
                  </a:lnTo>
                  <a:lnTo>
                    <a:pt x="181" y="1595"/>
                  </a:lnTo>
                  <a:lnTo>
                    <a:pt x="189" y="1626"/>
                  </a:lnTo>
                  <a:lnTo>
                    <a:pt x="172" y="1633"/>
                  </a:lnTo>
                  <a:lnTo>
                    <a:pt x="189" y="1640"/>
                  </a:lnTo>
                  <a:lnTo>
                    <a:pt x="216" y="168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reeform 1079"/>
            <p:cNvSpPr>
              <a:spLocks/>
            </p:cNvSpPr>
            <p:nvPr/>
          </p:nvSpPr>
          <p:spPr bwMode="auto">
            <a:xfrm>
              <a:off x="2750757" y="5967006"/>
              <a:ext cx="72821" cy="86476"/>
            </a:xfrm>
            <a:custGeom>
              <a:avLst/>
              <a:gdLst>
                <a:gd name="T0" fmla="*/ 2147483647 w 150"/>
                <a:gd name="T1" fmla="*/ 2147483647 h 175"/>
                <a:gd name="T2" fmla="*/ 0 w 150"/>
                <a:gd name="T3" fmla="*/ 0 h 175"/>
                <a:gd name="T4" fmla="*/ 2147483647 w 150"/>
                <a:gd name="T5" fmla="*/ 2147483647 h 175"/>
                <a:gd name="T6" fmla="*/ 2147483647 w 150"/>
                <a:gd name="T7" fmla="*/ 2147483647 h 175"/>
                <a:gd name="T8" fmla="*/ 2147483647 w 150"/>
                <a:gd name="T9" fmla="*/ 2147483647 h 175"/>
                <a:gd name="T10" fmla="*/ 2147483647 w 150"/>
                <a:gd name="T11" fmla="*/ 2147483647 h 175"/>
                <a:gd name="T12" fmla="*/ 2147483647 w 150"/>
                <a:gd name="T13" fmla="*/ 2147483647 h 175"/>
                <a:gd name="T14" fmla="*/ 2147483647 w 150"/>
                <a:gd name="T15" fmla="*/ 2147483647 h 175"/>
                <a:gd name="T16" fmla="*/ 2147483647 w 150"/>
                <a:gd name="T17" fmla="*/ 2147483647 h 175"/>
                <a:gd name="T18" fmla="*/ 2147483647 w 150"/>
                <a:gd name="T19" fmla="*/ 2147483647 h 175"/>
                <a:gd name="T20" fmla="*/ 2147483647 w 150"/>
                <a:gd name="T21" fmla="*/ 2147483647 h 175"/>
                <a:gd name="T22" fmla="*/ 2147483647 w 150"/>
                <a:gd name="T23" fmla="*/ 2147483647 h 175"/>
                <a:gd name="T24" fmla="*/ 2147483647 w 150"/>
                <a:gd name="T25" fmla="*/ 2147483647 h 175"/>
                <a:gd name="T26" fmla="*/ 2147483647 w 150"/>
                <a:gd name="T27" fmla="*/ 2147483647 h 1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0"/>
                <a:gd name="T43" fmla="*/ 0 h 175"/>
                <a:gd name="T44" fmla="*/ 150 w 150"/>
                <a:gd name="T45" fmla="*/ 175 h 17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0" h="175">
                  <a:moveTo>
                    <a:pt x="3" y="163"/>
                  </a:moveTo>
                  <a:lnTo>
                    <a:pt x="0" y="0"/>
                  </a:lnTo>
                  <a:lnTo>
                    <a:pt x="21" y="33"/>
                  </a:lnTo>
                  <a:lnTo>
                    <a:pt x="13" y="30"/>
                  </a:lnTo>
                  <a:lnTo>
                    <a:pt x="7" y="37"/>
                  </a:lnTo>
                  <a:lnTo>
                    <a:pt x="33" y="76"/>
                  </a:lnTo>
                  <a:lnTo>
                    <a:pt x="110" y="139"/>
                  </a:lnTo>
                  <a:lnTo>
                    <a:pt x="150" y="151"/>
                  </a:lnTo>
                  <a:lnTo>
                    <a:pt x="146" y="164"/>
                  </a:lnTo>
                  <a:lnTo>
                    <a:pt x="136" y="169"/>
                  </a:lnTo>
                  <a:lnTo>
                    <a:pt x="121" y="165"/>
                  </a:lnTo>
                  <a:lnTo>
                    <a:pt x="100" y="175"/>
                  </a:lnTo>
                  <a:lnTo>
                    <a:pt x="25" y="157"/>
                  </a:lnTo>
                  <a:lnTo>
                    <a:pt x="3" y="16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Freeform 1080"/>
            <p:cNvSpPr>
              <a:spLocks/>
            </p:cNvSpPr>
            <p:nvPr/>
          </p:nvSpPr>
          <p:spPr bwMode="auto">
            <a:xfrm>
              <a:off x="2756826" y="6048930"/>
              <a:ext cx="27308" cy="15172"/>
            </a:xfrm>
            <a:custGeom>
              <a:avLst/>
              <a:gdLst>
                <a:gd name="T0" fmla="*/ 2147483647 w 53"/>
                <a:gd name="T1" fmla="*/ 2147483647 h 31"/>
                <a:gd name="T2" fmla="*/ 0 w 53"/>
                <a:gd name="T3" fmla="*/ 2147483647 h 31"/>
                <a:gd name="T4" fmla="*/ 2147483647 w 53"/>
                <a:gd name="T5" fmla="*/ 0 h 31"/>
                <a:gd name="T6" fmla="*/ 2147483647 w 53"/>
                <a:gd name="T7" fmla="*/ 2147483647 h 31"/>
                <a:gd name="T8" fmla="*/ 2147483647 w 53"/>
                <a:gd name="T9" fmla="*/ 2147483647 h 31"/>
                <a:gd name="T10" fmla="*/ 2147483647 w 53"/>
                <a:gd name="T11" fmla="*/ 2147483647 h 31"/>
                <a:gd name="T12" fmla="*/ 2147483647 w 53"/>
                <a:gd name="T13" fmla="*/ 2147483647 h 31"/>
                <a:gd name="T14" fmla="*/ 2147483647 w 53"/>
                <a:gd name="T15" fmla="*/ 2147483647 h 31"/>
                <a:gd name="T16" fmla="*/ 2147483647 w 53"/>
                <a:gd name="T17" fmla="*/ 2147483647 h 31"/>
                <a:gd name="T18" fmla="*/ 2147483647 w 53"/>
                <a:gd name="T19" fmla="*/ 2147483647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31"/>
                <a:gd name="T32" fmla="*/ 53 w 53"/>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31">
                  <a:moveTo>
                    <a:pt x="8" y="7"/>
                  </a:moveTo>
                  <a:lnTo>
                    <a:pt x="0" y="3"/>
                  </a:lnTo>
                  <a:lnTo>
                    <a:pt x="21" y="0"/>
                  </a:lnTo>
                  <a:lnTo>
                    <a:pt x="48" y="5"/>
                  </a:lnTo>
                  <a:lnTo>
                    <a:pt x="53" y="22"/>
                  </a:lnTo>
                  <a:lnTo>
                    <a:pt x="45" y="31"/>
                  </a:lnTo>
                  <a:lnTo>
                    <a:pt x="34" y="23"/>
                  </a:lnTo>
                  <a:lnTo>
                    <a:pt x="26" y="26"/>
                  </a:lnTo>
                  <a:lnTo>
                    <a:pt x="11" y="21"/>
                  </a:lnTo>
                  <a:lnTo>
                    <a:pt x="8" y="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reeform 1081"/>
            <p:cNvSpPr>
              <a:spLocks/>
            </p:cNvSpPr>
            <p:nvPr/>
          </p:nvSpPr>
          <p:spPr bwMode="auto">
            <a:xfrm>
              <a:off x="2837232" y="6042861"/>
              <a:ext cx="21239" cy="6069"/>
            </a:xfrm>
            <a:custGeom>
              <a:avLst/>
              <a:gdLst>
                <a:gd name="T0" fmla="*/ 2147483647 w 40"/>
                <a:gd name="T1" fmla="*/ 2147483647 h 12"/>
                <a:gd name="T2" fmla="*/ 2147483647 w 40"/>
                <a:gd name="T3" fmla="*/ 0 h 12"/>
                <a:gd name="T4" fmla="*/ 2147483647 w 40"/>
                <a:gd name="T5" fmla="*/ 2147483647 h 12"/>
                <a:gd name="T6" fmla="*/ 0 w 40"/>
                <a:gd name="T7" fmla="*/ 2147483647 h 12"/>
                <a:gd name="T8" fmla="*/ 2147483647 w 40"/>
                <a:gd name="T9" fmla="*/ 2147483647 h 12"/>
                <a:gd name="T10" fmla="*/ 0 60000 65536"/>
                <a:gd name="T11" fmla="*/ 0 60000 65536"/>
                <a:gd name="T12" fmla="*/ 0 60000 65536"/>
                <a:gd name="T13" fmla="*/ 0 60000 65536"/>
                <a:gd name="T14" fmla="*/ 0 60000 65536"/>
                <a:gd name="T15" fmla="*/ 0 w 40"/>
                <a:gd name="T16" fmla="*/ 0 h 12"/>
                <a:gd name="T17" fmla="*/ 40 w 40"/>
                <a:gd name="T18" fmla="*/ 12 h 12"/>
              </a:gdLst>
              <a:ahLst/>
              <a:cxnLst>
                <a:cxn ang="T10">
                  <a:pos x="T0" y="T1"/>
                </a:cxn>
                <a:cxn ang="T11">
                  <a:pos x="T2" y="T3"/>
                </a:cxn>
                <a:cxn ang="T12">
                  <a:pos x="T4" y="T5"/>
                </a:cxn>
                <a:cxn ang="T13">
                  <a:pos x="T6" y="T7"/>
                </a:cxn>
                <a:cxn ang="T14">
                  <a:pos x="T8" y="T9"/>
                </a:cxn>
              </a:cxnLst>
              <a:rect l="T15" t="T16" r="T17" b="T18"/>
              <a:pathLst>
                <a:path w="40" h="12">
                  <a:moveTo>
                    <a:pt x="9" y="4"/>
                  </a:moveTo>
                  <a:lnTo>
                    <a:pt x="40" y="0"/>
                  </a:lnTo>
                  <a:lnTo>
                    <a:pt x="9" y="12"/>
                  </a:lnTo>
                  <a:lnTo>
                    <a:pt x="0" y="11"/>
                  </a:lnTo>
                  <a:lnTo>
                    <a:pt x="9" y="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reeform 1082"/>
            <p:cNvSpPr>
              <a:spLocks/>
            </p:cNvSpPr>
            <p:nvPr/>
          </p:nvSpPr>
          <p:spPr bwMode="auto">
            <a:xfrm>
              <a:off x="2917640" y="5923009"/>
              <a:ext cx="36411" cy="30342"/>
            </a:xfrm>
            <a:custGeom>
              <a:avLst/>
              <a:gdLst>
                <a:gd name="T0" fmla="*/ 2147483647 w 74"/>
                <a:gd name="T1" fmla="*/ 2147483647 h 60"/>
                <a:gd name="T2" fmla="*/ 2147483647 w 74"/>
                <a:gd name="T3" fmla="*/ 2147483647 h 60"/>
                <a:gd name="T4" fmla="*/ 2147483647 w 74"/>
                <a:gd name="T5" fmla="*/ 2147483647 h 60"/>
                <a:gd name="T6" fmla="*/ 2147483647 w 74"/>
                <a:gd name="T7" fmla="*/ 2147483647 h 60"/>
                <a:gd name="T8" fmla="*/ 2147483647 w 74"/>
                <a:gd name="T9" fmla="*/ 2147483647 h 60"/>
                <a:gd name="T10" fmla="*/ 2147483647 w 74"/>
                <a:gd name="T11" fmla="*/ 2147483647 h 60"/>
                <a:gd name="T12" fmla="*/ 2147483647 w 74"/>
                <a:gd name="T13" fmla="*/ 2147483647 h 60"/>
                <a:gd name="T14" fmla="*/ 0 w 74"/>
                <a:gd name="T15" fmla="*/ 2147483647 h 60"/>
                <a:gd name="T16" fmla="*/ 2147483647 w 74"/>
                <a:gd name="T17" fmla="*/ 2147483647 h 60"/>
                <a:gd name="T18" fmla="*/ 2147483647 w 74"/>
                <a:gd name="T19" fmla="*/ 2147483647 h 60"/>
                <a:gd name="T20" fmla="*/ 2147483647 w 74"/>
                <a:gd name="T21" fmla="*/ 2147483647 h 60"/>
                <a:gd name="T22" fmla="*/ 2147483647 w 74"/>
                <a:gd name="T23" fmla="*/ 2147483647 h 60"/>
                <a:gd name="T24" fmla="*/ 2147483647 w 74"/>
                <a:gd name="T25" fmla="*/ 2147483647 h 60"/>
                <a:gd name="T26" fmla="*/ 2147483647 w 74"/>
                <a:gd name="T27" fmla="*/ 0 h 60"/>
                <a:gd name="T28" fmla="*/ 2147483647 w 74"/>
                <a:gd name="T29" fmla="*/ 2147483647 h 60"/>
                <a:gd name="T30" fmla="*/ 2147483647 w 74"/>
                <a:gd name="T31" fmla="*/ 2147483647 h 6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4"/>
                <a:gd name="T49" fmla="*/ 0 h 60"/>
                <a:gd name="T50" fmla="*/ 74 w 74"/>
                <a:gd name="T51" fmla="*/ 60 h 6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4" h="60">
                  <a:moveTo>
                    <a:pt x="67" y="3"/>
                  </a:moveTo>
                  <a:lnTo>
                    <a:pt x="74" y="8"/>
                  </a:lnTo>
                  <a:lnTo>
                    <a:pt x="70" y="16"/>
                  </a:lnTo>
                  <a:lnTo>
                    <a:pt x="49" y="43"/>
                  </a:lnTo>
                  <a:lnTo>
                    <a:pt x="31" y="44"/>
                  </a:lnTo>
                  <a:lnTo>
                    <a:pt x="31" y="52"/>
                  </a:lnTo>
                  <a:lnTo>
                    <a:pt x="15" y="60"/>
                  </a:lnTo>
                  <a:lnTo>
                    <a:pt x="0" y="48"/>
                  </a:lnTo>
                  <a:lnTo>
                    <a:pt x="19" y="43"/>
                  </a:lnTo>
                  <a:lnTo>
                    <a:pt x="23" y="32"/>
                  </a:lnTo>
                  <a:lnTo>
                    <a:pt x="40" y="24"/>
                  </a:lnTo>
                  <a:lnTo>
                    <a:pt x="21" y="10"/>
                  </a:lnTo>
                  <a:lnTo>
                    <a:pt x="24" y="8"/>
                  </a:lnTo>
                  <a:lnTo>
                    <a:pt x="16" y="0"/>
                  </a:lnTo>
                  <a:lnTo>
                    <a:pt x="36" y="8"/>
                  </a:lnTo>
                  <a:lnTo>
                    <a:pt x="67"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Freeform 1083"/>
            <p:cNvSpPr>
              <a:spLocks/>
            </p:cNvSpPr>
            <p:nvPr/>
          </p:nvSpPr>
          <p:spPr bwMode="auto">
            <a:xfrm>
              <a:off x="2944947" y="5919975"/>
              <a:ext cx="39445" cy="36411"/>
            </a:xfrm>
            <a:custGeom>
              <a:avLst/>
              <a:gdLst>
                <a:gd name="T0" fmla="*/ 2147483647 w 80"/>
                <a:gd name="T1" fmla="*/ 2147483647 h 73"/>
                <a:gd name="T2" fmla="*/ 2147483647 w 80"/>
                <a:gd name="T3" fmla="*/ 2147483647 h 73"/>
                <a:gd name="T4" fmla="*/ 2147483647 w 80"/>
                <a:gd name="T5" fmla="*/ 2147483647 h 73"/>
                <a:gd name="T6" fmla="*/ 2147483647 w 80"/>
                <a:gd name="T7" fmla="*/ 2147483647 h 73"/>
                <a:gd name="T8" fmla="*/ 2147483647 w 80"/>
                <a:gd name="T9" fmla="*/ 2147483647 h 73"/>
                <a:gd name="T10" fmla="*/ 2147483647 w 80"/>
                <a:gd name="T11" fmla="*/ 2147483647 h 73"/>
                <a:gd name="T12" fmla="*/ 2147483647 w 80"/>
                <a:gd name="T13" fmla="*/ 2147483647 h 73"/>
                <a:gd name="T14" fmla="*/ 2147483647 w 80"/>
                <a:gd name="T15" fmla="*/ 2147483647 h 73"/>
                <a:gd name="T16" fmla="*/ 2147483647 w 80"/>
                <a:gd name="T17" fmla="*/ 2147483647 h 73"/>
                <a:gd name="T18" fmla="*/ 0 w 80"/>
                <a:gd name="T19" fmla="*/ 2147483647 h 73"/>
                <a:gd name="T20" fmla="*/ 2147483647 w 80"/>
                <a:gd name="T21" fmla="*/ 2147483647 h 73"/>
                <a:gd name="T22" fmla="*/ 2147483647 w 80"/>
                <a:gd name="T23" fmla="*/ 2147483647 h 73"/>
                <a:gd name="T24" fmla="*/ 2147483647 w 80"/>
                <a:gd name="T25" fmla="*/ 2147483647 h 73"/>
                <a:gd name="T26" fmla="*/ 2147483647 w 80"/>
                <a:gd name="T27" fmla="*/ 2147483647 h 73"/>
                <a:gd name="T28" fmla="*/ 2147483647 w 80"/>
                <a:gd name="T29" fmla="*/ 0 h 73"/>
                <a:gd name="T30" fmla="*/ 2147483647 w 80"/>
                <a:gd name="T31" fmla="*/ 0 h 73"/>
                <a:gd name="T32" fmla="*/ 2147483647 w 80"/>
                <a:gd name="T33" fmla="*/ 2147483647 h 73"/>
                <a:gd name="T34" fmla="*/ 2147483647 w 80"/>
                <a:gd name="T35" fmla="*/ 2147483647 h 73"/>
                <a:gd name="T36" fmla="*/ 2147483647 w 80"/>
                <a:gd name="T37" fmla="*/ 2147483647 h 73"/>
                <a:gd name="T38" fmla="*/ 2147483647 w 80"/>
                <a:gd name="T39" fmla="*/ 2147483647 h 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0"/>
                <a:gd name="T61" fmla="*/ 0 h 73"/>
                <a:gd name="T62" fmla="*/ 80 w 80"/>
                <a:gd name="T63" fmla="*/ 73 h 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0" h="73">
                  <a:moveTo>
                    <a:pt x="74" y="32"/>
                  </a:moveTo>
                  <a:lnTo>
                    <a:pt x="59" y="41"/>
                  </a:lnTo>
                  <a:lnTo>
                    <a:pt x="34" y="40"/>
                  </a:lnTo>
                  <a:lnTo>
                    <a:pt x="44" y="57"/>
                  </a:lnTo>
                  <a:lnTo>
                    <a:pt x="25" y="52"/>
                  </a:lnTo>
                  <a:lnTo>
                    <a:pt x="24" y="61"/>
                  </a:lnTo>
                  <a:lnTo>
                    <a:pt x="30" y="66"/>
                  </a:lnTo>
                  <a:lnTo>
                    <a:pt x="14" y="60"/>
                  </a:lnTo>
                  <a:lnTo>
                    <a:pt x="12" y="73"/>
                  </a:lnTo>
                  <a:lnTo>
                    <a:pt x="0" y="56"/>
                  </a:lnTo>
                  <a:lnTo>
                    <a:pt x="4" y="39"/>
                  </a:lnTo>
                  <a:lnTo>
                    <a:pt x="17" y="29"/>
                  </a:lnTo>
                  <a:lnTo>
                    <a:pt x="28" y="35"/>
                  </a:lnTo>
                  <a:lnTo>
                    <a:pt x="23" y="10"/>
                  </a:lnTo>
                  <a:lnTo>
                    <a:pt x="36" y="0"/>
                  </a:lnTo>
                  <a:lnTo>
                    <a:pt x="48" y="0"/>
                  </a:lnTo>
                  <a:lnTo>
                    <a:pt x="57" y="11"/>
                  </a:lnTo>
                  <a:lnTo>
                    <a:pt x="73" y="10"/>
                  </a:lnTo>
                  <a:lnTo>
                    <a:pt x="80" y="27"/>
                  </a:lnTo>
                  <a:lnTo>
                    <a:pt x="74" y="3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Freeform 1084"/>
            <p:cNvSpPr>
              <a:spLocks/>
            </p:cNvSpPr>
            <p:nvPr/>
          </p:nvSpPr>
          <p:spPr bwMode="auto">
            <a:xfrm>
              <a:off x="2699175" y="6050447"/>
              <a:ext cx="6069" cy="4550"/>
            </a:xfrm>
            <a:custGeom>
              <a:avLst/>
              <a:gdLst>
                <a:gd name="T0" fmla="*/ 0 w 11"/>
                <a:gd name="T1" fmla="*/ 2147483647 h 9"/>
                <a:gd name="T2" fmla="*/ 2147483647 w 11"/>
                <a:gd name="T3" fmla="*/ 0 h 9"/>
                <a:gd name="T4" fmla="*/ 2147483647 w 11"/>
                <a:gd name="T5" fmla="*/ 2147483647 h 9"/>
                <a:gd name="T6" fmla="*/ 0 w 11"/>
                <a:gd name="T7" fmla="*/ 2147483647 h 9"/>
                <a:gd name="T8" fmla="*/ 0 60000 65536"/>
                <a:gd name="T9" fmla="*/ 0 60000 65536"/>
                <a:gd name="T10" fmla="*/ 0 60000 65536"/>
                <a:gd name="T11" fmla="*/ 0 60000 65536"/>
                <a:gd name="T12" fmla="*/ 0 w 11"/>
                <a:gd name="T13" fmla="*/ 0 h 9"/>
                <a:gd name="T14" fmla="*/ 11 w 11"/>
                <a:gd name="T15" fmla="*/ 9 h 9"/>
              </a:gdLst>
              <a:ahLst/>
              <a:cxnLst>
                <a:cxn ang="T8">
                  <a:pos x="T0" y="T1"/>
                </a:cxn>
                <a:cxn ang="T9">
                  <a:pos x="T2" y="T3"/>
                </a:cxn>
                <a:cxn ang="T10">
                  <a:pos x="T4" y="T5"/>
                </a:cxn>
                <a:cxn ang="T11">
                  <a:pos x="T6" y="T7"/>
                </a:cxn>
              </a:cxnLst>
              <a:rect l="T12" t="T13" r="T14" b="T15"/>
              <a:pathLst>
                <a:path w="11" h="9">
                  <a:moveTo>
                    <a:pt x="0" y="9"/>
                  </a:moveTo>
                  <a:lnTo>
                    <a:pt x="9" y="0"/>
                  </a:lnTo>
                  <a:lnTo>
                    <a:pt x="11" y="8"/>
                  </a:lnTo>
                  <a:lnTo>
                    <a:pt x="0" y="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Freeform 1085"/>
            <p:cNvSpPr>
              <a:spLocks/>
            </p:cNvSpPr>
            <p:nvPr/>
          </p:nvSpPr>
          <p:spPr bwMode="auto">
            <a:xfrm>
              <a:off x="2709794" y="6056516"/>
              <a:ext cx="4551" cy="4550"/>
            </a:xfrm>
            <a:custGeom>
              <a:avLst/>
              <a:gdLst>
                <a:gd name="T0" fmla="*/ 2147483647 w 11"/>
                <a:gd name="T1" fmla="*/ 2147483647 h 10"/>
                <a:gd name="T2" fmla="*/ 0 w 11"/>
                <a:gd name="T3" fmla="*/ 0 h 10"/>
                <a:gd name="T4" fmla="*/ 2147483647 w 11"/>
                <a:gd name="T5" fmla="*/ 2147483647 h 10"/>
                <a:gd name="T6" fmla="*/ 2147483647 w 11"/>
                <a:gd name="T7" fmla="*/ 2147483647 h 10"/>
                <a:gd name="T8" fmla="*/ 0 60000 65536"/>
                <a:gd name="T9" fmla="*/ 0 60000 65536"/>
                <a:gd name="T10" fmla="*/ 0 60000 65536"/>
                <a:gd name="T11" fmla="*/ 0 60000 65536"/>
                <a:gd name="T12" fmla="*/ 0 w 11"/>
                <a:gd name="T13" fmla="*/ 0 h 10"/>
                <a:gd name="T14" fmla="*/ 11 w 11"/>
                <a:gd name="T15" fmla="*/ 10 h 10"/>
              </a:gdLst>
              <a:ahLst/>
              <a:cxnLst>
                <a:cxn ang="T8">
                  <a:pos x="T0" y="T1"/>
                </a:cxn>
                <a:cxn ang="T9">
                  <a:pos x="T2" y="T3"/>
                </a:cxn>
                <a:cxn ang="T10">
                  <a:pos x="T4" y="T5"/>
                </a:cxn>
                <a:cxn ang="T11">
                  <a:pos x="T6" y="T7"/>
                </a:cxn>
              </a:cxnLst>
              <a:rect l="T12" t="T13" r="T14" b="T15"/>
              <a:pathLst>
                <a:path w="11" h="10">
                  <a:moveTo>
                    <a:pt x="11" y="10"/>
                  </a:moveTo>
                  <a:lnTo>
                    <a:pt x="0" y="0"/>
                  </a:lnTo>
                  <a:lnTo>
                    <a:pt x="11" y="1"/>
                  </a:lnTo>
                  <a:lnTo>
                    <a:pt x="11" y="1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 name="Freeform 1086"/>
            <p:cNvSpPr>
              <a:spLocks/>
            </p:cNvSpPr>
            <p:nvPr/>
          </p:nvSpPr>
          <p:spPr bwMode="auto">
            <a:xfrm>
              <a:off x="2724966" y="6048930"/>
              <a:ext cx="15172" cy="6069"/>
            </a:xfrm>
            <a:custGeom>
              <a:avLst/>
              <a:gdLst>
                <a:gd name="T0" fmla="*/ 2147483647 w 31"/>
                <a:gd name="T1" fmla="*/ 2147483647 h 11"/>
                <a:gd name="T2" fmla="*/ 2147483647 w 31"/>
                <a:gd name="T3" fmla="*/ 2147483647 h 11"/>
                <a:gd name="T4" fmla="*/ 0 w 31"/>
                <a:gd name="T5" fmla="*/ 0 h 11"/>
                <a:gd name="T6" fmla="*/ 2147483647 w 31"/>
                <a:gd name="T7" fmla="*/ 2147483647 h 11"/>
                <a:gd name="T8" fmla="*/ 0 60000 65536"/>
                <a:gd name="T9" fmla="*/ 0 60000 65536"/>
                <a:gd name="T10" fmla="*/ 0 60000 65536"/>
                <a:gd name="T11" fmla="*/ 0 60000 65536"/>
                <a:gd name="T12" fmla="*/ 0 w 31"/>
                <a:gd name="T13" fmla="*/ 0 h 11"/>
                <a:gd name="T14" fmla="*/ 31 w 31"/>
                <a:gd name="T15" fmla="*/ 11 h 11"/>
              </a:gdLst>
              <a:ahLst/>
              <a:cxnLst>
                <a:cxn ang="T8">
                  <a:pos x="T0" y="T1"/>
                </a:cxn>
                <a:cxn ang="T9">
                  <a:pos x="T2" y="T3"/>
                </a:cxn>
                <a:cxn ang="T10">
                  <a:pos x="T4" y="T5"/>
                </a:cxn>
                <a:cxn ang="T11">
                  <a:pos x="T6" y="T7"/>
                </a:cxn>
              </a:cxnLst>
              <a:rect l="T12" t="T13" r="T14" b="T15"/>
              <a:pathLst>
                <a:path w="31" h="11">
                  <a:moveTo>
                    <a:pt x="31" y="5"/>
                  </a:moveTo>
                  <a:lnTo>
                    <a:pt x="3" y="11"/>
                  </a:lnTo>
                  <a:lnTo>
                    <a:pt x="0" y="0"/>
                  </a:lnTo>
                  <a:lnTo>
                    <a:pt x="31" y="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 name="Freeform 1151"/>
            <p:cNvSpPr>
              <a:spLocks/>
            </p:cNvSpPr>
            <p:nvPr/>
          </p:nvSpPr>
          <p:spPr bwMode="auto">
            <a:xfrm>
              <a:off x="2602079" y="5024878"/>
              <a:ext cx="179020" cy="983089"/>
            </a:xfrm>
            <a:custGeom>
              <a:avLst/>
              <a:gdLst>
                <a:gd name="T0" fmla="*/ 2147483647 w 364"/>
                <a:gd name="T1" fmla="*/ 2147483647 h 1980"/>
                <a:gd name="T2" fmla="*/ 2147483647 w 364"/>
                <a:gd name="T3" fmla="*/ 2147483647 h 1980"/>
                <a:gd name="T4" fmla="*/ 2147483647 w 364"/>
                <a:gd name="T5" fmla="*/ 2147483647 h 1980"/>
                <a:gd name="T6" fmla="*/ 2147483647 w 364"/>
                <a:gd name="T7" fmla="*/ 2147483647 h 1980"/>
                <a:gd name="T8" fmla="*/ 2147483647 w 364"/>
                <a:gd name="T9" fmla="*/ 2147483647 h 1980"/>
                <a:gd name="T10" fmla="*/ 2147483647 w 364"/>
                <a:gd name="T11" fmla="*/ 2147483647 h 1980"/>
                <a:gd name="T12" fmla="*/ 2147483647 w 364"/>
                <a:gd name="T13" fmla="*/ 2147483647 h 1980"/>
                <a:gd name="T14" fmla="*/ 2147483647 w 364"/>
                <a:gd name="T15" fmla="*/ 2147483647 h 1980"/>
                <a:gd name="T16" fmla="*/ 2147483647 w 364"/>
                <a:gd name="T17" fmla="*/ 2147483647 h 1980"/>
                <a:gd name="T18" fmla="*/ 2147483647 w 364"/>
                <a:gd name="T19" fmla="*/ 2147483647 h 1980"/>
                <a:gd name="T20" fmla="*/ 2147483647 w 364"/>
                <a:gd name="T21" fmla="*/ 2147483647 h 1980"/>
                <a:gd name="T22" fmla="*/ 2147483647 w 364"/>
                <a:gd name="T23" fmla="*/ 2147483647 h 1980"/>
                <a:gd name="T24" fmla="*/ 2147483647 w 364"/>
                <a:gd name="T25" fmla="*/ 2147483647 h 1980"/>
                <a:gd name="T26" fmla="*/ 2147483647 w 364"/>
                <a:gd name="T27" fmla="*/ 2147483647 h 1980"/>
                <a:gd name="T28" fmla="*/ 2147483647 w 364"/>
                <a:gd name="T29" fmla="*/ 2147483647 h 1980"/>
                <a:gd name="T30" fmla="*/ 2147483647 w 364"/>
                <a:gd name="T31" fmla="*/ 2147483647 h 1980"/>
                <a:gd name="T32" fmla="*/ 2147483647 w 364"/>
                <a:gd name="T33" fmla="*/ 2147483647 h 1980"/>
                <a:gd name="T34" fmla="*/ 2147483647 w 364"/>
                <a:gd name="T35" fmla="*/ 2147483647 h 1980"/>
                <a:gd name="T36" fmla="*/ 2147483647 w 364"/>
                <a:gd name="T37" fmla="*/ 2147483647 h 1980"/>
                <a:gd name="T38" fmla="*/ 2147483647 w 364"/>
                <a:gd name="T39" fmla="*/ 2147483647 h 1980"/>
                <a:gd name="T40" fmla="*/ 2147483647 w 364"/>
                <a:gd name="T41" fmla="*/ 2147483647 h 1980"/>
                <a:gd name="T42" fmla="*/ 2147483647 w 364"/>
                <a:gd name="T43" fmla="*/ 2147483647 h 1980"/>
                <a:gd name="T44" fmla="*/ 2147483647 w 364"/>
                <a:gd name="T45" fmla="*/ 2147483647 h 1980"/>
                <a:gd name="T46" fmla="*/ 2147483647 w 364"/>
                <a:gd name="T47" fmla="*/ 2147483647 h 1980"/>
                <a:gd name="T48" fmla="*/ 2147483647 w 364"/>
                <a:gd name="T49" fmla="*/ 2147483647 h 1980"/>
                <a:gd name="T50" fmla="*/ 2147483647 w 364"/>
                <a:gd name="T51" fmla="*/ 2147483647 h 1980"/>
                <a:gd name="T52" fmla="*/ 2147483647 w 364"/>
                <a:gd name="T53" fmla="*/ 2147483647 h 1980"/>
                <a:gd name="T54" fmla="*/ 2147483647 w 364"/>
                <a:gd name="T55" fmla="*/ 2147483647 h 1980"/>
                <a:gd name="T56" fmla="*/ 2147483647 w 364"/>
                <a:gd name="T57" fmla="*/ 2147483647 h 1980"/>
                <a:gd name="T58" fmla="*/ 2147483647 w 364"/>
                <a:gd name="T59" fmla="*/ 2147483647 h 1980"/>
                <a:gd name="T60" fmla="*/ 2147483647 w 364"/>
                <a:gd name="T61" fmla="*/ 2147483647 h 1980"/>
                <a:gd name="T62" fmla="*/ 2147483647 w 364"/>
                <a:gd name="T63" fmla="*/ 2147483647 h 1980"/>
                <a:gd name="T64" fmla="*/ 2147483647 w 364"/>
                <a:gd name="T65" fmla="*/ 2147483647 h 1980"/>
                <a:gd name="T66" fmla="*/ 2147483647 w 364"/>
                <a:gd name="T67" fmla="*/ 2147483647 h 1980"/>
                <a:gd name="T68" fmla="*/ 2147483647 w 364"/>
                <a:gd name="T69" fmla="*/ 2147483647 h 1980"/>
                <a:gd name="T70" fmla="*/ 2147483647 w 364"/>
                <a:gd name="T71" fmla="*/ 2147483647 h 1980"/>
                <a:gd name="T72" fmla="*/ 2147483647 w 364"/>
                <a:gd name="T73" fmla="*/ 2147483647 h 1980"/>
                <a:gd name="T74" fmla="*/ 0 w 364"/>
                <a:gd name="T75" fmla="*/ 2147483647 h 1980"/>
                <a:gd name="T76" fmla="*/ 2147483647 w 364"/>
                <a:gd name="T77" fmla="*/ 2147483647 h 1980"/>
                <a:gd name="T78" fmla="*/ 2147483647 w 364"/>
                <a:gd name="T79" fmla="*/ 2147483647 h 1980"/>
                <a:gd name="T80" fmla="*/ 2147483647 w 364"/>
                <a:gd name="T81" fmla="*/ 2147483647 h 1980"/>
                <a:gd name="T82" fmla="*/ 2147483647 w 364"/>
                <a:gd name="T83" fmla="*/ 2147483647 h 1980"/>
                <a:gd name="T84" fmla="*/ 2147483647 w 364"/>
                <a:gd name="T85" fmla="*/ 2147483647 h 1980"/>
                <a:gd name="T86" fmla="*/ 2147483647 w 364"/>
                <a:gd name="T87" fmla="*/ 2147483647 h 1980"/>
                <a:gd name="T88" fmla="*/ 2147483647 w 364"/>
                <a:gd name="T89" fmla="*/ 2147483647 h 1980"/>
                <a:gd name="T90" fmla="*/ 2147483647 w 364"/>
                <a:gd name="T91" fmla="*/ 2147483647 h 1980"/>
                <a:gd name="T92" fmla="*/ 2147483647 w 364"/>
                <a:gd name="T93" fmla="*/ 2147483647 h 1980"/>
                <a:gd name="T94" fmla="*/ 2147483647 w 364"/>
                <a:gd name="T95" fmla="*/ 2147483647 h 1980"/>
                <a:gd name="T96" fmla="*/ 2147483647 w 364"/>
                <a:gd name="T97" fmla="*/ 2147483647 h 1980"/>
                <a:gd name="T98" fmla="*/ 2147483647 w 364"/>
                <a:gd name="T99" fmla="*/ 2147483647 h 1980"/>
                <a:gd name="T100" fmla="*/ 2147483647 w 364"/>
                <a:gd name="T101" fmla="*/ 2147483647 h 1980"/>
                <a:gd name="T102" fmla="*/ 2147483647 w 364"/>
                <a:gd name="T103" fmla="*/ 2147483647 h 1980"/>
                <a:gd name="T104" fmla="*/ 2147483647 w 364"/>
                <a:gd name="T105" fmla="*/ 2147483647 h 1980"/>
                <a:gd name="T106" fmla="*/ 2147483647 w 364"/>
                <a:gd name="T107" fmla="*/ 2147483647 h 1980"/>
                <a:gd name="T108" fmla="*/ 2147483647 w 364"/>
                <a:gd name="T109" fmla="*/ 2147483647 h 1980"/>
                <a:gd name="T110" fmla="*/ 2147483647 w 364"/>
                <a:gd name="T111" fmla="*/ 2147483647 h 1980"/>
                <a:gd name="T112" fmla="*/ 2147483647 w 364"/>
                <a:gd name="T113" fmla="*/ 2147483647 h 1980"/>
                <a:gd name="T114" fmla="*/ 2147483647 w 364"/>
                <a:gd name="T115" fmla="*/ 2147483647 h 1980"/>
                <a:gd name="T116" fmla="*/ 2147483647 w 364"/>
                <a:gd name="T117" fmla="*/ 2147483647 h 1980"/>
                <a:gd name="T118" fmla="*/ 2147483647 w 364"/>
                <a:gd name="T119" fmla="*/ 2147483647 h 1980"/>
                <a:gd name="T120" fmla="*/ 2147483647 w 364"/>
                <a:gd name="T121" fmla="*/ 0 h 19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4"/>
                <a:gd name="T184" fmla="*/ 0 h 1980"/>
                <a:gd name="T185" fmla="*/ 364 w 364"/>
                <a:gd name="T186" fmla="*/ 1980 h 198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4" h="1980">
                  <a:moveTo>
                    <a:pt x="255" y="0"/>
                  </a:moveTo>
                  <a:lnTo>
                    <a:pt x="276" y="21"/>
                  </a:lnTo>
                  <a:lnTo>
                    <a:pt x="281" y="59"/>
                  </a:lnTo>
                  <a:lnTo>
                    <a:pt x="301" y="78"/>
                  </a:lnTo>
                  <a:lnTo>
                    <a:pt x="300" y="101"/>
                  </a:lnTo>
                  <a:lnTo>
                    <a:pt x="292" y="106"/>
                  </a:lnTo>
                  <a:lnTo>
                    <a:pt x="290" y="120"/>
                  </a:lnTo>
                  <a:lnTo>
                    <a:pt x="299" y="127"/>
                  </a:lnTo>
                  <a:lnTo>
                    <a:pt x="299" y="140"/>
                  </a:lnTo>
                  <a:lnTo>
                    <a:pt x="311" y="152"/>
                  </a:lnTo>
                  <a:lnTo>
                    <a:pt x="326" y="239"/>
                  </a:lnTo>
                  <a:lnTo>
                    <a:pt x="338" y="243"/>
                  </a:lnTo>
                  <a:lnTo>
                    <a:pt x="360" y="241"/>
                  </a:lnTo>
                  <a:lnTo>
                    <a:pt x="364" y="258"/>
                  </a:lnTo>
                  <a:lnTo>
                    <a:pt x="357" y="295"/>
                  </a:lnTo>
                  <a:lnTo>
                    <a:pt x="305" y="318"/>
                  </a:lnTo>
                  <a:lnTo>
                    <a:pt x="306" y="344"/>
                  </a:lnTo>
                  <a:lnTo>
                    <a:pt x="301" y="352"/>
                  </a:lnTo>
                  <a:lnTo>
                    <a:pt x="301" y="365"/>
                  </a:lnTo>
                  <a:lnTo>
                    <a:pt x="310" y="431"/>
                  </a:lnTo>
                  <a:lnTo>
                    <a:pt x="287" y="447"/>
                  </a:lnTo>
                  <a:lnTo>
                    <a:pt x="279" y="469"/>
                  </a:lnTo>
                  <a:lnTo>
                    <a:pt x="258" y="492"/>
                  </a:lnTo>
                  <a:lnTo>
                    <a:pt x="242" y="551"/>
                  </a:lnTo>
                  <a:lnTo>
                    <a:pt x="239" y="596"/>
                  </a:lnTo>
                  <a:lnTo>
                    <a:pt x="217" y="646"/>
                  </a:lnTo>
                  <a:lnTo>
                    <a:pt x="216" y="668"/>
                  </a:lnTo>
                  <a:lnTo>
                    <a:pt x="222" y="675"/>
                  </a:lnTo>
                  <a:lnTo>
                    <a:pt x="222" y="698"/>
                  </a:lnTo>
                  <a:lnTo>
                    <a:pt x="233" y="724"/>
                  </a:lnTo>
                  <a:lnTo>
                    <a:pt x="233" y="741"/>
                  </a:lnTo>
                  <a:lnTo>
                    <a:pt x="240" y="751"/>
                  </a:lnTo>
                  <a:lnTo>
                    <a:pt x="244" y="793"/>
                  </a:lnTo>
                  <a:lnTo>
                    <a:pt x="229" y="817"/>
                  </a:lnTo>
                  <a:lnTo>
                    <a:pt x="225" y="842"/>
                  </a:lnTo>
                  <a:lnTo>
                    <a:pt x="216" y="851"/>
                  </a:lnTo>
                  <a:lnTo>
                    <a:pt x="218" y="893"/>
                  </a:lnTo>
                  <a:lnTo>
                    <a:pt x="193" y="917"/>
                  </a:lnTo>
                  <a:lnTo>
                    <a:pt x="190" y="928"/>
                  </a:lnTo>
                  <a:lnTo>
                    <a:pt x="187" y="988"/>
                  </a:lnTo>
                  <a:lnTo>
                    <a:pt x="193" y="1029"/>
                  </a:lnTo>
                  <a:lnTo>
                    <a:pt x="179" y="1051"/>
                  </a:lnTo>
                  <a:lnTo>
                    <a:pt x="163" y="1111"/>
                  </a:lnTo>
                  <a:lnTo>
                    <a:pt x="155" y="1182"/>
                  </a:lnTo>
                  <a:lnTo>
                    <a:pt x="165" y="1204"/>
                  </a:lnTo>
                  <a:lnTo>
                    <a:pt x="165" y="1214"/>
                  </a:lnTo>
                  <a:lnTo>
                    <a:pt x="149" y="1251"/>
                  </a:lnTo>
                  <a:lnTo>
                    <a:pt x="149" y="1279"/>
                  </a:lnTo>
                  <a:lnTo>
                    <a:pt x="155" y="1286"/>
                  </a:lnTo>
                  <a:lnTo>
                    <a:pt x="155" y="1314"/>
                  </a:lnTo>
                  <a:lnTo>
                    <a:pt x="161" y="1334"/>
                  </a:lnTo>
                  <a:lnTo>
                    <a:pt x="159" y="1361"/>
                  </a:lnTo>
                  <a:lnTo>
                    <a:pt x="175" y="1365"/>
                  </a:lnTo>
                  <a:lnTo>
                    <a:pt x="181" y="1378"/>
                  </a:lnTo>
                  <a:lnTo>
                    <a:pt x="180" y="1384"/>
                  </a:lnTo>
                  <a:lnTo>
                    <a:pt x="155" y="1385"/>
                  </a:lnTo>
                  <a:lnTo>
                    <a:pt x="157" y="1393"/>
                  </a:lnTo>
                  <a:lnTo>
                    <a:pt x="176" y="1408"/>
                  </a:lnTo>
                  <a:lnTo>
                    <a:pt x="168" y="1430"/>
                  </a:lnTo>
                  <a:lnTo>
                    <a:pt x="167" y="1500"/>
                  </a:lnTo>
                  <a:lnTo>
                    <a:pt x="156" y="1532"/>
                  </a:lnTo>
                  <a:lnTo>
                    <a:pt x="136" y="1566"/>
                  </a:lnTo>
                  <a:lnTo>
                    <a:pt x="138" y="1608"/>
                  </a:lnTo>
                  <a:lnTo>
                    <a:pt x="129" y="1641"/>
                  </a:lnTo>
                  <a:lnTo>
                    <a:pt x="100" y="1688"/>
                  </a:lnTo>
                  <a:lnTo>
                    <a:pt x="94" y="1730"/>
                  </a:lnTo>
                  <a:lnTo>
                    <a:pt x="99" y="1773"/>
                  </a:lnTo>
                  <a:lnTo>
                    <a:pt x="113" y="1762"/>
                  </a:lnTo>
                  <a:lnTo>
                    <a:pt x="138" y="1763"/>
                  </a:lnTo>
                  <a:lnTo>
                    <a:pt x="140" y="1834"/>
                  </a:lnTo>
                  <a:lnTo>
                    <a:pt x="149" y="1852"/>
                  </a:lnTo>
                  <a:lnTo>
                    <a:pt x="249" y="1856"/>
                  </a:lnTo>
                  <a:lnTo>
                    <a:pt x="310" y="1874"/>
                  </a:lnTo>
                  <a:lnTo>
                    <a:pt x="305" y="1878"/>
                  </a:lnTo>
                  <a:lnTo>
                    <a:pt x="274" y="1876"/>
                  </a:lnTo>
                  <a:lnTo>
                    <a:pt x="261" y="1873"/>
                  </a:lnTo>
                  <a:lnTo>
                    <a:pt x="254" y="1882"/>
                  </a:lnTo>
                  <a:lnTo>
                    <a:pt x="204" y="1905"/>
                  </a:lnTo>
                  <a:lnTo>
                    <a:pt x="193" y="1980"/>
                  </a:lnTo>
                  <a:lnTo>
                    <a:pt x="168" y="1978"/>
                  </a:lnTo>
                  <a:lnTo>
                    <a:pt x="144" y="1962"/>
                  </a:lnTo>
                  <a:lnTo>
                    <a:pt x="141" y="1946"/>
                  </a:lnTo>
                  <a:lnTo>
                    <a:pt x="148" y="1943"/>
                  </a:lnTo>
                  <a:lnTo>
                    <a:pt x="149" y="1953"/>
                  </a:lnTo>
                  <a:lnTo>
                    <a:pt x="181" y="1933"/>
                  </a:lnTo>
                  <a:lnTo>
                    <a:pt x="192" y="1914"/>
                  </a:lnTo>
                  <a:lnTo>
                    <a:pt x="174" y="1893"/>
                  </a:lnTo>
                  <a:lnTo>
                    <a:pt x="149" y="1890"/>
                  </a:lnTo>
                  <a:lnTo>
                    <a:pt x="133" y="1899"/>
                  </a:lnTo>
                  <a:lnTo>
                    <a:pt x="132" y="1889"/>
                  </a:lnTo>
                  <a:lnTo>
                    <a:pt x="121" y="1891"/>
                  </a:lnTo>
                  <a:lnTo>
                    <a:pt x="135" y="1871"/>
                  </a:lnTo>
                  <a:lnTo>
                    <a:pt x="125" y="1852"/>
                  </a:lnTo>
                  <a:lnTo>
                    <a:pt x="132" y="1849"/>
                  </a:lnTo>
                  <a:lnTo>
                    <a:pt x="131" y="1838"/>
                  </a:lnTo>
                  <a:lnTo>
                    <a:pt x="125" y="1832"/>
                  </a:lnTo>
                  <a:lnTo>
                    <a:pt x="125" y="1838"/>
                  </a:lnTo>
                  <a:lnTo>
                    <a:pt x="107" y="1832"/>
                  </a:lnTo>
                  <a:lnTo>
                    <a:pt x="111" y="1843"/>
                  </a:lnTo>
                  <a:lnTo>
                    <a:pt x="104" y="1853"/>
                  </a:lnTo>
                  <a:lnTo>
                    <a:pt x="94" y="1824"/>
                  </a:lnTo>
                  <a:lnTo>
                    <a:pt x="98" y="1857"/>
                  </a:lnTo>
                  <a:lnTo>
                    <a:pt x="90" y="1854"/>
                  </a:lnTo>
                  <a:lnTo>
                    <a:pt x="89" y="1827"/>
                  </a:lnTo>
                  <a:lnTo>
                    <a:pt x="83" y="1811"/>
                  </a:lnTo>
                  <a:lnTo>
                    <a:pt x="64" y="1790"/>
                  </a:lnTo>
                  <a:lnTo>
                    <a:pt x="63" y="1776"/>
                  </a:lnTo>
                  <a:lnTo>
                    <a:pt x="80" y="1773"/>
                  </a:lnTo>
                  <a:lnTo>
                    <a:pt x="80" y="1764"/>
                  </a:lnTo>
                  <a:lnTo>
                    <a:pt x="65" y="1763"/>
                  </a:lnTo>
                  <a:lnTo>
                    <a:pt x="62" y="1754"/>
                  </a:lnTo>
                  <a:lnTo>
                    <a:pt x="72" y="1750"/>
                  </a:lnTo>
                  <a:lnTo>
                    <a:pt x="52" y="1740"/>
                  </a:lnTo>
                  <a:lnTo>
                    <a:pt x="43" y="1727"/>
                  </a:lnTo>
                  <a:lnTo>
                    <a:pt x="54" y="1716"/>
                  </a:lnTo>
                  <a:lnTo>
                    <a:pt x="57" y="1696"/>
                  </a:lnTo>
                  <a:lnTo>
                    <a:pt x="77" y="1690"/>
                  </a:lnTo>
                  <a:lnTo>
                    <a:pt x="71" y="1679"/>
                  </a:lnTo>
                  <a:lnTo>
                    <a:pt x="77" y="1658"/>
                  </a:lnTo>
                  <a:lnTo>
                    <a:pt x="66" y="1665"/>
                  </a:lnTo>
                  <a:lnTo>
                    <a:pt x="61" y="1679"/>
                  </a:lnTo>
                  <a:lnTo>
                    <a:pt x="57" y="1677"/>
                  </a:lnTo>
                  <a:lnTo>
                    <a:pt x="54" y="1637"/>
                  </a:lnTo>
                  <a:lnTo>
                    <a:pt x="60" y="1633"/>
                  </a:lnTo>
                  <a:lnTo>
                    <a:pt x="55" y="1627"/>
                  </a:lnTo>
                  <a:lnTo>
                    <a:pt x="57" y="1618"/>
                  </a:lnTo>
                  <a:lnTo>
                    <a:pt x="78" y="1624"/>
                  </a:lnTo>
                  <a:lnTo>
                    <a:pt x="74" y="1608"/>
                  </a:lnTo>
                  <a:lnTo>
                    <a:pt x="51" y="1612"/>
                  </a:lnTo>
                  <a:lnTo>
                    <a:pt x="46" y="1583"/>
                  </a:lnTo>
                  <a:lnTo>
                    <a:pt x="52" y="1585"/>
                  </a:lnTo>
                  <a:lnTo>
                    <a:pt x="59" y="1600"/>
                  </a:lnTo>
                  <a:lnTo>
                    <a:pt x="61" y="1586"/>
                  </a:lnTo>
                  <a:lnTo>
                    <a:pt x="86" y="1592"/>
                  </a:lnTo>
                  <a:lnTo>
                    <a:pt x="80" y="1573"/>
                  </a:lnTo>
                  <a:lnTo>
                    <a:pt x="76" y="1567"/>
                  </a:lnTo>
                  <a:lnTo>
                    <a:pt x="64" y="1571"/>
                  </a:lnTo>
                  <a:lnTo>
                    <a:pt x="60" y="1563"/>
                  </a:lnTo>
                  <a:lnTo>
                    <a:pt x="66" y="1559"/>
                  </a:lnTo>
                  <a:lnTo>
                    <a:pt x="47" y="1549"/>
                  </a:lnTo>
                  <a:lnTo>
                    <a:pt x="66" y="1534"/>
                  </a:lnTo>
                  <a:lnTo>
                    <a:pt x="60" y="1528"/>
                  </a:lnTo>
                  <a:lnTo>
                    <a:pt x="68" y="1521"/>
                  </a:lnTo>
                  <a:lnTo>
                    <a:pt x="57" y="1507"/>
                  </a:lnTo>
                  <a:lnTo>
                    <a:pt x="46" y="1504"/>
                  </a:lnTo>
                  <a:lnTo>
                    <a:pt x="38" y="1511"/>
                  </a:lnTo>
                  <a:lnTo>
                    <a:pt x="18" y="1496"/>
                  </a:lnTo>
                  <a:lnTo>
                    <a:pt x="7" y="1503"/>
                  </a:lnTo>
                  <a:lnTo>
                    <a:pt x="12" y="1512"/>
                  </a:lnTo>
                  <a:lnTo>
                    <a:pt x="10" y="1520"/>
                  </a:lnTo>
                  <a:lnTo>
                    <a:pt x="1" y="1518"/>
                  </a:lnTo>
                  <a:lnTo>
                    <a:pt x="0" y="1511"/>
                  </a:lnTo>
                  <a:lnTo>
                    <a:pt x="3" y="1494"/>
                  </a:lnTo>
                  <a:lnTo>
                    <a:pt x="35" y="1471"/>
                  </a:lnTo>
                  <a:lnTo>
                    <a:pt x="35" y="1465"/>
                  </a:lnTo>
                  <a:lnTo>
                    <a:pt x="26" y="1463"/>
                  </a:lnTo>
                  <a:lnTo>
                    <a:pt x="23" y="1453"/>
                  </a:lnTo>
                  <a:lnTo>
                    <a:pt x="57" y="1454"/>
                  </a:lnTo>
                  <a:lnTo>
                    <a:pt x="64" y="1468"/>
                  </a:lnTo>
                  <a:lnTo>
                    <a:pt x="58" y="1480"/>
                  </a:lnTo>
                  <a:lnTo>
                    <a:pt x="67" y="1487"/>
                  </a:lnTo>
                  <a:lnTo>
                    <a:pt x="76" y="1475"/>
                  </a:lnTo>
                  <a:lnTo>
                    <a:pt x="75" y="1492"/>
                  </a:lnTo>
                  <a:lnTo>
                    <a:pt x="93" y="1475"/>
                  </a:lnTo>
                  <a:lnTo>
                    <a:pt x="85" y="1471"/>
                  </a:lnTo>
                  <a:lnTo>
                    <a:pt x="87" y="1452"/>
                  </a:lnTo>
                  <a:lnTo>
                    <a:pt x="100" y="1446"/>
                  </a:lnTo>
                  <a:lnTo>
                    <a:pt x="94" y="1441"/>
                  </a:lnTo>
                  <a:lnTo>
                    <a:pt x="103" y="1431"/>
                  </a:lnTo>
                  <a:lnTo>
                    <a:pt x="88" y="1436"/>
                  </a:lnTo>
                  <a:lnTo>
                    <a:pt x="89" y="1428"/>
                  </a:lnTo>
                  <a:lnTo>
                    <a:pt x="99" y="1419"/>
                  </a:lnTo>
                  <a:lnTo>
                    <a:pt x="106" y="1424"/>
                  </a:lnTo>
                  <a:lnTo>
                    <a:pt x="113" y="1429"/>
                  </a:lnTo>
                  <a:lnTo>
                    <a:pt x="118" y="1428"/>
                  </a:lnTo>
                  <a:lnTo>
                    <a:pt x="117" y="1422"/>
                  </a:lnTo>
                  <a:lnTo>
                    <a:pt x="94" y="1415"/>
                  </a:lnTo>
                  <a:lnTo>
                    <a:pt x="96" y="1400"/>
                  </a:lnTo>
                  <a:lnTo>
                    <a:pt x="114" y="1397"/>
                  </a:lnTo>
                  <a:lnTo>
                    <a:pt x="123" y="1384"/>
                  </a:lnTo>
                  <a:lnTo>
                    <a:pt x="121" y="1364"/>
                  </a:lnTo>
                  <a:lnTo>
                    <a:pt x="100" y="1347"/>
                  </a:lnTo>
                  <a:lnTo>
                    <a:pt x="115" y="1324"/>
                  </a:lnTo>
                  <a:lnTo>
                    <a:pt x="109" y="1306"/>
                  </a:lnTo>
                  <a:lnTo>
                    <a:pt x="121" y="1279"/>
                  </a:lnTo>
                  <a:lnTo>
                    <a:pt x="118" y="1262"/>
                  </a:lnTo>
                  <a:lnTo>
                    <a:pt x="124" y="1254"/>
                  </a:lnTo>
                  <a:lnTo>
                    <a:pt x="130" y="1255"/>
                  </a:lnTo>
                  <a:lnTo>
                    <a:pt x="122" y="1243"/>
                  </a:lnTo>
                  <a:lnTo>
                    <a:pt x="125" y="1236"/>
                  </a:lnTo>
                  <a:lnTo>
                    <a:pt x="131" y="1237"/>
                  </a:lnTo>
                  <a:lnTo>
                    <a:pt x="136" y="1248"/>
                  </a:lnTo>
                  <a:lnTo>
                    <a:pt x="133" y="1223"/>
                  </a:lnTo>
                  <a:lnTo>
                    <a:pt x="120" y="1220"/>
                  </a:lnTo>
                  <a:lnTo>
                    <a:pt x="122" y="1213"/>
                  </a:lnTo>
                  <a:lnTo>
                    <a:pt x="140" y="1200"/>
                  </a:lnTo>
                  <a:lnTo>
                    <a:pt x="128" y="1203"/>
                  </a:lnTo>
                  <a:lnTo>
                    <a:pt x="111" y="1194"/>
                  </a:lnTo>
                  <a:lnTo>
                    <a:pt x="102" y="1206"/>
                  </a:lnTo>
                  <a:lnTo>
                    <a:pt x="92" y="1209"/>
                  </a:lnTo>
                  <a:lnTo>
                    <a:pt x="81" y="1204"/>
                  </a:lnTo>
                  <a:lnTo>
                    <a:pt x="74" y="1187"/>
                  </a:lnTo>
                  <a:lnTo>
                    <a:pt x="80" y="1102"/>
                  </a:lnTo>
                  <a:lnTo>
                    <a:pt x="88" y="1098"/>
                  </a:lnTo>
                  <a:lnTo>
                    <a:pt x="96" y="1080"/>
                  </a:lnTo>
                  <a:lnTo>
                    <a:pt x="94" y="1057"/>
                  </a:lnTo>
                  <a:lnTo>
                    <a:pt x="85" y="1028"/>
                  </a:lnTo>
                  <a:lnTo>
                    <a:pt x="88" y="1007"/>
                  </a:lnTo>
                  <a:lnTo>
                    <a:pt x="82" y="987"/>
                  </a:lnTo>
                  <a:lnTo>
                    <a:pt x="83" y="958"/>
                  </a:lnTo>
                  <a:lnTo>
                    <a:pt x="89" y="951"/>
                  </a:lnTo>
                  <a:lnTo>
                    <a:pt x="102" y="951"/>
                  </a:lnTo>
                  <a:lnTo>
                    <a:pt x="101" y="925"/>
                  </a:lnTo>
                  <a:lnTo>
                    <a:pt x="111" y="924"/>
                  </a:lnTo>
                  <a:lnTo>
                    <a:pt x="130" y="865"/>
                  </a:lnTo>
                  <a:lnTo>
                    <a:pt x="143" y="843"/>
                  </a:lnTo>
                  <a:lnTo>
                    <a:pt x="160" y="779"/>
                  </a:lnTo>
                  <a:lnTo>
                    <a:pt x="165" y="772"/>
                  </a:lnTo>
                  <a:lnTo>
                    <a:pt x="165" y="743"/>
                  </a:lnTo>
                  <a:lnTo>
                    <a:pt x="173" y="727"/>
                  </a:lnTo>
                  <a:lnTo>
                    <a:pt x="173" y="707"/>
                  </a:lnTo>
                  <a:lnTo>
                    <a:pt x="164" y="617"/>
                  </a:lnTo>
                  <a:lnTo>
                    <a:pt x="166" y="597"/>
                  </a:lnTo>
                  <a:lnTo>
                    <a:pt x="175" y="592"/>
                  </a:lnTo>
                  <a:lnTo>
                    <a:pt x="179" y="577"/>
                  </a:lnTo>
                  <a:lnTo>
                    <a:pt x="170" y="543"/>
                  </a:lnTo>
                  <a:lnTo>
                    <a:pt x="173" y="531"/>
                  </a:lnTo>
                  <a:lnTo>
                    <a:pt x="181" y="520"/>
                  </a:lnTo>
                  <a:lnTo>
                    <a:pt x="190" y="474"/>
                  </a:lnTo>
                  <a:lnTo>
                    <a:pt x="196" y="462"/>
                  </a:lnTo>
                  <a:lnTo>
                    <a:pt x="196" y="446"/>
                  </a:lnTo>
                  <a:lnTo>
                    <a:pt x="206" y="429"/>
                  </a:lnTo>
                  <a:lnTo>
                    <a:pt x="206" y="378"/>
                  </a:lnTo>
                  <a:lnTo>
                    <a:pt x="216" y="354"/>
                  </a:lnTo>
                  <a:lnTo>
                    <a:pt x="217" y="273"/>
                  </a:lnTo>
                  <a:lnTo>
                    <a:pt x="213" y="262"/>
                  </a:lnTo>
                  <a:lnTo>
                    <a:pt x="225" y="242"/>
                  </a:lnTo>
                  <a:lnTo>
                    <a:pt x="232" y="181"/>
                  </a:lnTo>
                  <a:lnTo>
                    <a:pt x="227" y="152"/>
                  </a:lnTo>
                  <a:lnTo>
                    <a:pt x="229" y="110"/>
                  </a:lnTo>
                  <a:lnTo>
                    <a:pt x="215" y="29"/>
                  </a:lnTo>
                  <a:lnTo>
                    <a:pt x="225" y="22"/>
                  </a:lnTo>
                  <a:lnTo>
                    <a:pt x="244" y="20"/>
                  </a:lnTo>
                  <a:lnTo>
                    <a:pt x="255"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Freeform 1152"/>
            <p:cNvSpPr>
              <a:spLocks/>
            </p:cNvSpPr>
            <p:nvPr/>
          </p:nvSpPr>
          <p:spPr bwMode="auto">
            <a:xfrm>
              <a:off x="2690072" y="5959420"/>
              <a:ext cx="60685" cy="92543"/>
            </a:xfrm>
            <a:custGeom>
              <a:avLst/>
              <a:gdLst>
                <a:gd name="T0" fmla="*/ 2147483647 w 121"/>
                <a:gd name="T1" fmla="*/ 2147483647 h 185"/>
                <a:gd name="T2" fmla="*/ 2147483647 w 121"/>
                <a:gd name="T3" fmla="*/ 2147483647 h 185"/>
                <a:gd name="T4" fmla="*/ 2147483647 w 121"/>
                <a:gd name="T5" fmla="*/ 2147483647 h 185"/>
                <a:gd name="T6" fmla="*/ 2147483647 w 121"/>
                <a:gd name="T7" fmla="*/ 2147483647 h 185"/>
                <a:gd name="T8" fmla="*/ 2147483647 w 121"/>
                <a:gd name="T9" fmla="*/ 2147483647 h 185"/>
                <a:gd name="T10" fmla="*/ 2147483647 w 121"/>
                <a:gd name="T11" fmla="*/ 2147483647 h 185"/>
                <a:gd name="T12" fmla="*/ 2147483647 w 121"/>
                <a:gd name="T13" fmla="*/ 2147483647 h 185"/>
                <a:gd name="T14" fmla="*/ 0 w 121"/>
                <a:gd name="T15" fmla="*/ 2147483647 h 185"/>
                <a:gd name="T16" fmla="*/ 2147483647 w 121"/>
                <a:gd name="T17" fmla="*/ 2147483647 h 185"/>
                <a:gd name="T18" fmla="*/ 2147483647 w 121"/>
                <a:gd name="T19" fmla="*/ 2147483647 h 185"/>
                <a:gd name="T20" fmla="*/ 2147483647 w 121"/>
                <a:gd name="T21" fmla="*/ 2147483647 h 185"/>
                <a:gd name="T22" fmla="*/ 2147483647 w 121"/>
                <a:gd name="T23" fmla="*/ 2147483647 h 185"/>
                <a:gd name="T24" fmla="*/ 2147483647 w 121"/>
                <a:gd name="T25" fmla="*/ 2147483647 h 185"/>
                <a:gd name="T26" fmla="*/ 2147483647 w 121"/>
                <a:gd name="T27" fmla="*/ 2147483647 h 185"/>
                <a:gd name="T28" fmla="*/ 2147483647 w 121"/>
                <a:gd name="T29" fmla="*/ 2147483647 h 185"/>
                <a:gd name="T30" fmla="*/ 2147483647 w 121"/>
                <a:gd name="T31" fmla="*/ 2147483647 h 185"/>
                <a:gd name="T32" fmla="*/ 2147483647 w 121"/>
                <a:gd name="T33" fmla="*/ 2147483647 h 185"/>
                <a:gd name="T34" fmla="*/ 2147483647 w 121"/>
                <a:gd name="T35" fmla="*/ 2147483647 h 185"/>
                <a:gd name="T36" fmla="*/ 2147483647 w 121"/>
                <a:gd name="T37" fmla="*/ 2147483647 h 185"/>
                <a:gd name="T38" fmla="*/ 2147483647 w 121"/>
                <a:gd name="T39" fmla="*/ 2147483647 h 185"/>
                <a:gd name="T40" fmla="*/ 2147483647 w 121"/>
                <a:gd name="T41" fmla="*/ 2147483647 h 185"/>
                <a:gd name="T42" fmla="*/ 2147483647 w 121"/>
                <a:gd name="T43" fmla="*/ 2147483647 h 185"/>
                <a:gd name="T44" fmla="*/ 2147483647 w 121"/>
                <a:gd name="T45" fmla="*/ 2147483647 h 185"/>
                <a:gd name="T46" fmla="*/ 2147483647 w 121"/>
                <a:gd name="T47" fmla="*/ 2147483647 h 185"/>
                <a:gd name="T48" fmla="*/ 2147483647 w 121"/>
                <a:gd name="T49" fmla="*/ 2147483647 h 185"/>
                <a:gd name="T50" fmla="*/ 2147483647 w 121"/>
                <a:gd name="T51" fmla="*/ 2147483647 h 185"/>
                <a:gd name="T52" fmla="*/ 2147483647 w 121"/>
                <a:gd name="T53" fmla="*/ 2147483647 h 185"/>
                <a:gd name="T54" fmla="*/ 2147483647 w 121"/>
                <a:gd name="T55" fmla="*/ 2147483647 h 185"/>
                <a:gd name="T56" fmla="*/ 2147483647 w 121"/>
                <a:gd name="T57" fmla="*/ 2147483647 h 185"/>
                <a:gd name="T58" fmla="*/ 2147483647 w 121"/>
                <a:gd name="T59" fmla="*/ 2147483647 h 185"/>
                <a:gd name="T60" fmla="*/ 2147483647 w 121"/>
                <a:gd name="T61" fmla="*/ 2147483647 h 185"/>
                <a:gd name="T62" fmla="*/ 2147483647 w 121"/>
                <a:gd name="T63" fmla="*/ 2147483647 h 185"/>
                <a:gd name="T64" fmla="*/ 2147483647 w 121"/>
                <a:gd name="T65" fmla="*/ 0 h 185"/>
                <a:gd name="T66" fmla="*/ 2147483647 w 121"/>
                <a:gd name="T67" fmla="*/ 2147483647 h 185"/>
                <a:gd name="T68" fmla="*/ 2147483647 w 121"/>
                <a:gd name="T69" fmla="*/ 2147483647 h 185"/>
                <a:gd name="T70" fmla="*/ 2147483647 w 121"/>
                <a:gd name="T71" fmla="*/ 2147483647 h 185"/>
                <a:gd name="T72" fmla="*/ 2147483647 w 121"/>
                <a:gd name="T73" fmla="*/ 2147483647 h 18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1"/>
                <a:gd name="T112" fmla="*/ 0 h 185"/>
                <a:gd name="T113" fmla="*/ 121 w 121"/>
                <a:gd name="T114" fmla="*/ 185 h 18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1" h="185">
                  <a:moveTo>
                    <a:pt x="121" y="178"/>
                  </a:moveTo>
                  <a:lnTo>
                    <a:pt x="102" y="185"/>
                  </a:lnTo>
                  <a:lnTo>
                    <a:pt x="78" y="175"/>
                  </a:lnTo>
                  <a:lnTo>
                    <a:pt x="21" y="172"/>
                  </a:lnTo>
                  <a:lnTo>
                    <a:pt x="18" y="168"/>
                  </a:lnTo>
                  <a:lnTo>
                    <a:pt x="25" y="162"/>
                  </a:lnTo>
                  <a:lnTo>
                    <a:pt x="3" y="162"/>
                  </a:lnTo>
                  <a:lnTo>
                    <a:pt x="0" y="149"/>
                  </a:lnTo>
                  <a:lnTo>
                    <a:pt x="29" y="137"/>
                  </a:lnTo>
                  <a:lnTo>
                    <a:pt x="18" y="118"/>
                  </a:lnTo>
                  <a:lnTo>
                    <a:pt x="51" y="144"/>
                  </a:lnTo>
                  <a:lnTo>
                    <a:pt x="58" y="139"/>
                  </a:lnTo>
                  <a:lnTo>
                    <a:pt x="50" y="134"/>
                  </a:lnTo>
                  <a:lnTo>
                    <a:pt x="54" y="129"/>
                  </a:lnTo>
                  <a:lnTo>
                    <a:pt x="64" y="139"/>
                  </a:lnTo>
                  <a:lnTo>
                    <a:pt x="65" y="131"/>
                  </a:lnTo>
                  <a:lnTo>
                    <a:pt x="78" y="141"/>
                  </a:lnTo>
                  <a:lnTo>
                    <a:pt x="87" y="137"/>
                  </a:lnTo>
                  <a:lnTo>
                    <a:pt x="59" y="122"/>
                  </a:lnTo>
                  <a:lnTo>
                    <a:pt x="53" y="95"/>
                  </a:lnTo>
                  <a:lnTo>
                    <a:pt x="86" y="78"/>
                  </a:lnTo>
                  <a:lnTo>
                    <a:pt x="88" y="69"/>
                  </a:lnTo>
                  <a:lnTo>
                    <a:pt x="78" y="62"/>
                  </a:lnTo>
                  <a:lnTo>
                    <a:pt x="52" y="70"/>
                  </a:lnTo>
                  <a:lnTo>
                    <a:pt x="41" y="63"/>
                  </a:lnTo>
                  <a:lnTo>
                    <a:pt x="40" y="39"/>
                  </a:lnTo>
                  <a:lnTo>
                    <a:pt x="52" y="40"/>
                  </a:lnTo>
                  <a:lnTo>
                    <a:pt x="54" y="34"/>
                  </a:lnTo>
                  <a:lnTo>
                    <a:pt x="49" y="26"/>
                  </a:lnTo>
                  <a:lnTo>
                    <a:pt x="41" y="21"/>
                  </a:lnTo>
                  <a:lnTo>
                    <a:pt x="70" y="20"/>
                  </a:lnTo>
                  <a:lnTo>
                    <a:pt x="75" y="4"/>
                  </a:lnTo>
                  <a:lnTo>
                    <a:pt x="85" y="0"/>
                  </a:lnTo>
                  <a:lnTo>
                    <a:pt x="91" y="12"/>
                  </a:lnTo>
                  <a:lnTo>
                    <a:pt x="114" y="6"/>
                  </a:lnTo>
                  <a:lnTo>
                    <a:pt x="118" y="15"/>
                  </a:lnTo>
                  <a:lnTo>
                    <a:pt x="121" y="17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Freeform 1220"/>
            <p:cNvSpPr>
              <a:spLocks/>
            </p:cNvSpPr>
            <p:nvPr/>
          </p:nvSpPr>
          <p:spPr bwMode="auto">
            <a:xfrm>
              <a:off x="2627870" y="5622622"/>
              <a:ext cx="21239" cy="50064"/>
            </a:xfrm>
            <a:custGeom>
              <a:avLst/>
              <a:gdLst>
                <a:gd name="T0" fmla="*/ 2147483647 w 44"/>
                <a:gd name="T1" fmla="*/ 0 h 98"/>
                <a:gd name="T2" fmla="*/ 2147483647 w 44"/>
                <a:gd name="T3" fmla="*/ 2147483647 h 98"/>
                <a:gd name="T4" fmla="*/ 2147483647 w 44"/>
                <a:gd name="T5" fmla="*/ 2147483647 h 98"/>
                <a:gd name="T6" fmla="*/ 2147483647 w 44"/>
                <a:gd name="T7" fmla="*/ 2147483647 h 98"/>
                <a:gd name="T8" fmla="*/ 2147483647 w 44"/>
                <a:gd name="T9" fmla="*/ 2147483647 h 98"/>
                <a:gd name="T10" fmla="*/ 2147483647 w 44"/>
                <a:gd name="T11" fmla="*/ 2147483647 h 98"/>
                <a:gd name="T12" fmla="*/ 2147483647 w 44"/>
                <a:gd name="T13" fmla="*/ 2147483647 h 98"/>
                <a:gd name="T14" fmla="*/ 2147483647 w 44"/>
                <a:gd name="T15" fmla="*/ 2147483647 h 98"/>
                <a:gd name="T16" fmla="*/ 2147483647 w 44"/>
                <a:gd name="T17" fmla="*/ 2147483647 h 98"/>
                <a:gd name="T18" fmla="*/ 2147483647 w 44"/>
                <a:gd name="T19" fmla="*/ 2147483647 h 98"/>
                <a:gd name="T20" fmla="*/ 2147483647 w 44"/>
                <a:gd name="T21" fmla="*/ 2147483647 h 98"/>
                <a:gd name="T22" fmla="*/ 0 w 44"/>
                <a:gd name="T23" fmla="*/ 2147483647 h 98"/>
                <a:gd name="T24" fmla="*/ 2147483647 w 44"/>
                <a:gd name="T25" fmla="*/ 2147483647 h 98"/>
                <a:gd name="T26" fmla="*/ 2147483647 w 44"/>
                <a:gd name="T27" fmla="*/ 2147483647 h 98"/>
                <a:gd name="T28" fmla="*/ 2147483647 w 44"/>
                <a:gd name="T29" fmla="*/ 0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
                <a:gd name="T46" fmla="*/ 0 h 98"/>
                <a:gd name="T47" fmla="*/ 44 w 44"/>
                <a:gd name="T48" fmla="*/ 98 h 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 h="98">
                  <a:moveTo>
                    <a:pt x="23" y="0"/>
                  </a:moveTo>
                  <a:lnTo>
                    <a:pt x="26" y="7"/>
                  </a:lnTo>
                  <a:lnTo>
                    <a:pt x="35" y="8"/>
                  </a:lnTo>
                  <a:lnTo>
                    <a:pt x="44" y="37"/>
                  </a:lnTo>
                  <a:lnTo>
                    <a:pt x="29" y="49"/>
                  </a:lnTo>
                  <a:lnTo>
                    <a:pt x="37" y="64"/>
                  </a:lnTo>
                  <a:lnTo>
                    <a:pt x="30" y="65"/>
                  </a:lnTo>
                  <a:lnTo>
                    <a:pt x="36" y="85"/>
                  </a:lnTo>
                  <a:lnTo>
                    <a:pt x="29" y="84"/>
                  </a:lnTo>
                  <a:lnTo>
                    <a:pt x="27" y="98"/>
                  </a:lnTo>
                  <a:lnTo>
                    <a:pt x="5" y="93"/>
                  </a:lnTo>
                  <a:lnTo>
                    <a:pt x="0" y="83"/>
                  </a:lnTo>
                  <a:lnTo>
                    <a:pt x="9" y="56"/>
                  </a:lnTo>
                  <a:lnTo>
                    <a:pt x="13" y="12"/>
                  </a:lnTo>
                  <a:lnTo>
                    <a:pt x="23"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Freeform 1221"/>
            <p:cNvSpPr>
              <a:spLocks/>
            </p:cNvSpPr>
            <p:nvPr/>
          </p:nvSpPr>
          <p:spPr bwMode="auto">
            <a:xfrm>
              <a:off x="2647593" y="5699993"/>
              <a:ext cx="15172" cy="16689"/>
            </a:xfrm>
            <a:custGeom>
              <a:avLst/>
              <a:gdLst>
                <a:gd name="T0" fmla="*/ 2147483647 w 29"/>
                <a:gd name="T1" fmla="*/ 0 h 32"/>
                <a:gd name="T2" fmla="*/ 2147483647 w 29"/>
                <a:gd name="T3" fmla="*/ 2147483647 h 32"/>
                <a:gd name="T4" fmla="*/ 2147483647 w 29"/>
                <a:gd name="T5" fmla="*/ 2147483647 h 32"/>
                <a:gd name="T6" fmla="*/ 2147483647 w 29"/>
                <a:gd name="T7" fmla="*/ 2147483647 h 32"/>
                <a:gd name="T8" fmla="*/ 0 w 29"/>
                <a:gd name="T9" fmla="*/ 2147483647 h 32"/>
                <a:gd name="T10" fmla="*/ 2147483647 w 29"/>
                <a:gd name="T11" fmla="*/ 0 h 32"/>
                <a:gd name="T12" fmla="*/ 0 60000 65536"/>
                <a:gd name="T13" fmla="*/ 0 60000 65536"/>
                <a:gd name="T14" fmla="*/ 0 60000 65536"/>
                <a:gd name="T15" fmla="*/ 0 60000 65536"/>
                <a:gd name="T16" fmla="*/ 0 60000 65536"/>
                <a:gd name="T17" fmla="*/ 0 60000 65536"/>
                <a:gd name="T18" fmla="*/ 0 w 29"/>
                <a:gd name="T19" fmla="*/ 0 h 32"/>
                <a:gd name="T20" fmla="*/ 29 w 29"/>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9" h="32">
                  <a:moveTo>
                    <a:pt x="19" y="0"/>
                  </a:moveTo>
                  <a:lnTo>
                    <a:pt x="29" y="10"/>
                  </a:lnTo>
                  <a:lnTo>
                    <a:pt x="27" y="26"/>
                  </a:lnTo>
                  <a:lnTo>
                    <a:pt x="8" y="32"/>
                  </a:lnTo>
                  <a:lnTo>
                    <a:pt x="0" y="13"/>
                  </a:lnTo>
                  <a:lnTo>
                    <a:pt x="19"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Freeform 1222"/>
            <p:cNvSpPr>
              <a:spLocks/>
            </p:cNvSpPr>
            <p:nvPr/>
          </p:nvSpPr>
          <p:spPr bwMode="auto">
            <a:xfrm>
              <a:off x="2629388" y="5707580"/>
              <a:ext cx="7585" cy="4550"/>
            </a:xfrm>
            <a:custGeom>
              <a:avLst/>
              <a:gdLst>
                <a:gd name="T0" fmla="*/ 0 w 16"/>
                <a:gd name="T1" fmla="*/ 0 h 8"/>
                <a:gd name="T2" fmla="*/ 2147483647 w 16"/>
                <a:gd name="T3" fmla="*/ 2147483647 h 8"/>
                <a:gd name="T4" fmla="*/ 2147483647 w 16"/>
                <a:gd name="T5" fmla="*/ 2147483647 h 8"/>
                <a:gd name="T6" fmla="*/ 0 w 16"/>
                <a:gd name="T7" fmla="*/ 0 h 8"/>
                <a:gd name="T8" fmla="*/ 0 60000 65536"/>
                <a:gd name="T9" fmla="*/ 0 60000 65536"/>
                <a:gd name="T10" fmla="*/ 0 60000 65536"/>
                <a:gd name="T11" fmla="*/ 0 60000 65536"/>
                <a:gd name="T12" fmla="*/ 0 w 16"/>
                <a:gd name="T13" fmla="*/ 0 h 8"/>
                <a:gd name="T14" fmla="*/ 16 w 16"/>
                <a:gd name="T15" fmla="*/ 8 h 8"/>
              </a:gdLst>
              <a:ahLst/>
              <a:cxnLst>
                <a:cxn ang="T8">
                  <a:pos x="T0" y="T1"/>
                </a:cxn>
                <a:cxn ang="T9">
                  <a:pos x="T2" y="T3"/>
                </a:cxn>
                <a:cxn ang="T10">
                  <a:pos x="T4" y="T5"/>
                </a:cxn>
                <a:cxn ang="T11">
                  <a:pos x="T6" y="T7"/>
                </a:cxn>
              </a:cxnLst>
              <a:rect l="T12" t="T13" r="T14" b="T15"/>
              <a:pathLst>
                <a:path w="16" h="8">
                  <a:moveTo>
                    <a:pt x="0" y="0"/>
                  </a:moveTo>
                  <a:lnTo>
                    <a:pt x="16" y="4"/>
                  </a:lnTo>
                  <a:lnTo>
                    <a:pt x="4" y="8"/>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Freeform 1223"/>
            <p:cNvSpPr>
              <a:spLocks/>
            </p:cNvSpPr>
            <p:nvPr/>
          </p:nvSpPr>
          <p:spPr bwMode="auto">
            <a:xfrm>
              <a:off x="2629388" y="5715165"/>
              <a:ext cx="7585" cy="4551"/>
            </a:xfrm>
            <a:custGeom>
              <a:avLst/>
              <a:gdLst>
                <a:gd name="T0" fmla="*/ 2147483647 w 15"/>
                <a:gd name="T1" fmla="*/ 2147483647 h 7"/>
                <a:gd name="T2" fmla="*/ 0 w 15"/>
                <a:gd name="T3" fmla="*/ 2147483647 h 7"/>
                <a:gd name="T4" fmla="*/ 2147483647 w 15"/>
                <a:gd name="T5" fmla="*/ 0 h 7"/>
                <a:gd name="T6" fmla="*/ 2147483647 w 15"/>
                <a:gd name="T7" fmla="*/ 2147483647 h 7"/>
                <a:gd name="T8" fmla="*/ 2147483647 w 15"/>
                <a:gd name="T9" fmla="*/ 2147483647 h 7"/>
                <a:gd name="T10" fmla="*/ 0 60000 65536"/>
                <a:gd name="T11" fmla="*/ 0 60000 65536"/>
                <a:gd name="T12" fmla="*/ 0 60000 65536"/>
                <a:gd name="T13" fmla="*/ 0 60000 65536"/>
                <a:gd name="T14" fmla="*/ 0 60000 65536"/>
                <a:gd name="T15" fmla="*/ 0 w 15"/>
                <a:gd name="T16" fmla="*/ 0 h 7"/>
                <a:gd name="T17" fmla="*/ 15 w 15"/>
                <a:gd name="T18" fmla="*/ 7 h 7"/>
              </a:gdLst>
              <a:ahLst/>
              <a:cxnLst>
                <a:cxn ang="T10">
                  <a:pos x="T0" y="T1"/>
                </a:cxn>
                <a:cxn ang="T11">
                  <a:pos x="T2" y="T3"/>
                </a:cxn>
                <a:cxn ang="T12">
                  <a:pos x="T4" y="T5"/>
                </a:cxn>
                <a:cxn ang="T13">
                  <a:pos x="T6" y="T7"/>
                </a:cxn>
                <a:cxn ang="T14">
                  <a:pos x="T8" y="T9"/>
                </a:cxn>
              </a:cxnLst>
              <a:rect l="T15" t="T16" r="T17" b="T18"/>
              <a:pathLst>
                <a:path w="15" h="7">
                  <a:moveTo>
                    <a:pt x="4" y="7"/>
                  </a:moveTo>
                  <a:lnTo>
                    <a:pt x="0" y="4"/>
                  </a:lnTo>
                  <a:lnTo>
                    <a:pt x="7" y="0"/>
                  </a:lnTo>
                  <a:lnTo>
                    <a:pt x="15" y="3"/>
                  </a:lnTo>
                  <a:lnTo>
                    <a:pt x="4" y="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Freeform 1224"/>
            <p:cNvSpPr>
              <a:spLocks/>
            </p:cNvSpPr>
            <p:nvPr/>
          </p:nvSpPr>
          <p:spPr bwMode="auto">
            <a:xfrm>
              <a:off x="2632422" y="5719716"/>
              <a:ext cx="9103" cy="7585"/>
            </a:xfrm>
            <a:custGeom>
              <a:avLst/>
              <a:gdLst>
                <a:gd name="T0" fmla="*/ 0 w 19"/>
                <a:gd name="T1" fmla="*/ 2147483647 h 14"/>
                <a:gd name="T2" fmla="*/ 2147483647 w 19"/>
                <a:gd name="T3" fmla="*/ 0 h 14"/>
                <a:gd name="T4" fmla="*/ 2147483647 w 19"/>
                <a:gd name="T5" fmla="*/ 2147483647 h 14"/>
                <a:gd name="T6" fmla="*/ 0 w 19"/>
                <a:gd name="T7" fmla="*/ 2147483647 h 14"/>
                <a:gd name="T8" fmla="*/ 0 60000 65536"/>
                <a:gd name="T9" fmla="*/ 0 60000 65536"/>
                <a:gd name="T10" fmla="*/ 0 60000 65536"/>
                <a:gd name="T11" fmla="*/ 0 60000 65536"/>
                <a:gd name="T12" fmla="*/ 0 w 19"/>
                <a:gd name="T13" fmla="*/ 0 h 14"/>
                <a:gd name="T14" fmla="*/ 19 w 19"/>
                <a:gd name="T15" fmla="*/ 14 h 14"/>
              </a:gdLst>
              <a:ahLst/>
              <a:cxnLst>
                <a:cxn ang="T8">
                  <a:pos x="T0" y="T1"/>
                </a:cxn>
                <a:cxn ang="T9">
                  <a:pos x="T2" y="T3"/>
                </a:cxn>
                <a:cxn ang="T10">
                  <a:pos x="T4" y="T5"/>
                </a:cxn>
                <a:cxn ang="T11">
                  <a:pos x="T6" y="T7"/>
                </a:cxn>
              </a:cxnLst>
              <a:rect l="T12" t="T13" r="T14" b="T15"/>
              <a:pathLst>
                <a:path w="19" h="14">
                  <a:moveTo>
                    <a:pt x="0" y="4"/>
                  </a:moveTo>
                  <a:lnTo>
                    <a:pt x="16" y="0"/>
                  </a:lnTo>
                  <a:lnTo>
                    <a:pt x="19" y="14"/>
                  </a:lnTo>
                  <a:lnTo>
                    <a:pt x="0" y="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Freeform 1225"/>
            <p:cNvSpPr>
              <a:spLocks/>
            </p:cNvSpPr>
            <p:nvPr/>
          </p:nvSpPr>
          <p:spPr bwMode="auto">
            <a:xfrm>
              <a:off x="2632422" y="5725785"/>
              <a:ext cx="7585" cy="4550"/>
            </a:xfrm>
            <a:custGeom>
              <a:avLst/>
              <a:gdLst>
                <a:gd name="T0" fmla="*/ 0 w 13"/>
                <a:gd name="T1" fmla="*/ 0 h 9"/>
                <a:gd name="T2" fmla="*/ 2147483647 w 13"/>
                <a:gd name="T3" fmla="*/ 2147483647 h 9"/>
                <a:gd name="T4" fmla="*/ 0 w 13"/>
                <a:gd name="T5" fmla="*/ 0 h 9"/>
                <a:gd name="T6" fmla="*/ 0 60000 65536"/>
                <a:gd name="T7" fmla="*/ 0 60000 65536"/>
                <a:gd name="T8" fmla="*/ 0 60000 65536"/>
                <a:gd name="T9" fmla="*/ 0 w 13"/>
                <a:gd name="T10" fmla="*/ 0 h 9"/>
                <a:gd name="T11" fmla="*/ 13 w 13"/>
                <a:gd name="T12" fmla="*/ 9 h 9"/>
              </a:gdLst>
              <a:ahLst/>
              <a:cxnLst>
                <a:cxn ang="T6">
                  <a:pos x="T0" y="T1"/>
                </a:cxn>
                <a:cxn ang="T7">
                  <a:pos x="T2" y="T3"/>
                </a:cxn>
                <a:cxn ang="T8">
                  <a:pos x="T4" y="T5"/>
                </a:cxn>
              </a:cxnLst>
              <a:rect l="T9" t="T10" r="T11" b="T12"/>
              <a:pathLst>
                <a:path w="13" h="9">
                  <a:moveTo>
                    <a:pt x="0" y="0"/>
                  </a:moveTo>
                  <a:lnTo>
                    <a:pt x="13" y="9"/>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 name="Freeform 1226"/>
            <p:cNvSpPr>
              <a:spLocks/>
            </p:cNvSpPr>
            <p:nvPr/>
          </p:nvSpPr>
          <p:spPr bwMode="auto">
            <a:xfrm>
              <a:off x="2638490" y="5742473"/>
              <a:ext cx="3034" cy="4551"/>
            </a:xfrm>
            <a:custGeom>
              <a:avLst/>
              <a:gdLst>
                <a:gd name="T0" fmla="*/ 0 w 6"/>
                <a:gd name="T1" fmla="*/ 0 h 10"/>
                <a:gd name="T2" fmla="*/ 2147483647 w 6"/>
                <a:gd name="T3" fmla="*/ 2147483647 h 10"/>
                <a:gd name="T4" fmla="*/ 2147483647 w 6"/>
                <a:gd name="T5" fmla="*/ 2147483647 h 10"/>
                <a:gd name="T6" fmla="*/ 0 w 6"/>
                <a:gd name="T7" fmla="*/ 0 h 10"/>
                <a:gd name="T8" fmla="*/ 0 60000 65536"/>
                <a:gd name="T9" fmla="*/ 0 60000 65536"/>
                <a:gd name="T10" fmla="*/ 0 60000 65536"/>
                <a:gd name="T11" fmla="*/ 0 60000 65536"/>
                <a:gd name="T12" fmla="*/ 0 w 6"/>
                <a:gd name="T13" fmla="*/ 0 h 10"/>
                <a:gd name="T14" fmla="*/ 6 w 6"/>
                <a:gd name="T15" fmla="*/ 10 h 10"/>
              </a:gdLst>
              <a:ahLst/>
              <a:cxnLst>
                <a:cxn ang="T8">
                  <a:pos x="T0" y="T1"/>
                </a:cxn>
                <a:cxn ang="T9">
                  <a:pos x="T2" y="T3"/>
                </a:cxn>
                <a:cxn ang="T10">
                  <a:pos x="T4" y="T5"/>
                </a:cxn>
                <a:cxn ang="T11">
                  <a:pos x="T6" y="T7"/>
                </a:cxn>
              </a:cxnLst>
              <a:rect l="T12" t="T13" r="T14" b="T15"/>
              <a:pathLst>
                <a:path w="6" h="10">
                  <a:moveTo>
                    <a:pt x="0" y="0"/>
                  </a:moveTo>
                  <a:lnTo>
                    <a:pt x="6" y="9"/>
                  </a:lnTo>
                  <a:lnTo>
                    <a:pt x="1" y="10"/>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 name="Freeform 1227"/>
            <p:cNvSpPr>
              <a:spLocks/>
            </p:cNvSpPr>
            <p:nvPr/>
          </p:nvSpPr>
          <p:spPr bwMode="auto">
            <a:xfrm>
              <a:off x="2620285" y="5797089"/>
              <a:ext cx="9103" cy="7586"/>
            </a:xfrm>
            <a:custGeom>
              <a:avLst/>
              <a:gdLst>
                <a:gd name="T0" fmla="*/ 2147483647 w 14"/>
                <a:gd name="T1" fmla="*/ 2147483647 h 13"/>
                <a:gd name="T2" fmla="*/ 0 w 14"/>
                <a:gd name="T3" fmla="*/ 2147483647 h 13"/>
                <a:gd name="T4" fmla="*/ 2147483647 w 14"/>
                <a:gd name="T5" fmla="*/ 2147483647 h 13"/>
                <a:gd name="T6" fmla="*/ 2147483647 w 14"/>
                <a:gd name="T7" fmla="*/ 0 h 13"/>
                <a:gd name="T8" fmla="*/ 2147483647 w 14"/>
                <a:gd name="T9" fmla="*/ 2147483647 h 13"/>
                <a:gd name="T10" fmla="*/ 0 60000 65536"/>
                <a:gd name="T11" fmla="*/ 0 60000 65536"/>
                <a:gd name="T12" fmla="*/ 0 60000 65536"/>
                <a:gd name="T13" fmla="*/ 0 60000 65536"/>
                <a:gd name="T14" fmla="*/ 0 60000 65536"/>
                <a:gd name="T15" fmla="*/ 0 w 14"/>
                <a:gd name="T16" fmla="*/ 0 h 13"/>
                <a:gd name="T17" fmla="*/ 14 w 14"/>
                <a:gd name="T18" fmla="*/ 13 h 13"/>
              </a:gdLst>
              <a:ahLst/>
              <a:cxnLst>
                <a:cxn ang="T10">
                  <a:pos x="T0" y="T1"/>
                </a:cxn>
                <a:cxn ang="T11">
                  <a:pos x="T2" y="T3"/>
                </a:cxn>
                <a:cxn ang="T12">
                  <a:pos x="T4" y="T5"/>
                </a:cxn>
                <a:cxn ang="T13">
                  <a:pos x="T6" y="T7"/>
                </a:cxn>
                <a:cxn ang="T14">
                  <a:pos x="T8" y="T9"/>
                </a:cxn>
              </a:cxnLst>
              <a:rect l="T15" t="T16" r="T17" b="T18"/>
              <a:pathLst>
                <a:path w="14" h="13">
                  <a:moveTo>
                    <a:pt x="14" y="13"/>
                  </a:moveTo>
                  <a:lnTo>
                    <a:pt x="0" y="11"/>
                  </a:lnTo>
                  <a:lnTo>
                    <a:pt x="1" y="5"/>
                  </a:lnTo>
                  <a:lnTo>
                    <a:pt x="7" y="0"/>
                  </a:lnTo>
                  <a:lnTo>
                    <a:pt x="14" y="1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 name="Freeform 1228"/>
            <p:cNvSpPr>
              <a:spLocks/>
            </p:cNvSpPr>
            <p:nvPr/>
          </p:nvSpPr>
          <p:spPr bwMode="auto">
            <a:xfrm>
              <a:off x="2608148" y="5801640"/>
              <a:ext cx="6069" cy="4550"/>
            </a:xfrm>
            <a:custGeom>
              <a:avLst/>
              <a:gdLst>
                <a:gd name="T0" fmla="*/ 2147483647 w 13"/>
                <a:gd name="T1" fmla="*/ 0 h 8"/>
                <a:gd name="T2" fmla="*/ 2147483647 w 13"/>
                <a:gd name="T3" fmla="*/ 2147483647 h 8"/>
                <a:gd name="T4" fmla="*/ 0 w 13"/>
                <a:gd name="T5" fmla="*/ 2147483647 h 8"/>
                <a:gd name="T6" fmla="*/ 2147483647 w 13"/>
                <a:gd name="T7" fmla="*/ 0 h 8"/>
                <a:gd name="T8" fmla="*/ 0 60000 65536"/>
                <a:gd name="T9" fmla="*/ 0 60000 65536"/>
                <a:gd name="T10" fmla="*/ 0 60000 65536"/>
                <a:gd name="T11" fmla="*/ 0 60000 65536"/>
                <a:gd name="T12" fmla="*/ 0 w 13"/>
                <a:gd name="T13" fmla="*/ 0 h 8"/>
                <a:gd name="T14" fmla="*/ 13 w 13"/>
                <a:gd name="T15" fmla="*/ 8 h 8"/>
              </a:gdLst>
              <a:ahLst/>
              <a:cxnLst>
                <a:cxn ang="T8">
                  <a:pos x="T0" y="T1"/>
                </a:cxn>
                <a:cxn ang="T9">
                  <a:pos x="T2" y="T3"/>
                </a:cxn>
                <a:cxn ang="T10">
                  <a:pos x="T4" y="T5"/>
                </a:cxn>
                <a:cxn ang="T11">
                  <a:pos x="T6" y="T7"/>
                </a:cxn>
              </a:cxnLst>
              <a:rect l="T12" t="T13" r="T14" b="T15"/>
              <a:pathLst>
                <a:path w="13" h="8">
                  <a:moveTo>
                    <a:pt x="13" y="0"/>
                  </a:moveTo>
                  <a:lnTo>
                    <a:pt x="10" y="8"/>
                  </a:lnTo>
                  <a:lnTo>
                    <a:pt x="0" y="7"/>
                  </a:lnTo>
                  <a:lnTo>
                    <a:pt x="13"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 name="Freeform 1229"/>
            <p:cNvSpPr>
              <a:spLocks/>
            </p:cNvSpPr>
            <p:nvPr/>
          </p:nvSpPr>
          <p:spPr bwMode="auto">
            <a:xfrm>
              <a:off x="2611182" y="5813778"/>
              <a:ext cx="9103" cy="9103"/>
            </a:xfrm>
            <a:custGeom>
              <a:avLst/>
              <a:gdLst>
                <a:gd name="T0" fmla="*/ 0 w 14"/>
                <a:gd name="T1" fmla="*/ 0 h 16"/>
                <a:gd name="T2" fmla="*/ 2147483647 w 14"/>
                <a:gd name="T3" fmla="*/ 2147483647 h 16"/>
                <a:gd name="T4" fmla="*/ 2147483647 w 14"/>
                <a:gd name="T5" fmla="*/ 2147483647 h 16"/>
                <a:gd name="T6" fmla="*/ 2147483647 w 14"/>
                <a:gd name="T7" fmla="*/ 2147483647 h 16"/>
                <a:gd name="T8" fmla="*/ 0 w 14"/>
                <a:gd name="T9" fmla="*/ 0 h 16"/>
                <a:gd name="T10" fmla="*/ 0 60000 65536"/>
                <a:gd name="T11" fmla="*/ 0 60000 65536"/>
                <a:gd name="T12" fmla="*/ 0 60000 65536"/>
                <a:gd name="T13" fmla="*/ 0 60000 65536"/>
                <a:gd name="T14" fmla="*/ 0 60000 65536"/>
                <a:gd name="T15" fmla="*/ 0 w 14"/>
                <a:gd name="T16" fmla="*/ 0 h 16"/>
                <a:gd name="T17" fmla="*/ 14 w 14"/>
                <a:gd name="T18" fmla="*/ 16 h 16"/>
              </a:gdLst>
              <a:ahLst/>
              <a:cxnLst>
                <a:cxn ang="T10">
                  <a:pos x="T0" y="T1"/>
                </a:cxn>
                <a:cxn ang="T11">
                  <a:pos x="T2" y="T3"/>
                </a:cxn>
                <a:cxn ang="T12">
                  <a:pos x="T4" y="T5"/>
                </a:cxn>
                <a:cxn ang="T13">
                  <a:pos x="T6" y="T7"/>
                </a:cxn>
                <a:cxn ang="T14">
                  <a:pos x="T8" y="T9"/>
                </a:cxn>
              </a:cxnLst>
              <a:rect l="T15" t="T16" r="T17" b="T18"/>
              <a:pathLst>
                <a:path w="14" h="16">
                  <a:moveTo>
                    <a:pt x="0" y="0"/>
                  </a:moveTo>
                  <a:lnTo>
                    <a:pt x="13" y="5"/>
                  </a:lnTo>
                  <a:lnTo>
                    <a:pt x="14" y="13"/>
                  </a:lnTo>
                  <a:lnTo>
                    <a:pt x="8" y="16"/>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 name="Freeform 1230"/>
            <p:cNvSpPr>
              <a:spLocks/>
            </p:cNvSpPr>
            <p:nvPr/>
          </p:nvSpPr>
          <p:spPr bwMode="auto">
            <a:xfrm>
              <a:off x="2603597" y="5812261"/>
              <a:ext cx="9103" cy="18206"/>
            </a:xfrm>
            <a:custGeom>
              <a:avLst/>
              <a:gdLst>
                <a:gd name="T0" fmla="*/ 2147483647 w 18"/>
                <a:gd name="T1" fmla="*/ 2147483647 h 36"/>
                <a:gd name="T2" fmla="*/ 0 w 18"/>
                <a:gd name="T3" fmla="*/ 2147483647 h 36"/>
                <a:gd name="T4" fmla="*/ 2147483647 w 18"/>
                <a:gd name="T5" fmla="*/ 0 h 36"/>
                <a:gd name="T6" fmla="*/ 2147483647 w 18"/>
                <a:gd name="T7" fmla="*/ 2147483647 h 36"/>
                <a:gd name="T8" fmla="*/ 2147483647 w 18"/>
                <a:gd name="T9" fmla="*/ 2147483647 h 36"/>
                <a:gd name="T10" fmla="*/ 0 60000 65536"/>
                <a:gd name="T11" fmla="*/ 0 60000 65536"/>
                <a:gd name="T12" fmla="*/ 0 60000 65536"/>
                <a:gd name="T13" fmla="*/ 0 60000 65536"/>
                <a:gd name="T14" fmla="*/ 0 60000 65536"/>
                <a:gd name="T15" fmla="*/ 0 w 18"/>
                <a:gd name="T16" fmla="*/ 0 h 36"/>
                <a:gd name="T17" fmla="*/ 18 w 18"/>
                <a:gd name="T18" fmla="*/ 36 h 36"/>
              </a:gdLst>
              <a:ahLst/>
              <a:cxnLst>
                <a:cxn ang="T10">
                  <a:pos x="T0" y="T1"/>
                </a:cxn>
                <a:cxn ang="T11">
                  <a:pos x="T2" y="T3"/>
                </a:cxn>
                <a:cxn ang="T12">
                  <a:pos x="T4" y="T5"/>
                </a:cxn>
                <a:cxn ang="T13">
                  <a:pos x="T6" y="T7"/>
                </a:cxn>
                <a:cxn ang="T14">
                  <a:pos x="T8" y="T9"/>
                </a:cxn>
              </a:cxnLst>
              <a:rect l="T15" t="T16" r="T17" b="T18"/>
              <a:pathLst>
                <a:path w="18" h="36">
                  <a:moveTo>
                    <a:pt x="2" y="9"/>
                  </a:moveTo>
                  <a:lnTo>
                    <a:pt x="0" y="3"/>
                  </a:lnTo>
                  <a:lnTo>
                    <a:pt x="7" y="0"/>
                  </a:lnTo>
                  <a:lnTo>
                    <a:pt x="18" y="36"/>
                  </a:lnTo>
                  <a:lnTo>
                    <a:pt x="2" y="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 name="Freeform 1231"/>
            <p:cNvSpPr>
              <a:spLocks/>
            </p:cNvSpPr>
            <p:nvPr/>
          </p:nvSpPr>
          <p:spPr bwMode="auto">
            <a:xfrm>
              <a:off x="2615733" y="5824397"/>
              <a:ext cx="9103" cy="7586"/>
            </a:xfrm>
            <a:custGeom>
              <a:avLst/>
              <a:gdLst>
                <a:gd name="T0" fmla="*/ 0 w 17"/>
                <a:gd name="T1" fmla="*/ 0 h 15"/>
                <a:gd name="T2" fmla="*/ 2147483647 w 17"/>
                <a:gd name="T3" fmla="*/ 2147483647 h 15"/>
                <a:gd name="T4" fmla="*/ 2147483647 w 17"/>
                <a:gd name="T5" fmla="*/ 2147483647 h 15"/>
                <a:gd name="T6" fmla="*/ 2147483647 w 17"/>
                <a:gd name="T7" fmla="*/ 2147483647 h 15"/>
                <a:gd name="T8" fmla="*/ 0 w 17"/>
                <a:gd name="T9" fmla="*/ 0 h 15"/>
                <a:gd name="T10" fmla="*/ 0 60000 65536"/>
                <a:gd name="T11" fmla="*/ 0 60000 65536"/>
                <a:gd name="T12" fmla="*/ 0 60000 65536"/>
                <a:gd name="T13" fmla="*/ 0 60000 65536"/>
                <a:gd name="T14" fmla="*/ 0 60000 65536"/>
                <a:gd name="T15" fmla="*/ 0 w 17"/>
                <a:gd name="T16" fmla="*/ 0 h 15"/>
                <a:gd name="T17" fmla="*/ 17 w 17"/>
                <a:gd name="T18" fmla="*/ 15 h 15"/>
              </a:gdLst>
              <a:ahLst/>
              <a:cxnLst>
                <a:cxn ang="T10">
                  <a:pos x="T0" y="T1"/>
                </a:cxn>
                <a:cxn ang="T11">
                  <a:pos x="T2" y="T3"/>
                </a:cxn>
                <a:cxn ang="T12">
                  <a:pos x="T4" y="T5"/>
                </a:cxn>
                <a:cxn ang="T13">
                  <a:pos x="T6" y="T7"/>
                </a:cxn>
                <a:cxn ang="T14">
                  <a:pos x="T8" y="T9"/>
                </a:cxn>
              </a:cxnLst>
              <a:rect l="T15" t="T16" r="T17" b="T18"/>
              <a:pathLst>
                <a:path w="17" h="15">
                  <a:moveTo>
                    <a:pt x="0" y="0"/>
                  </a:moveTo>
                  <a:lnTo>
                    <a:pt x="9" y="2"/>
                  </a:lnTo>
                  <a:lnTo>
                    <a:pt x="17" y="15"/>
                  </a:lnTo>
                  <a:lnTo>
                    <a:pt x="2" y="10"/>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Freeform 1232"/>
            <p:cNvSpPr>
              <a:spLocks/>
            </p:cNvSpPr>
            <p:nvPr/>
          </p:nvSpPr>
          <p:spPr bwMode="auto">
            <a:xfrm>
              <a:off x="2603597" y="5827431"/>
              <a:ext cx="4551" cy="9103"/>
            </a:xfrm>
            <a:custGeom>
              <a:avLst/>
              <a:gdLst>
                <a:gd name="T0" fmla="*/ 2147483647 w 9"/>
                <a:gd name="T1" fmla="*/ 2147483647 h 18"/>
                <a:gd name="T2" fmla="*/ 0 w 9"/>
                <a:gd name="T3" fmla="*/ 2147483647 h 18"/>
                <a:gd name="T4" fmla="*/ 2147483647 w 9"/>
                <a:gd name="T5" fmla="*/ 0 h 18"/>
                <a:gd name="T6" fmla="*/ 2147483647 w 9"/>
                <a:gd name="T7" fmla="*/ 2147483647 h 18"/>
                <a:gd name="T8" fmla="*/ 2147483647 w 9"/>
                <a:gd name="T9" fmla="*/ 2147483647 h 18"/>
                <a:gd name="T10" fmla="*/ 2147483647 w 9"/>
                <a:gd name="T11" fmla="*/ 2147483647 h 18"/>
                <a:gd name="T12" fmla="*/ 0 60000 65536"/>
                <a:gd name="T13" fmla="*/ 0 60000 65536"/>
                <a:gd name="T14" fmla="*/ 0 60000 65536"/>
                <a:gd name="T15" fmla="*/ 0 60000 65536"/>
                <a:gd name="T16" fmla="*/ 0 60000 65536"/>
                <a:gd name="T17" fmla="*/ 0 60000 65536"/>
                <a:gd name="T18" fmla="*/ 0 w 9"/>
                <a:gd name="T19" fmla="*/ 0 h 18"/>
                <a:gd name="T20" fmla="*/ 9 w 9"/>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9" h="18">
                  <a:moveTo>
                    <a:pt x="1" y="9"/>
                  </a:moveTo>
                  <a:lnTo>
                    <a:pt x="0" y="2"/>
                  </a:lnTo>
                  <a:lnTo>
                    <a:pt x="6" y="0"/>
                  </a:lnTo>
                  <a:lnTo>
                    <a:pt x="9" y="10"/>
                  </a:lnTo>
                  <a:lnTo>
                    <a:pt x="3" y="18"/>
                  </a:lnTo>
                  <a:lnTo>
                    <a:pt x="1" y="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Freeform 1233"/>
            <p:cNvSpPr>
              <a:spLocks/>
            </p:cNvSpPr>
            <p:nvPr/>
          </p:nvSpPr>
          <p:spPr bwMode="auto">
            <a:xfrm>
              <a:off x="2609665" y="5833500"/>
              <a:ext cx="16689" cy="43996"/>
            </a:xfrm>
            <a:custGeom>
              <a:avLst/>
              <a:gdLst>
                <a:gd name="T0" fmla="*/ 2147483647 w 34"/>
                <a:gd name="T1" fmla="*/ 2147483647 h 89"/>
                <a:gd name="T2" fmla="*/ 2147483647 w 34"/>
                <a:gd name="T3" fmla="*/ 2147483647 h 89"/>
                <a:gd name="T4" fmla="*/ 2147483647 w 34"/>
                <a:gd name="T5" fmla="*/ 0 h 89"/>
                <a:gd name="T6" fmla="*/ 2147483647 w 34"/>
                <a:gd name="T7" fmla="*/ 2147483647 h 89"/>
                <a:gd name="T8" fmla="*/ 2147483647 w 34"/>
                <a:gd name="T9" fmla="*/ 2147483647 h 89"/>
                <a:gd name="T10" fmla="*/ 2147483647 w 34"/>
                <a:gd name="T11" fmla="*/ 2147483647 h 89"/>
                <a:gd name="T12" fmla="*/ 2147483647 w 34"/>
                <a:gd name="T13" fmla="*/ 2147483647 h 89"/>
                <a:gd name="T14" fmla="*/ 2147483647 w 34"/>
                <a:gd name="T15" fmla="*/ 2147483647 h 89"/>
                <a:gd name="T16" fmla="*/ 2147483647 w 34"/>
                <a:gd name="T17" fmla="*/ 2147483647 h 89"/>
                <a:gd name="T18" fmla="*/ 0 w 34"/>
                <a:gd name="T19" fmla="*/ 2147483647 h 89"/>
                <a:gd name="T20" fmla="*/ 2147483647 w 34"/>
                <a:gd name="T21" fmla="*/ 2147483647 h 89"/>
                <a:gd name="T22" fmla="*/ 2147483647 w 34"/>
                <a:gd name="T23" fmla="*/ 2147483647 h 89"/>
                <a:gd name="T24" fmla="*/ 2147483647 w 34"/>
                <a:gd name="T25" fmla="*/ 2147483647 h 89"/>
                <a:gd name="T26" fmla="*/ 2147483647 w 34"/>
                <a:gd name="T27" fmla="*/ 2147483647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
                <a:gd name="T43" fmla="*/ 0 h 89"/>
                <a:gd name="T44" fmla="*/ 34 w 34"/>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 h="89">
                  <a:moveTo>
                    <a:pt x="9" y="19"/>
                  </a:moveTo>
                  <a:lnTo>
                    <a:pt x="10" y="8"/>
                  </a:lnTo>
                  <a:lnTo>
                    <a:pt x="18" y="0"/>
                  </a:lnTo>
                  <a:lnTo>
                    <a:pt x="30" y="16"/>
                  </a:lnTo>
                  <a:lnTo>
                    <a:pt x="34" y="72"/>
                  </a:lnTo>
                  <a:lnTo>
                    <a:pt x="28" y="88"/>
                  </a:lnTo>
                  <a:lnTo>
                    <a:pt x="21" y="89"/>
                  </a:lnTo>
                  <a:lnTo>
                    <a:pt x="16" y="82"/>
                  </a:lnTo>
                  <a:lnTo>
                    <a:pt x="17" y="54"/>
                  </a:lnTo>
                  <a:lnTo>
                    <a:pt x="0" y="40"/>
                  </a:lnTo>
                  <a:lnTo>
                    <a:pt x="10" y="42"/>
                  </a:lnTo>
                  <a:lnTo>
                    <a:pt x="11" y="33"/>
                  </a:lnTo>
                  <a:lnTo>
                    <a:pt x="2" y="28"/>
                  </a:lnTo>
                  <a:lnTo>
                    <a:pt x="9" y="1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 name="Freeform 1234"/>
            <p:cNvSpPr>
              <a:spLocks/>
            </p:cNvSpPr>
            <p:nvPr/>
          </p:nvSpPr>
          <p:spPr bwMode="auto">
            <a:xfrm>
              <a:off x="2602079" y="5865360"/>
              <a:ext cx="6069" cy="6069"/>
            </a:xfrm>
            <a:custGeom>
              <a:avLst/>
              <a:gdLst>
                <a:gd name="T0" fmla="*/ 0 w 13"/>
                <a:gd name="T1" fmla="*/ 2147483647 h 14"/>
                <a:gd name="T2" fmla="*/ 2147483647 w 13"/>
                <a:gd name="T3" fmla="*/ 0 h 14"/>
                <a:gd name="T4" fmla="*/ 2147483647 w 13"/>
                <a:gd name="T5" fmla="*/ 2147483647 h 14"/>
                <a:gd name="T6" fmla="*/ 2147483647 w 13"/>
                <a:gd name="T7" fmla="*/ 2147483647 h 14"/>
                <a:gd name="T8" fmla="*/ 0 w 13"/>
                <a:gd name="T9" fmla="*/ 2147483647 h 14"/>
                <a:gd name="T10" fmla="*/ 0 60000 65536"/>
                <a:gd name="T11" fmla="*/ 0 60000 65536"/>
                <a:gd name="T12" fmla="*/ 0 60000 65536"/>
                <a:gd name="T13" fmla="*/ 0 60000 65536"/>
                <a:gd name="T14" fmla="*/ 0 60000 65536"/>
                <a:gd name="T15" fmla="*/ 0 w 13"/>
                <a:gd name="T16" fmla="*/ 0 h 14"/>
                <a:gd name="T17" fmla="*/ 13 w 13"/>
                <a:gd name="T18" fmla="*/ 14 h 14"/>
              </a:gdLst>
              <a:ahLst/>
              <a:cxnLst>
                <a:cxn ang="T10">
                  <a:pos x="T0" y="T1"/>
                </a:cxn>
                <a:cxn ang="T11">
                  <a:pos x="T2" y="T3"/>
                </a:cxn>
                <a:cxn ang="T12">
                  <a:pos x="T4" y="T5"/>
                </a:cxn>
                <a:cxn ang="T13">
                  <a:pos x="T6" y="T7"/>
                </a:cxn>
                <a:cxn ang="T14">
                  <a:pos x="T8" y="T9"/>
                </a:cxn>
              </a:cxnLst>
              <a:rect l="T15" t="T16" r="T17" b="T18"/>
              <a:pathLst>
                <a:path w="13" h="14">
                  <a:moveTo>
                    <a:pt x="0" y="4"/>
                  </a:moveTo>
                  <a:lnTo>
                    <a:pt x="6" y="0"/>
                  </a:lnTo>
                  <a:lnTo>
                    <a:pt x="13" y="13"/>
                  </a:lnTo>
                  <a:lnTo>
                    <a:pt x="5" y="14"/>
                  </a:lnTo>
                  <a:lnTo>
                    <a:pt x="0" y="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 name="Freeform 1235"/>
            <p:cNvSpPr>
              <a:spLocks/>
            </p:cNvSpPr>
            <p:nvPr/>
          </p:nvSpPr>
          <p:spPr bwMode="auto">
            <a:xfrm>
              <a:off x="2605114" y="5882047"/>
              <a:ext cx="12137" cy="10620"/>
            </a:xfrm>
            <a:custGeom>
              <a:avLst/>
              <a:gdLst>
                <a:gd name="T0" fmla="*/ 0 w 22"/>
                <a:gd name="T1" fmla="*/ 2147483647 h 20"/>
                <a:gd name="T2" fmla="*/ 0 w 22"/>
                <a:gd name="T3" fmla="*/ 0 h 20"/>
                <a:gd name="T4" fmla="*/ 2147483647 w 22"/>
                <a:gd name="T5" fmla="*/ 2147483647 h 20"/>
                <a:gd name="T6" fmla="*/ 2147483647 w 22"/>
                <a:gd name="T7" fmla="*/ 2147483647 h 20"/>
                <a:gd name="T8" fmla="*/ 2147483647 w 22"/>
                <a:gd name="T9" fmla="*/ 2147483647 h 20"/>
                <a:gd name="T10" fmla="*/ 2147483647 w 22"/>
                <a:gd name="T11" fmla="*/ 2147483647 h 20"/>
                <a:gd name="T12" fmla="*/ 0 w 22"/>
                <a:gd name="T13" fmla="*/ 2147483647 h 20"/>
                <a:gd name="T14" fmla="*/ 0 60000 65536"/>
                <a:gd name="T15" fmla="*/ 0 60000 65536"/>
                <a:gd name="T16" fmla="*/ 0 60000 65536"/>
                <a:gd name="T17" fmla="*/ 0 60000 65536"/>
                <a:gd name="T18" fmla="*/ 0 60000 65536"/>
                <a:gd name="T19" fmla="*/ 0 60000 65536"/>
                <a:gd name="T20" fmla="*/ 0 60000 65536"/>
                <a:gd name="T21" fmla="*/ 0 w 22"/>
                <a:gd name="T22" fmla="*/ 0 h 20"/>
                <a:gd name="T23" fmla="*/ 22 w 22"/>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20">
                  <a:moveTo>
                    <a:pt x="0" y="8"/>
                  </a:moveTo>
                  <a:lnTo>
                    <a:pt x="0" y="0"/>
                  </a:lnTo>
                  <a:lnTo>
                    <a:pt x="22" y="3"/>
                  </a:lnTo>
                  <a:lnTo>
                    <a:pt x="17" y="20"/>
                  </a:lnTo>
                  <a:lnTo>
                    <a:pt x="7" y="12"/>
                  </a:lnTo>
                  <a:lnTo>
                    <a:pt x="2" y="15"/>
                  </a:lnTo>
                  <a:lnTo>
                    <a:pt x="0" y="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 name="Freeform 1236"/>
            <p:cNvSpPr>
              <a:spLocks/>
            </p:cNvSpPr>
            <p:nvPr/>
          </p:nvSpPr>
          <p:spPr bwMode="auto">
            <a:xfrm>
              <a:off x="2621801" y="5889633"/>
              <a:ext cx="10620" cy="15172"/>
            </a:xfrm>
            <a:custGeom>
              <a:avLst/>
              <a:gdLst>
                <a:gd name="T0" fmla="*/ 2147483647 w 23"/>
                <a:gd name="T1" fmla="*/ 2147483647 h 30"/>
                <a:gd name="T2" fmla="*/ 2147483647 w 23"/>
                <a:gd name="T3" fmla="*/ 2147483647 h 30"/>
                <a:gd name="T4" fmla="*/ 0 w 23"/>
                <a:gd name="T5" fmla="*/ 0 h 30"/>
                <a:gd name="T6" fmla="*/ 2147483647 w 23"/>
                <a:gd name="T7" fmla="*/ 2147483647 h 30"/>
                <a:gd name="T8" fmla="*/ 2147483647 w 23"/>
                <a:gd name="T9" fmla="*/ 2147483647 h 30"/>
                <a:gd name="T10" fmla="*/ 2147483647 w 23"/>
                <a:gd name="T11" fmla="*/ 2147483647 h 30"/>
                <a:gd name="T12" fmla="*/ 0 60000 65536"/>
                <a:gd name="T13" fmla="*/ 0 60000 65536"/>
                <a:gd name="T14" fmla="*/ 0 60000 65536"/>
                <a:gd name="T15" fmla="*/ 0 60000 65536"/>
                <a:gd name="T16" fmla="*/ 0 60000 65536"/>
                <a:gd name="T17" fmla="*/ 0 60000 65536"/>
                <a:gd name="T18" fmla="*/ 0 w 23"/>
                <a:gd name="T19" fmla="*/ 0 h 30"/>
                <a:gd name="T20" fmla="*/ 23 w 23"/>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23" h="30">
                  <a:moveTo>
                    <a:pt x="11" y="21"/>
                  </a:moveTo>
                  <a:lnTo>
                    <a:pt x="6" y="19"/>
                  </a:lnTo>
                  <a:lnTo>
                    <a:pt x="0" y="0"/>
                  </a:lnTo>
                  <a:lnTo>
                    <a:pt x="19" y="17"/>
                  </a:lnTo>
                  <a:lnTo>
                    <a:pt x="23" y="30"/>
                  </a:lnTo>
                  <a:lnTo>
                    <a:pt x="11" y="2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 name="Freeform 1237"/>
            <p:cNvSpPr>
              <a:spLocks/>
            </p:cNvSpPr>
            <p:nvPr/>
          </p:nvSpPr>
          <p:spPr bwMode="auto">
            <a:xfrm>
              <a:off x="2620285" y="5898736"/>
              <a:ext cx="7585" cy="18206"/>
            </a:xfrm>
            <a:custGeom>
              <a:avLst/>
              <a:gdLst>
                <a:gd name="T0" fmla="*/ 2147483647 w 18"/>
                <a:gd name="T1" fmla="*/ 2147483647 h 35"/>
                <a:gd name="T2" fmla="*/ 2147483647 w 18"/>
                <a:gd name="T3" fmla="*/ 2147483647 h 35"/>
                <a:gd name="T4" fmla="*/ 2147483647 w 18"/>
                <a:gd name="T5" fmla="*/ 2147483647 h 35"/>
                <a:gd name="T6" fmla="*/ 0 w 18"/>
                <a:gd name="T7" fmla="*/ 2147483647 h 35"/>
                <a:gd name="T8" fmla="*/ 0 w 18"/>
                <a:gd name="T9" fmla="*/ 0 h 35"/>
                <a:gd name="T10" fmla="*/ 2147483647 w 18"/>
                <a:gd name="T11" fmla="*/ 2147483647 h 35"/>
                <a:gd name="T12" fmla="*/ 2147483647 w 18"/>
                <a:gd name="T13" fmla="*/ 2147483647 h 35"/>
                <a:gd name="T14" fmla="*/ 0 60000 65536"/>
                <a:gd name="T15" fmla="*/ 0 60000 65536"/>
                <a:gd name="T16" fmla="*/ 0 60000 65536"/>
                <a:gd name="T17" fmla="*/ 0 60000 65536"/>
                <a:gd name="T18" fmla="*/ 0 60000 65536"/>
                <a:gd name="T19" fmla="*/ 0 60000 65536"/>
                <a:gd name="T20" fmla="*/ 0 60000 65536"/>
                <a:gd name="T21" fmla="*/ 0 w 18"/>
                <a:gd name="T22" fmla="*/ 0 h 35"/>
                <a:gd name="T23" fmla="*/ 18 w 18"/>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35">
                  <a:moveTo>
                    <a:pt x="18" y="20"/>
                  </a:moveTo>
                  <a:lnTo>
                    <a:pt x="15" y="35"/>
                  </a:lnTo>
                  <a:lnTo>
                    <a:pt x="8" y="33"/>
                  </a:lnTo>
                  <a:lnTo>
                    <a:pt x="0" y="16"/>
                  </a:lnTo>
                  <a:lnTo>
                    <a:pt x="0" y="0"/>
                  </a:lnTo>
                  <a:lnTo>
                    <a:pt x="14" y="7"/>
                  </a:lnTo>
                  <a:lnTo>
                    <a:pt x="18" y="2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 name="Freeform 1238"/>
            <p:cNvSpPr>
              <a:spLocks/>
            </p:cNvSpPr>
            <p:nvPr/>
          </p:nvSpPr>
          <p:spPr bwMode="auto">
            <a:xfrm>
              <a:off x="2618767" y="5916942"/>
              <a:ext cx="4551" cy="7585"/>
            </a:xfrm>
            <a:custGeom>
              <a:avLst/>
              <a:gdLst>
                <a:gd name="T0" fmla="*/ 0 w 14"/>
                <a:gd name="T1" fmla="*/ 2147483647 h 16"/>
                <a:gd name="T2" fmla="*/ 2147483647 w 14"/>
                <a:gd name="T3" fmla="*/ 0 h 16"/>
                <a:gd name="T4" fmla="*/ 2147483647 w 14"/>
                <a:gd name="T5" fmla="*/ 2147483647 h 16"/>
                <a:gd name="T6" fmla="*/ 0 w 14"/>
                <a:gd name="T7" fmla="*/ 2147483647 h 16"/>
                <a:gd name="T8" fmla="*/ 0 60000 65536"/>
                <a:gd name="T9" fmla="*/ 0 60000 65536"/>
                <a:gd name="T10" fmla="*/ 0 60000 65536"/>
                <a:gd name="T11" fmla="*/ 0 60000 65536"/>
                <a:gd name="T12" fmla="*/ 0 w 14"/>
                <a:gd name="T13" fmla="*/ 0 h 16"/>
                <a:gd name="T14" fmla="*/ 14 w 14"/>
                <a:gd name="T15" fmla="*/ 16 h 16"/>
              </a:gdLst>
              <a:ahLst/>
              <a:cxnLst>
                <a:cxn ang="T8">
                  <a:pos x="T0" y="T1"/>
                </a:cxn>
                <a:cxn ang="T9">
                  <a:pos x="T2" y="T3"/>
                </a:cxn>
                <a:cxn ang="T10">
                  <a:pos x="T4" y="T5"/>
                </a:cxn>
                <a:cxn ang="T11">
                  <a:pos x="T6" y="T7"/>
                </a:cxn>
              </a:cxnLst>
              <a:rect l="T12" t="T13" r="T14" b="T15"/>
              <a:pathLst>
                <a:path w="14" h="16">
                  <a:moveTo>
                    <a:pt x="0" y="16"/>
                  </a:moveTo>
                  <a:lnTo>
                    <a:pt x="11" y="0"/>
                  </a:lnTo>
                  <a:lnTo>
                    <a:pt x="14" y="14"/>
                  </a:lnTo>
                  <a:lnTo>
                    <a:pt x="0" y="1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Freeform 1239"/>
            <p:cNvSpPr>
              <a:spLocks/>
            </p:cNvSpPr>
            <p:nvPr/>
          </p:nvSpPr>
          <p:spPr bwMode="auto">
            <a:xfrm>
              <a:off x="2615733" y="5933630"/>
              <a:ext cx="4551" cy="16689"/>
            </a:xfrm>
            <a:custGeom>
              <a:avLst/>
              <a:gdLst>
                <a:gd name="T0" fmla="*/ 2147483647 w 8"/>
                <a:gd name="T1" fmla="*/ 2147483647 h 31"/>
                <a:gd name="T2" fmla="*/ 0 w 8"/>
                <a:gd name="T3" fmla="*/ 2147483647 h 31"/>
                <a:gd name="T4" fmla="*/ 0 w 8"/>
                <a:gd name="T5" fmla="*/ 2147483647 h 31"/>
                <a:gd name="T6" fmla="*/ 2147483647 w 8"/>
                <a:gd name="T7" fmla="*/ 0 h 31"/>
                <a:gd name="T8" fmla="*/ 2147483647 w 8"/>
                <a:gd name="T9" fmla="*/ 2147483647 h 31"/>
                <a:gd name="T10" fmla="*/ 2147483647 w 8"/>
                <a:gd name="T11" fmla="*/ 2147483647 h 31"/>
                <a:gd name="T12" fmla="*/ 0 60000 65536"/>
                <a:gd name="T13" fmla="*/ 0 60000 65536"/>
                <a:gd name="T14" fmla="*/ 0 60000 65536"/>
                <a:gd name="T15" fmla="*/ 0 60000 65536"/>
                <a:gd name="T16" fmla="*/ 0 60000 65536"/>
                <a:gd name="T17" fmla="*/ 0 60000 65536"/>
                <a:gd name="T18" fmla="*/ 0 w 8"/>
                <a:gd name="T19" fmla="*/ 0 h 31"/>
                <a:gd name="T20" fmla="*/ 8 w 8"/>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8" h="31">
                  <a:moveTo>
                    <a:pt x="4" y="31"/>
                  </a:moveTo>
                  <a:lnTo>
                    <a:pt x="0" y="30"/>
                  </a:lnTo>
                  <a:lnTo>
                    <a:pt x="0" y="19"/>
                  </a:lnTo>
                  <a:lnTo>
                    <a:pt x="5" y="0"/>
                  </a:lnTo>
                  <a:lnTo>
                    <a:pt x="8" y="14"/>
                  </a:lnTo>
                  <a:lnTo>
                    <a:pt x="4" y="3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Freeform 1240"/>
            <p:cNvSpPr>
              <a:spLocks/>
            </p:cNvSpPr>
            <p:nvPr/>
          </p:nvSpPr>
          <p:spPr bwMode="auto">
            <a:xfrm>
              <a:off x="2632422" y="5930595"/>
              <a:ext cx="6069" cy="10620"/>
            </a:xfrm>
            <a:custGeom>
              <a:avLst/>
              <a:gdLst>
                <a:gd name="T0" fmla="*/ 2147483647 w 13"/>
                <a:gd name="T1" fmla="*/ 2147483647 h 20"/>
                <a:gd name="T2" fmla="*/ 2147483647 w 13"/>
                <a:gd name="T3" fmla="*/ 2147483647 h 20"/>
                <a:gd name="T4" fmla="*/ 2147483647 w 13"/>
                <a:gd name="T5" fmla="*/ 2147483647 h 20"/>
                <a:gd name="T6" fmla="*/ 0 w 13"/>
                <a:gd name="T7" fmla="*/ 0 h 20"/>
                <a:gd name="T8" fmla="*/ 2147483647 w 13"/>
                <a:gd name="T9" fmla="*/ 2147483647 h 20"/>
                <a:gd name="T10" fmla="*/ 0 60000 65536"/>
                <a:gd name="T11" fmla="*/ 0 60000 65536"/>
                <a:gd name="T12" fmla="*/ 0 60000 65536"/>
                <a:gd name="T13" fmla="*/ 0 60000 65536"/>
                <a:gd name="T14" fmla="*/ 0 60000 65536"/>
                <a:gd name="T15" fmla="*/ 0 w 13"/>
                <a:gd name="T16" fmla="*/ 0 h 20"/>
                <a:gd name="T17" fmla="*/ 13 w 13"/>
                <a:gd name="T18" fmla="*/ 20 h 20"/>
              </a:gdLst>
              <a:ahLst/>
              <a:cxnLst>
                <a:cxn ang="T10">
                  <a:pos x="T0" y="T1"/>
                </a:cxn>
                <a:cxn ang="T11">
                  <a:pos x="T2" y="T3"/>
                </a:cxn>
                <a:cxn ang="T12">
                  <a:pos x="T4" y="T5"/>
                </a:cxn>
                <a:cxn ang="T13">
                  <a:pos x="T6" y="T7"/>
                </a:cxn>
                <a:cxn ang="T14">
                  <a:pos x="T8" y="T9"/>
                </a:cxn>
              </a:cxnLst>
              <a:rect l="T15" t="T16" r="T17" b="T18"/>
              <a:pathLst>
                <a:path w="13" h="20">
                  <a:moveTo>
                    <a:pt x="4" y="6"/>
                  </a:moveTo>
                  <a:lnTo>
                    <a:pt x="13" y="20"/>
                  </a:lnTo>
                  <a:lnTo>
                    <a:pt x="2" y="14"/>
                  </a:lnTo>
                  <a:lnTo>
                    <a:pt x="0" y="0"/>
                  </a:lnTo>
                  <a:lnTo>
                    <a:pt x="4" y="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 name="Freeform 1241"/>
            <p:cNvSpPr>
              <a:spLocks/>
            </p:cNvSpPr>
            <p:nvPr/>
          </p:nvSpPr>
          <p:spPr bwMode="auto">
            <a:xfrm>
              <a:off x="2638490" y="5924527"/>
              <a:ext cx="3034" cy="10620"/>
            </a:xfrm>
            <a:custGeom>
              <a:avLst/>
              <a:gdLst>
                <a:gd name="T0" fmla="*/ 2147483647 w 10"/>
                <a:gd name="T1" fmla="*/ 2147483647 h 22"/>
                <a:gd name="T2" fmla="*/ 2147483647 w 10"/>
                <a:gd name="T3" fmla="*/ 2147483647 h 22"/>
                <a:gd name="T4" fmla="*/ 0 w 10"/>
                <a:gd name="T5" fmla="*/ 0 h 22"/>
                <a:gd name="T6" fmla="*/ 2147483647 w 10"/>
                <a:gd name="T7" fmla="*/ 2147483647 h 22"/>
                <a:gd name="T8" fmla="*/ 0 60000 65536"/>
                <a:gd name="T9" fmla="*/ 0 60000 65536"/>
                <a:gd name="T10" fmla="*/ 0 60000 65536"/>
                <a:gd name="T11" fmla="*/ 0 60000 65536"/>
                <a:gd name="T12" fmla="*/ 0 w 10"/>
                <a:gd name="T13" fmla="*/ 0 h 22"/>
                <a:gd name="T14" fmla="*/ 10 w 10"/>
                <a:gd name="T15" fmla="*/ 22 h 22"/>
              </a:gdLst>
              <a:ahLst/>
              <a:cxnLst>
                <a:cxn ang="T8">
                  <a:pos x="T0" y="T1"/>
                </a:cxn>
                <a:cxn ang="T9">
                  <a:pos x="T2" y="T3"/>
                </a:cxn>
                <a:cxn ang="T10">
                  <a:pos x="T4" y="T5"/>
                </a:cxn>
                <a:cxn ang="T11">
                  <a:pos x="T6" y="T7"/>
                </a:cxn>
              </a:cxnLst>
              <a:rect l="T12" t="T13" r="T14" b="T15"/>
              <a:pathLst>
                <a:path w="10" h="22">
                  <a:moveTo>
                    <a:pt x="8" y="7"/>
                  </a:moveTo>
                  <a:lnTo>
                    <a:pt x="10" y="22"/>
                  </a:lnTo>
                  <a:lnTo>
                    <a:pt x="0" y="0"/>
                  </a:lnTo>
                  <a:lnTo>
                    <a:pt x="8" y="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 name="Freeform 1242"/>
            <p:cNvSpPr>
              <a:spLocks/>
            </p:cNvSpPr>
            <p:nvPr/>
          </p:nvSpPr>
          <p:spPr bwMode="auto">
            <a:xfrm>
              <a:off x="2644559" y="5945766"/>
              <a:ext cx="45514" cy="51582"/>
            </a:xfrm>
            <a:custGeom>
              <a:avLst/>
              <a:gdLst>
                <a:gd name="T0" fmla="*/ 2147483647 w 90"/>
                <a:gd name="T1" fmla="*/ 2147483647 h 103"/>
                <a:gd name="T2" fmla="*/ 2147483647 w 90"/>
                <a:gd name="T3" fmla="*/ 2147483647 h 103"/>
                <a:gd name="T4" fmla="*/ 2147483647 w 90"/>
                <a:gd name="T5" fmla="*/ 2147483647 h 103"/>
                <a:gd name="T6" fmla="*/ 2147483647 w 90"/>
                <a:gd name="T7" fmla="*/ 0 h 103"/>
                <a:gd name="T8" fmla="*/ 2147483647 w 90"/>
                <a:gd name="T9" fmla="*/ 2147483647 h 103"/>
                <a:gd name="T10" fmla="*/ 2147483647 w 90"/>
                <a:gd name="T11" fmla="*/ 2147483647 h 103"/>
                <a:gd name="T12" fmla="*/ 2147483647 w 90"/>
                <a:gd name="T13" fmla="*/ 2147483647 h 103"/>
                <a:gd name="T14" fmla="*/ 2147483647 w 90"/>
                <a:gd name="T15" fmla="*/ 2147483647 h 103"/>
                <a:gd name="T16" fmla="*/ 2147483647 w 90"/>
                <a:gd name="T17" fmla="*/ 2147483647 h 103"/>
                <a:gd name="T18" fmla="*/ 2147483647 w 90"/>
                <a:gd name="T19" fmla="*/ 2147483647 h 103"/>
                <a:gd name="T20" fmla="*/ 2147483647 w 90"/>
                <a:gd name="T21" fmla="*/ 2147483647 h 103"/>
                <a:gd name="T22" fmla="*/ 2147483647 w 90"/>
                <a:gd name="T23" fmla="*/ 2147483647 h 103"/>
                <a:gd name="T24" fmla="*/ 2147483647 w 90"/>
                <a:gd name="T25" fmla="*/ 2147483647 h 103"/>
                <a:gd name="T26" fmla="*/ 2147483647 w 90"/>
                <a:gd name="T27" fmla="*/ 2147483647 h 103"/>
                <a:gd name="T28" fmla="*/ 2147483647 w 90"/>
                <a:gd name="T29" fmla="*/ 2147483647 h 103"/>
                <a:gd name="T30" fmla="*/ 2147483647 w 90"/>
                <a:gd name="T31" fmla="*/ 2147483647 h 103"/>
                <a:gd name="T32" fmla="*/ 2147483647 w 90"/>
                <a:gd name="T33" fmla="*/ 2147483647 h 103"/>
                <a:gd name="T34" fmla="*/ 2147483647 w 90"/>
                <a:gd name="T35" fmla="*/ 2147483647 h 103"/>
                <a:gd name="T36" fmla="*/ 2147483647 w 90"/>
                <a:gd name="T37" fmla="*/ 2147483647 h 103"/>
                <a:gd name="T38" fmla="*/ 2147483647 w 90"/>
                <a:gd name="T39" fmla="*/ 2147483647 h 103"/>
                <a:gd name="T40" fmla="*/ 0 w 90"/>
                <a:gd name="T41" fmla="*/ 2147483647 h 103"/>
                <a:gd name="T42" fmla="*/ 2147483647 w 90"/>
                <a:gd name="T43" fmla="*/ 2147483647 h 1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
                <a:gd name="T67" fmla="*/ 0 h 103"/>
                <a:gd name="T68" fmla="*/ 90 w 90"/>
                <a:gd name="T69" fmla="*/ 103 h 10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 h="103">
                  <a:moveTo>
                    <a:pt x="2" y="13"/>
                  </a:moveTo>
                  <a:lnTo>
                    <a:pt x="22" y="7"/>
                  </a:lnTo>
                  <a:lnTo>
                    <a:pt x="27" y="20"/>
                  </a:lnTo>
                  <a:lnTo>
                    <a:pt x="34" y="0"/>
                  </a:lnTo>
                  <a:lnTo>
                    <a:pt x="39" y="4"/>
                  </a:lnTo>
                  <a:lnTo>
                    <a:pt x="42" y="20"/>
                  </a:lnTo>
                  <a:lnTo>
                    <a:pt x="28" y="43"/>
                  </a:lnTo>
                  <a:lnTo>
                    <a:pt x="50" y="62"/>
                  </a:lnTo>
                  <a:lnTo>
                    <a:pt x="68" y="47"/>
                  </a:lnTo>
                  <a:lnTo>
                    <a:pt x="87" y="48"/>
                  </a:lnTo>
                  <a:lnTo>
                    <a:pt x="90" y="60"/>
                  </a:lnTo>
                  <a:lnTo>
                    <a:pt x="47" y="85"/>
                  </a:lnTo>
                  <a:lnTo>
                    <a:pt x="48" y="103"/>
                  </a:lnTo>
                  <a:lnTo>
                    <a:pt x="41" y="101"/>
                  </a:lnTo>
                  <a:lnTo>
                    <a:pt x="20" y="81"/>
                  </a:lnTo>
                  <a:lnTo>
                    <a:pt x="38" y="81"/>
                  </a:lnTo>
                  <a:lnTo>
                    <a:pt x="30" y="65"/>
                  </a:lnTo>
                  <a:lnTo>
                    <a:pt x="25" y="72"/>
                  </a:lnTo>
                  <a:lnTo>
                    <a:pt x="14" y="71"/>
                  </a:lnTo>
                  <a:lnTo>
                    <a:pt x="15" y="63"/>
                  </a:lnTo>
                  <a:lnTo>
                    <a:pt x="0" y="51"/>
                  </a:lnTo>
                  <a:lnTo>
                    <a:pt x="2" y="1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 name="Freeform 1243"/>
            <p:cNvSpPr>
              <a:spLocks/>
            </p:cNvSpPr>
            <p:nvPr/>
          </p:nvSpPr>
          <p:spPr bwMode="auto">
            <a:xfrm>
              <a:off x="2635456" y="5959420"/>
              <a:ext cx="6069" cy="9103"/>
            </a:xfrm>
            <a:custGeom>
              <a:avLst/>
              <a:gdLst>
                <a:gd name="T0" fmla="*/ 2147483647 w 10"/>
                <a:gd name="T1" fmla="*/ 0 h 19"/>
                <a:gd name="T2" fmla="*/ 2147483647 w 10"/>
                <a:gd name="T3" fmla="*/ 2147483647 h 19"/>
                <a:gd name="T4" fmla="*/ 2147483647 w 10"/>
                <a:gd name="T5" fmla="*/ 2147483647 h 19"/>
                <a:gd name="T6" fmla="*/ 2147483647 w 10"/>
                <a:gd name="T7" fmla="*/ 2147483647 h 19"/>
                <a:gd name="T8" fmla="*/ 2147483647 w 10"/>
                <a:gd name="T9" fmla="*/ 2147483647 h 19"/>
                <a:gd name="T10" fmla="*/ 0 w 10"/>
                <a:gd name="T11" fmla="*/ 2147483647 h 19"/>
                <a:gd name="T12" fmla="*/ 2147483647 w 10"/>
                <a:gd name="T13" fmla="*/ 0 h 19"/>
                <a:gd name="T14" fmla="*/ 0 60000 65536"/>
                <a:gd name="T15" fmla="*/ 0 60000 65536"/>
                <a:gd name="T16" fmla="*/ 0 60000 65536"/>
                <a:gd name="T17" fmla="*/ 0 60000 65536"/>
                <a:gd name="T18" fmla="*/ 0 60000 65536"/>
                <a:gd name="T19" fmla="*/ 0 60000 65536"/>
                <a:gd name="T20" fmla="*/ 0 60000 65536"/>
                <a:gd name="T21" fmla="*/ 0 w 10"/>
                <a:gd name="T22" fmla="*/ 0 h 19"/>
                <a:gd name="T23" fmla="*/ 10 w 10"/>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9">
                  <a:moveTo>
                    <a:pt x="10" y="0"/>
                  </a:moveTo>
                  <a:lnTo>
                    <a:pt x="10" y="15"/>
                  </a:lnTo>
                  <a:lnTo>
                    <a:pt x="4" y="19"/>
                  </a:lnTo>
                  <a:lnTo>
                    <a:pt x="6" y="10"/>
                  </a:lnTo>
                  <a:lnTo>
                    <a:pt x="2" y="11"/>
                  </a:lnTo>
                  <a:lnTo>
                    <a:pt x="0" y="3"/>
                  </a:lnTo>
                  <a:lnTo>
                    <a:pt x="1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 name="Freeform 1244"/>
            <p:cNvSpPr>
              <a:spLocks/>
            </p:cNvSpPr>
            <p:nvPr/>
          </p:nvSpPr>
          <p:spPr bwMode="auto">
            <a:xfrm>
              <a:off x="2621801" y="5970040"/>
              <a:ext cx="33376" cy="22757"/>
            </a:xfrm>
            <a:custGeom>
              <a:avLst/>
              <a:gdLst>
                <a:gd name="T0" fmla="*/ 0 w 68"/>
                <a:gd name="T1" fmla="*/ 0 h 44"/>
                <a:gd name="T2" fmla="*/ 2147483647 w 68"/>
                <a:gd name="T3" fmla="*/ 2147483647 h 44"/>
                <a:gd name="T4" fmla="*/ 2147483647 w 68"/>
                <a:gd name="T5" fmla="*/ 2147483647 h 44"/>
                <a:gd name="T6" fmla="*/ 2147483647 w 68"/>
                <a:gd name="T7" fmla="*/ 2147483647 h 44"/>
                <a:gd name="T8" fmla="*/ 2147483647 w 68"/>
                <a:gd name="T9" fmla="*/ 2147483647 h 44"/>
                <a:gd name="T10" fmla="*/ 0 w 68"/>
                <a:gd name="T11" fmla="*/ 0 h 44"/>
                <a:gd name="T12" fmla="*/ 0 60000 65536"/>
                <a:gd name="T13" fmla="*/ 0 60000 65536"/>
                <a:gd name="T14" fmla="*/ 0 60000 65536"/>
                <a:gd name="T15" fmla="*/ 0 60000 65536"/>
                <a:gd name="T16" fmla="*/ 0 60000 65536"/>
                <a:gd name="T17" fmla="*/ 0 60000 65536"/>
                <a:gd name="T18" fmla="*/ 0 w 68"/>
                <a:gd name="T19" fmla="*/ 0 h 44"/>
                <a:gd name="T20" fmla="*/ 68 w 68"/>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68" h="44">
                  <a:moveTo>
                    <a:pt x="0" y="0"/>
                  </a:moveTo>
                  <a:lnTo>
                    <a:pt x="68" y="44"/>
                  </a:lnTo>
                  <a:lnTo>
                    <a:pt x="51" y="40"/>
                  </a:lnTo>
                  <a:lnTo>
                    <a:pt x="35" y="32"/>
                  </a:lnTo>
                  <a:lnTo>
                    <a:pt x="9" y="18"/>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 name="Freeform 1245"/>
            <p:cNvSpPr>
              <a:spLocks/>
            </p:cNvSpPr>
            <p:nvPr/>
          </p:nvSpPr>
          <p:spPr bwMode="auto">
            <a:xfrm>
              <a:off x="2620285" y="5935147"/>
              <a:ext cx="3034" cy="13653"/>
            </a:xfrm>
            <a:custGeom>
              <a:avLst/>
              <a:gdLst>
                <a:gd name="T0" fmla="*/ 2147483647 w 7"/>
                <a:gd name="T1" fmla="*/ 0 h 27"/>
                <a:gd name="T2" fmla="*/ 2147483647 w 7"/>
                <a:gd name="T3" fmla="*/ 2147483647 h 27"/>
                <a:gd name="T4" fmla="*/ 2147483647 w 7"/>
                <a:gd name="T5" fmla="*/ 2147483647 h 27"/>
                <a:gd name="T6" fmla="*/ 0 w 7"/>
                <a:gd name="T7" fmla="*/ 2147483647 h 27"/>
                <a:gd name="T8" fmla="*/ 2147483647 w 7"/>
                <a:gd name="T9" fmla="*/ 0 h 27"/>
                <a:gd name="T10" fmla="*/ 0 60000 65536"/>
                <a:gd name="T11" fmla="*/ 0 60000 65536"/>
                <a:gd name="T12" fmla="*/ 0 60000 65536"/>
                <a:gd name="T13" fmla="*/ 0 60000 65536"/>
                <a:gd name="T14" fmla="*/ 0 60000 65536"/>
                <a:gd name="T15" fmla="*/ 0 w 7"/>
                <a:gd name="T16" fmla="*/ 0 h 27"/>
                <a:gd name="T17" fmla="*/ 7 w 7"/>
                <a:gd name="T18" fmla="*/ 27 h 27"/>
              </a:gdLst>
              <a:ahLst/>
              <a:cxnLst>
                <a:cxn ang="T10">
                  <a:pos x="T0" y="T1"/>
                </a:cxn>
                <a:cxn ang="T11">
                  <a:pos x="T2" y="T3"/>
                </a:cxn>
                <a:cxn ang="T12">
                  <a:pos x="T4" y="T5"/>
                </a:cxn>
                <a:cxn ang="T13">
                  <a:pos x="T6" y="T7"/>
                </a:cxn>
                <a:cxn ang="T14">
                  <a:pos x="T8" y="T9"/>
                </a:cxn>
              </a:cxnLst>
              <a:rect l="T15" t="T16" r="T17" b="T18"/>
              <a:pathLst>
                <a:path w="7" h="27">
                  <a:moveTo>
                    <a:pt x="5" y="0"/>
                  </a:moveTo>
                  <a:lnTo>
                    <a:pt x="7" y="20"/>
                  </a:lnTo>
                  <a:lnTo>
                    <a:pt x="2" y="27"/>
                  </a:lnTo>
                  <a:lnTo>
                    <a:pt x="0" y="16"/>
                  </a:lnTo>
                  <a:lnTo>
                    <a:pt x="5"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 name="Freeform 1246"/>
            <p:cNvSpPr>
              <a:spLocks/>
            </p:cNvSpPr>
            <p:nvPr/>
          </p:nvSpPr>
          <p:spPr bwMode="auto">
            <a:xfrm>
              <a:off x="2641524" y="5992797"/>
              <a:ext cx="30342" cy="27308"/>
            </a:xfrm>
            <a:custGeom>
              <a:avLst/>
              <a:gdLst>
                <a:gd name="T0" fmla="*/ 2147483647 w 63"/>
                <a:gd name="T1" fmla="*/ 0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2147483647 h 54"/>
                <a:gd name="T30" fmla="*/ 2147483647 w 63"/>
                <a:gd name="T31" fmla="*/ 2147483647 h 54"/>
                <a:gd name="T32" fmla="*/ 0 w 63"/>
                <a:gd name="T33" fmla="*/ 2147483647 h 54"/>
                <a:gd name="T34" fmla="*/ 2147483647 w 63"/>
                <a:gd name="T35" fmla="*/ 0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3"/>
                <a:gd name="T55" fmla="*/ 0 h 54"/>
                <a:gd name="T56" fmla="*/ 63 w 63"/>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3" h="54">
                  <a:moveTo>
                    <a:pt x="3" y="0"/>
                  </a:moveTo>
                  <a:lnTo>
                    <a:pt x="22" y="9"/>
                  </a:lnTo>
                  <a:lnTo>
                    <a:pt x="36" y="6"/>
                  </a:lnTo>
                  <a:lnTo>
                    <a:pt x="42" y="18"/>
                  </a:lnTo>
                  <a:lnTo>
                    <a:pt x="51" y="15"/>
                  </a:lnTo>
                  <a:lnTo>
                    <a:pt x="62" y="27"/>
                  </a:lnTo>
                  <a:lnTo>
                    <a:pt x="63" y="34"/>
                  </a:lnTo>
                  <a:lnTo>
                    <a:pt x="58" y="35"/>
                  </a:lnTo>
                  <a:lnTo>
                    <a:pt x="55" y="50"/>
                  </a:lnTo>
                  <a:lnTo>
                    <a:pt x="46" y="46"/>
                  </a:lnTo>
                  <a:lnTo>
                    <a:pt x="46" y="54"/>
                  </a:lnTo>
                  <a:lnTo>
                    <a:pt x="33" y="54"/>
                  </a:lnTo>
                  <a:lnTo>
                    <a:pt x="37" y="49"/>
                  </a:lnTo>
                  <a:lnTo>
                    <a:pt x="17" y="42"/>
                  </a:lnTo>
                  <a:lnTo>
                    <a:pt x="18" y="30"/>
                  </a:lnTo>
                  <a:lnTo>
                    <a:pt x="10" y="27"/>
                  </a:lnTo>
                  <a:lnTo>
                    <a:pt x="0" y="5"/>
                  </a:lnTo>
                  <a:lnTo>
                    <a:pt x="3"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 name="Freeform 1247"/>
            <p:cNvSpPr>
              <a:spLocks/>
            </p:cNvSpPr>
            <p:nvPr/>
          </p:nvSpPr>
          <p:spPr bwMode="auto">
            <a:xfrm>
              <a:off x="2674902" y="6011002"/>
              <a:ext cx="24273" cy="16688"/>
            </a:xfrm>
            <a:custGeom>
              <a:avLst/>
              <a:gdLst>
                <a:gd name="T0" fmla="*/ 2147483647 w 50"/>
                <a:gd name="T1" fmla="*/ 0 h 35"/>
                <a:gd name="T2" fmla="*/ 2147483647 w 50"/>
                <a:gd name="T3" fmla="*/ 2147483647 h 35"/>
                <a:gd name="T4" fmla="*/ 2147483647 w 50"/>
                <a:gd name="T5" fmla="*/ 2147483647 h 35"/>
                <a:gd name="T6" fmla="*/ 2147483647 w 50"/>
                <a:gd name="T7" fmla="*/ 2147483647 h 35"/>
                <a:gd name="T8" fmla="*/ 2147483647 w 50"/>
                <a:gd name="T9" fmla="*/ 2147483647 h 35"/>
                <a:gd name="T10" fmla="*/ 2147483647 w 50"/>
                <a:gd name="T11" fmla="*/ 2147483647 h 35"/>
                <a:gd name="T12" fmla="*/ 2147483647 w 50"/>
                <a:gd name="T13" fmla="*/ 2147483647 h 35"/>
                <a:gd name="T14" fmla="*/ 2147483647 w 50"/>
                <a:gd name="T15" fmla="*/ 2147483647 h 35"/>
                <a:gd name="T16" fmla="*/ 2147483647 w 50"/>
                <a:gd name="T17" fmla="*/ 2147483647 h 35"/>
                <a:gd name="T18" fmla="*/ 2147483647 w 50"/>
                <a:gd name="T19" fmla="*/ 2147483647 h 35"/>
                <a:gd name="T20" fmla="*/ 2147483647 w 50"/>
                <a:gd name="T21" fmla="*/ 2147483647 h 35"/>
                <a:gd name="T22" fmla="*/ 0 w 50"/>
                <a:gd name="T23" fmla="*/ 2147483647 h 35"/>
                <a:gd name="T24" fmla="*/ 2147483647 w 50"/>
                <a:gd name="T25" fmla="*/ 0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0"/>
                <a:gd name="T40" fmla="*/ 0 h 35"/>
                <a:gd name="T41" fmla="*/ 50 w 50"/>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0" h="35">
                  <a:moveTo>
                    <a:pt x="12" y="0"/>
                  </a:moveTo>
                  <a:lnTo>
                    <a:pt x="22" y="16"/>
                  </a:lnTo>
                  <a:lnTo>
                    <a:pt x="26" y="9"/>
                  </a:lnTo>
                  <a:lnTo>
                    <a:pt x="37" y="12"/>
                  </a:lnTo>
                  <a:lnTo>
                    <a:pt x="40" y="24"/>
                  </a:lnTo>
                  <a:lnTo>
                    <a:pt x="46" y="21"/>
                  </a:lnTo>
                  <a:lnTo>
                    <a:pt x="50" y="30"/>
                  </a:lnTo>
                  <a:lnTo>
                    <a:pt x="40" y="35"/>
                  </a:lnTo>
                  <a:lnTo>
                    <a:pt x="22" y="26"/>
                  </a:lnTo>
                  <a:lnTo>
                    <a:pt x="20" y="32"/>
                  </a:lnTo>
                  <a:lnTo>
                    <a:pt x="3" y="22"/>
                  </a:lnTo>
                  <a:lnTo>
                    <a:pt x="0" y="6"/>
                  </a:lnTo>
                  <a:lnTo>
                    <a:pt x="12"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 name="Freeform 1248"/>
            <p:cNvSpPr>
              <a:spLocks/>
            </p:cNvSpPr>
            <p:nvPr/>
          </p:nvSpPr>
          <p:spPr bwMode="auto">
            <a:xfrm>
              <a:off x="2703726" y="6000382"/>
              <a:ext cx="10620" cy="25792"/>
            </a:xfrm>
            <a:custGeom>
              <a:avLst/>
              <a:gdLst>
                <a:gd name="T0" fmla="*/ 2147483647 w 22"/>
                <a:gd name="T1" fmla="*/ 0 h 51"/>
                <a:gd name="T2" fmla="*/ 2147483647 w 22"/>
                <a:gd name="T3" fmla="*/ 2147483647 h 51"/>
                <a:gd name="T4" fmla="*/ 2147483647 w 22"/>
                <a:gd name="T5" fmla="*/ 2147483647 h 51"/>
                <a:gd name="T6" fmla="*/ 2147483647 w 22"/>
                <a:gd name="T7" fmla="*/ 2147483647 h 51"/>
                <a:gd name="T8" fmla="*/ 2147483647 w 22"/>
                <a:gd name="T9" fmla="*/ 2147483647 h 51"/>
                <a:gd name="T10" fmla="*/ 0 w 22"/>
                <a:gd name="T11" fmla="*/ 2147483647 h 51"/>
                <a:gd name="T12" fmla="*/ 0 w 22"/>
                <a:gd name="T13" fmla="*/ 2147483647 h 51"/>
                <a:gd name="T14" fmla="*/ 2147483647 w 22"/>
                <a:gd name="T15" fmla="*/ 2147483647 h 51"/>
                <a:gd name="T16" fmla="*/ 2147483647 w 22"/>
                <a:gd name="T17" fmla="*/ 2147483647 h 51"/>
                <a:gd name="T18" fmla="*/ 2147483647 w 2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51"/>
                <a:gd name="T32" fmla="*/ 22 w 22"/>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51">
                  <a:moveTo>
                    <a:pt x="12" y="0"/>
                  </a:moveTo>
                  <a:lnTo>
                    <a:pt x="19" y="34"/>
                  </a:lnTo>
                  <a:lnTo>
                    <a:pt x="8" y="29"/>
                  </a:lnTo>
                  <a:lnTo>
                    <a:pt x="9" y="37"/>
                  </a:lnTo>
                  <a:lnTo>
                    <a:pt x="22" y="51"/>
                  </a:lnTo>
                  <a:lnTo>
                    <a:pt x="0" y="34"/>
                  </a:lnTo>
                  <a:lnTo>
                    <a:pt x="0" y="24"/>
                  </a:lnTo>
                  <a:lnTo>
                    <a:pt x="9" y="20"/>
                  </a:lnTo>
                  <a:lnTo>
                    <a:pt x="7" y="11"/>
                  </a:lnTo>
                  <a:lnTo>
                    <a:pt x="12"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Freeform 1249"/>
            <p:cNvSpPr>
              <a:spLocks/>
            </p:cNvSpPr>
            <p:nvPr/>
          </p:nvSpPr>
          <p:spPr bwMode="auto">
            <a:xfrm>
              <a:off x="2723448" y="6050447"/>
              <a:ext cx="43995" cy="28825"/>
            </a:xfrm>
            <a:custGeom>
              <a:avLst/>
              <a:gdLst>
                <a:gd name="T0" fmla="*/ 0 w 88"/>
                <a:gd name="T1" fmla="*/ 2147483647 h 55"/>
                <a:gd name="T2" fmla="*/ 2147483647 w 88"/>
                <a:gd name="T3" fmla="*/ 0 h 55"/>
                <a:gd name="T4" fmla="*/ 2147483647 w 88"/>
                <a:gd name="T5" fmla="*/ 2147483647 h 55"/>
                <a:gd name="T6" fmla="*/ 2147483647 w 88"/>
                <a:gd name="T7" fmla="*/ 2147483647 h 55"/>
                <a:gd name="T8" fmla="*/ 2147483647 w 88"/>
                <a:gd name="T9" fmla="*/ 2147483647 h 55"/>
                <a:gd name="T10" fmla="*/ 2147483647 w 88"/>
                <a:gd name="T11" fmla="*/ 2147483647 h 55"/>
                <a:gd name="T12" fmla="*/ 2147483647 w 88"/>
                <a:gd name="T13" fmla="*/ 2147483647 h 55"/>
                <a:gd name="T14" fmla="*/ 2147483647 w 88"/>
                <a:gd name="T15" fmla="*/ 2147483647 h 55"/>
                <a:gd name="T16" fmla="*/ 2147483647 w 88"/>
                <a:gd name="T17" fmla="*/ 2147483647 h 55"/>
                <a:gd name="T18" fmla="*/ 2147483647 w 88"/>
                <a:gd name="T19" fmla="*/ 2147483647 h 55"/>
                <a:gd name="T20" fmla="*/ 2147483647 w 88"/>
                <a:gd name="T21" fmla="*/ 2147483647 h 55"/>
                <a:gd name="T22" fmla="*/ 2147483647 w 88"/>
                <a:gd name="T23" fmla="*/ 2147483647 h 55"/>
                <a:gd name="T24" fmla="*/ 2147483647 w 88"/>
                <a:gd name="T25" fmla="*/ 2147483647 h 55"/>
                <a:gd name="T26" fmla="*/ 2147483647 w 88"/>
                <a:gd name="T27" fmla="*/ 2147483647 h 55"/>
                <a:gd name="T28" fmla="*/ 2147483647 w 88"/>
                <a:gd name="T29" fmla="*/ 2147483647 h 55"/>
                <a:gd name="T30" fmla="*/ 2147483647 w 88"/>
                <a:gd name="T31" fmla="*/ 2147483647 h 55"/>
                <a:gd name="T32" fmla="*/ 0 w 88"/>
                <a:gd name="T33" fmla="*/ 2147483647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8"/>
                <a:gd name="T52" fmla="*/ 0 h 55"/>
                <a:gd name="T53" fmla="*/ 88 w 88"/>
                <a:gd name="T54" fmla="*/ 55 h 5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8" h="55">
                  <a:moveTo>
                    <a:pt x="0" y="14"/>
                  </a:moveTo>
                  <a:lnTo>
                    <a:pt x="66" y="0"/>
                  </a:lnTo>
                  <a:lnTo>
                    <a:pt x="73" y="10"/>
                  </a:lnTo>
                  <a:lnTo>
                    <a:pt x="76" y="19"/>
                  </a:lnTo>
                  <a:lnTo>
                    <a:pt x="78" y="24"/>
                  </a:lnTo>
                  <a:lnTo>
                    <a:pt x="80" y="33"/>
                  </a:lnTo>
                  <a:lnTo>
                    <a:pt x="88" y="55"/>
                  </a:lnTo>
                  <a:lnTo>
                    <a:pt x="68" y="35"/>
                  </a:lnTo>
                  <a:lnTo>
                    <a:pt x="56" y="39"/>
                  </a:lnTo>
                  <a:lnTo>
                    <a:pt x="42" y="21"/>
                  </a:lnTo>
                  <a:lnTo>
                    <a:pt x="28" y="25"/>
                  </a:lnTo>
                  <a:lnTo>
                    <a:pt x="42" y="43"/>
                  </a:lnTo>
                  <a:lnTo>
                    <a:pt x="26" y="42"/>
                  </a:lnTo>
                  <a:lnTo>
                    <a:pt x="13" y="28"/>
                  </a:lnTo>
                  <a:lnTo>
                    <a:pt x="26" y="17"/>
                  </a:lnTo>
                  <a:lnTo>
                    <a:pt x="4" y="23"/>
                  </a:lnTo>
                  <a:lnTo>
                    <a:pt x="0" y="1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Freeform 1015"/>
            <p:cNvSpPr>
              <a:spLocks/>
            </p:cNvSpPr>
            <p:nvPr/>
          </p:nvSpPr>
          <p:spPr bwMode="auto">
            <a:xfrm>
              <a:off x="3073901" y="1339810"/>
              <a:ext cx="45514" cy="56134"/>
            </a:xfrm>
            <a:custGeom>
              <a:avLst/>
              <a:gdLst>
                <a:gd name="T0" fmla="*/ 2147483647 w 92"/>
                <a:gd name="T1" fmla="*/ 0 h 110"/>
                <a:gd name="T2" fmla="*/ 2147483647 w 92"/>
                <a:gd name="T3" fmla="*/ 2147483647 h 110"/>
                <a:gd name="T4" fmla="*/ 2147483647 w 92"/>
                <a:gd name="T5" fmla="*/ 2147483647 h 110"/>
                <a:gd name="T6" fmla="*/ 0 w 92"/>
                <a:gd name="T7" fmla="*/ 2147483647 h 110"/>
                <a:gd name="T8" fmla="*/ 2147483647 w 92"/>
                <a:gd name="T9" fmla="*/ 0 h 110"/>
                <a:gd name="T10" fmla="*/ 0 60000 65536"/>
                <a:gd name="T11" fmla="*/ 0 60000 65536"/>
                <a:gd name="T12" fmla="*/ 0 60000 65536"/>
                <a:gd name="T13" fmla="*/ 0 60000 65536"/>
                <a:gd name="T14" fmla="*/ 0 60000 65536"/>
                <a:gd name="T15" fmla="*/ 0 w 92"/>
                <a:gd name="T16" fmla="*/ 0 h 110"/>
                <a:gd name="T17" fmla="*/ 92 w 92"/>
                <a:gd name="T18" fmla="*/ 110 h 110"/>
              </a:gdLst>
              <a:ahLst/>
              <a:cxnLst>
                <a:cxn ang="T10">
                  <a:pos x="T0" y="T1"/>
                </a:cxn>
                <a:cxn ang="T11">
                  <a:pos x="T2" y="T3"/>
                </a:cxn>
                <a:cxn ang="T12">
                  <a:pos x="T4" y="T5"/>
                </a:cxn>
                <a:cxn ang="T13">
                  <a:pos x="T6" y="T7"/>
                </a:cxn>
                <a:cxn ang="T14">
                  <a:pos x="T8" y="T9"/>
                </a:cxn>
              </a:cxnLst>
              <a:rect l="T15" t="T16" r="T17" b="T18"/>
              <a:pathLst>
                <a:path w="92" h="110">
                  <a:moveTo>
                    <a:pt x="10" y="0"/>
                  </a:moveTo>
                  <a:lnTo>
                    <a:pt x="92" y="110"/>
                  </a:lnTo>
                  <a:lnTo>
                    <a:pt x="17" y="77"/>
                  </a:lnTo>
                  <a:lnTo>
                    <a:pt x="0" y="23"/>
                  </a:lnTo>
                  <a:lnTo>
                    <a:pt x="1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 name="Freeform 1016"/>
            <p:cNvSpPr>
              <a:spLocks/>
            </p:cNvSpPr>
            <p:nvPr/>
          </p:nvSpPr>
          <p:spPr bwMode="auto">
            <a:xfrm>
              <a:off x="3193754" y="1286712"/>
              <a:ext cx="63718" cy="100130"/>
            </a:xfrm>
            <a:custGeom>
              <a:avLst/>
              <a:gdLst>
                <a:gd name="T0" fmla="*/ 0 w 134"/>
                <a:gd name="T1" fmla="*/ 2147483647 h 201"/>
                <a:gd name="T2" fmla="*/ 2147483647 w 134"/>
                <a:gd name="T3" fmla="*/ 0 h 201"/>
                <a:gd name="T4" fmla="*/ 2147483647 w 134"/>
                <a:gd name="T5" fmla="*/ 2147483647 h 201"/>
                <a:gd name="T6" fmla="*/ 2147483647 w 134"/>
                <a:gd name="T7" fmla="*/ 2147483647 h 201"/>
                <a:gd name="T8" fmla="*/ 2147483647 w 134"/>
                <a:gd name="T9" fmla="*/ 2147483647 h 201"/>
                <a:gd name="T10" fmla="*/ 2147483647 w 134"/>
                <a:gd name="T11" fmla="*/ 2147483647 h 201"/>
                <a:gd name="T12" fmla="*/ 0 w 134"/>
                <a:gd name="T13" fmla="*/ 2147483647 h 201"/>
                <a:gd name="T14" fmla="*/ 0 60000 65536"/>
                <a:gd name="T15" fmla="*/ 0 60000 65536"/>
                <a:gd name="T16" fmla="*/ 0 60000 65536"/>
                <a:gd name="T17" fmla="*/ 0 60000 65536"/>
                <a:gd name="T18" fmla="*/ 0 60000 65536"/>
                <a:gd name="T19" fmla="*/ 0 60000 65536"/>
                <a:gd name="T20" fmla="*/ 0 60000 65536"/>
                <a:gd name="T21" fmla="*/ 0 w 134"/>
                <a:gd name="T22" fmla="*/ 0 h 201"/>
                <a:gd name="T23" fmla="*/ 134 w 134"/>
                <a:gd name="T24" fmla="*/ 201 h 2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201">
                  <a:moveTo>
                    <a:pt x="0" y="9"/>
                  </a:moveTo>
                  <a:lnTo>
                    <a:pt x="64" y="0"/>
                  </a:lnTo>
                  <a:lnTo>
                    <a:pt x="134" y="106"/>
                  </a:lnTo>
                  <a:lnTo>
                    <a:pt x="107" y="147"/>
                  </a:lnTo>
                  <a:lnTo>
                    <a:pt x="111" y="201"/>
                  </a:lnTo>
                  <a:lnTo>
                    <a:pt x="33" y="92"/>
                  </a:lnTo>
                  <a:lnTo>
                    <a:pt x="0" y="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 name="Freeform 1017"/>
            <p:cNvSpPr>
              <a:spLocks/>
            </p:cNvSpPr>
            <p:nvPr/>
          </p:nvSpPr>
          <p:spPr bwMode="auto">
            <a:xfrm>
              <a:off x="3208926" y="1215408"/>
              <a:ext cx="36411" cy="37929"/>
            </a:xfrm>
            <a:custGeom>
              <a:avLst/>
              <a:gdLst>
                <a:gd name="T0" fmla="*/ 2147483647 w 69"/>
                <a:gd name="T1" fmla="*/ 2147483647 h 77"/>
                <a:gd name="T2" fmla="*/ 0 w 69"/>
                <a:gd name="T3" fmla="*/ 2147483647 h 77"/>
                <a:gd name="T4" fmla="*/ 2147483647 w 69"/>
                <a:gd name="T5" fmla="*/ 0 h 77"/>
                <a:gd name="T6" fmla="*/ 2147483647 w 69"/>
                <a:gd name="T7" fmla="*/ 2147483647 h 77"/>
                <a:gd name="T8" fmla="*/ 2147483647 w 69"/>
                <a:gd name="T9" fmla="*/ 2147483647 h 77"/>
                <a:gd name="T10" fmla="*/ 0 60000 65536"/>
                <a:gd name="T11" fmla="*/ 0 60000 65536"/>
                <a:gd name="T12" fmla="*/ 0 60000 65536"/>
                <a:gd name="T13" fmla="*/ 0 60000 65536"/>
                <a:gd name="T14" fmla="*/ 0 60000 65536"/>
                <a:gd name="T15" fmla="*/ 0 w 69"/>
                <a:gd name="T16" fmla="*/ 0 h 77"/>
                <a:gd name="T17" fmla="*/ 69 w 69"/>
                <a:gd name="T18" fmla="*/ 77 h 77"/>
              </a:gdLst>
              <a:ahLst/>
              <a:cxnLst>
                <a:cxn ang="T10">
                  <a:pos x="T0" y="T1"/>
                </a:cxn>
                <a:cxn ang="T11">
                  <a:pos x="T2" y="T3"/>
                </a:cxn>
                <a:cxn ang="T12">
                  <a:pos x="T4" y="T5"/>
                </a:cxn>
                <a:cxn ang="T13">
                  <a:pos x="T6" y="T7"/>
                </a:cxn>
                <a:cxn ang="T14">
                  <a:pos x="T8" y="T9"/>
                </a:cxn>
              </a:cxnLst>
              <a:rect l="T15" t="T16" r="T17" b="T18"/>
              <a:pathLst>
                <a:path w="69" h="77">
                  <a:moveTo>
                    <a:pt x="26" y="60"/>
                  </a:moveTo>
                  <a:lnTo>
                    <a:pt x="0" y="25"/>
                  </a:lnTo>
                  <a:lnTo>
                    <a:pt x="30" y="0"/>
                  </a:lnTo>
                  <a:lnTo>
                    <a:pt x="69" y="77"/>
                  </a:lnTo>
                  <a:lnTo>
                    <a:pt x="26" y="6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 name="Freeform 1018"/>
            <p:cNvSpPr>
              <a:spLocks/>
            </p:cNvSpPr>
            <p:nvPr/>
          </p:nvSpPr>
          <p:spPr bwMode="auto">
            <a:xfrm>
              <a:off x="3337880" y="1203271"/>
              <a:ext cx="27308" cy="31860"/>
            </a:xfrm>
            <a:custGeom>
              <a:avLst/>
              <a:gdLst>
                <a:gd name="T0" fmla="*/ 0 w 52"/>
                <a:gd name="T1" fmla="*/ 0 h 63"/>
                <a:gd name="T2" fmla="*/ 2147483647 w 52"/>
                <a:gd name="T3" fmla="*/ 2147483647 h 63"/>
                <a:gd name="T4" fmla="*/ 2147483647 w 52"/>
                <a:gd name="T5" fmla="*/ 2147483647 h 63"/>
                <a:gd name="T6" fmla="*/ 0 w 52"/>
                <a:gd name="T7" fmla="*/ 0 h 63"/>
                <a:gd name="T8" fmla="*/ 0 60000 65536"/>
                <a:gd name="T9" fmla="*/ 0 60000 65536"/>
                <a:gd name="T10" fmla="*/ 0 60000 65536"/>
                <a:gd name="T11" fmla="*/ 0 60000 65536"/>
                <a:gd name="T12" fmla="*/ 0 w 52"/>
                <a:gd name="T13" fmla="*/ 0 h 63"/>
                <a:gd name="T14" fmla="*/ 52 w 52"/>
                <a:gd name="T15" fmla="*/ 63 h 63"/>
              </a:gdLst>
              <a:ahLst/>
              <a:cxnLst>
                <a:cxn ang="T8">
                  <a:pos x="T0" y="T1"/>
                </a:cxn>
                <a:cxn ang="T9">
                  <a:pos x="T2" y="T3"/>
                </a:cxn>
                <a:cxn ang="T10">
                  <a:pos x="T4" y="T5"/>
                </a:cxn>
                <a:cxn ang="T11">
                  <a:pos x="T6" y="T7"/>
                </a:cxn>
              </a:cxnLst>
              <a:rect l="T12" t="T13" r="T14" b="T15"/>
              <a:pathLst>
                <a:path w="52" h="63">
                  <a:moveTo>
                    <a:pt x="0" y="0"/>
                  </a:moveTo>
                  <a:lnTo>
                    <a:pt x="52" y="30"/>
                  </a:lnTo>
                  <a:lnTo>
                    <a:pt x="43" y="63"/>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 name="Freeform 1019"/>
            <p:cNvSpPr>
              <a:spLocks/>
            </p:cNvSpPr>
            <p:nvPr/>
          </p:nvSpPr>
          <p:spPr bwMode="auto">
            <a:xfrm>
              <a:off x="3336362" y="1160792"/>
              <a:ext cx="39445" cy="47031"/>
            </a:xfrm>
            <a:custGeom>
              <a:avLst/>
              <a:gdLst>
                <a:gd name="T0" fmla="*/ 2147483647 w 79"/>
                <a:gd name="T1" fmla="*/ 0 h 92"/>
                <a:gd name="T2" fmla="*/ 2147483647 w 79"/>
                <a:gd name="T3" fmla="*/ 2147483647 h 92"/>
                <a:gd name="T4" fmla="*/ 2147483647 w 79"/>
                <a:gd name="T5" fmla="*/ 2147483647 h 92"/>
                <a:gd name="T6" fmla="*/ 0 w 79"/>
                <a:gd name="T7" fmla="*/ 2147483647 h 92"/>
                <a:gd name="T8" fmla="*/ 2147483647 w 79"/>
                <a:gd name="T9" fmla="*/ 0 h 92"/>
                <a:gd name="T10" fmla="*/ 0 60000 65536"/>
                <a:gd name="T11" fmla="*/ 0 60000 65536"/>
                <a:gd name="T12" fmla="*/ 0 60000 65536"/>
                <a:gd name="T13" fmla="*/ 0 60000 65536"/>
                <a:gd name="T14" fmla="*/ 0 60000 65536"/>
                <a:gd name="T15" fmla="*/ 0 w 79"/>
                <a:gd name="T16" fmla="*/ 0 h 92"/>
                <a:gd name="T17" fmla="*/ 79 w 79"/>
                <a:gd name="T18" fmla="*/ 92 h 92"/>
              </a:gdLst>
              <a:ahLst/>
              <a:cxnLst>
                <a:cxn ang="T10">
                  <a:pos x="T0" y="T1"/>
                </a:cxn>
                <a:cxn ang="T11">
                  <a:pos x="T2" y="T3"/>
                </a:cxn>
                <a:cxn ang="T12">
                  <a:pos x="T4" y="T5"/>
                </a:cxn>
                <a:cxn ang="T13">
                  <a:pos x="T6" y="T7"/>
                </a:cxn>
                <a:cxn ang="T14">
                  <a:pos x="T8" y="T9"/>
                </a:cxn>
              </a:cxnLst>
              <a:rect l="T15" t="T16" r="T17" b="T18"/>
              <a:pathLst>
                <a:path w="79" h="92">
                  <a:moveTo>
                    <a:pt x="5" y="0"/>
                  </a:moveTo>
                  <a:lnTo>
                    <a:pt x="79" y="92"/>
                  </a:lnTo>
                  <a:lnTo>
                    <a:pt x="3" y="36"/>
                  </a:lnTo>
                  <a:lnTo>
                    <a:pt x="0" y="17"/>
                  </a:lnTo>
                  <a:lnTo>
                    <a:pt x="5"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Freeform 1024"/>
            <p:cNvSpPr>
              <a:spLocks/>
            </p:cNvSpPr>
            <p:nvPr/>
          </p:nvSpPr>
          <p:spPr bwMode="auto">
            <a:xfrm>
              <a:off x="3679230" y="2289523"/>
              <a:ext cx="57651" cy="27308"/>
            </a:xfrm>
            <a:custGeom>
              <a:avLst/>
              <a:gdLst>
                <a:gd name="T0" fmla="*/ 2147483647 w 115"/>
                <a:gd name="T1" fmla="*/ 2147483647 h 53"/>
                <a:gd name="T2" fmla="*/ 0 w 115"/>
                <a:gd name="T3" fmla="*/ 2147483647 h 53"/>
                <a:gd name="T4" fmla="*/ 2147483647 w 115"/>
                <a:gd name="T5" fmla="*/ 2147483647 h 53"/>
                <a:gd name="T6" fmla="*/ 2147483647 w 115"/>
                <a:gd name="T7" fmla="*/ 2147483647 h 53"/>
                <a:gd name="T8" fmla="*/ 2147483647 w 115"/>
                <a:gd name="T9" fmla="*/ 2147483647 h 53"/>
                <a:gd name="T10" fmla="*/ 2147483647 w 115"/>
                <a:gd name="T11" fmla="*/ 0 h 53"/>
                <a:gd name="T12" fmla="*/ 2147483647 w 115"/>
                <a:gd name="T13" fmla="*/ 2147483647 h 53"/>
                <a:gd name="T14" fmla="*/ 0 60000 65536"/>
                <a:gd name="T15" fmla="*/ 0 60000 65536"/>
                <a:gd name="T16" fmla="*/ 0 60000 65536"/>
                <a:gd name="T17" fmla="*/ 0 60000 65536"/>
                <a:gd name="T18" fmla="*/ 0 60000 65536"/>
                <a:gd name="T19" fmla="*/ 0 60000 65536"/>
                <a:gd name="T20" fmla="*/ 0 60000 65536"/>
                <a:gd name="T21" fmla="*/ 0 w 115"/>
                <a:gd name="T22" fmla="*/ 0 h 53"/>
                <a:gd name="T23" fmla="*/ 115 w 115"/>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53">
                  <a:moveTo>
                    <a:pt x="2" y="31"/>
                  </a:moveTo>
                  <a:lnTo>
                    <a:pt x="0" y="43"/>
                  </a:lnTo>
                  <a:lnTo>
                    <a:pt x="57" y="53"/>
                  </a:lnTo>
                  <a:lnTo>
                    <a:pt x="115" y="39"/>
                  </a:lnTo>
                  <a:lnTo>
                    <a:pt x="99" y="25"/>
                  </a:lnTo>
                  <a:lnTo>
                    <a:pt x="26" y="0"/>
                  </a:lnTo>
                  <a:lnTo>
                    <a:pt x="2" y="3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 name="Freeform 1025"/>
            <p:cNvSpPr>
              <a:spLocks/>
            </p:cNvSpPr>
            <p:nvPr/>
          </p:nvSpPr>
          <p:spPr bwMode="auto">
            <a:xfrm>
              <a:off x="3700471" y="2318349"/>
              <a:ext cx="57651" cy="24273"/>
            </a:xfrm>
            <a:custGeom>
              <a:avLst/>
              <a:gdLst>
                <a:gd name="T0" fmla="*/ 2147483647 w 112"/>
                <a:gd name="T1" fmla="*/ 2147483647 h 50"/>
                <a:gd name="T2" fmla="*/ 2147483647 w 112"/>
                <a:gd name="T3" fmla="*/ 2147483647 h 50"/>
                <a:gd name="T4" fmla="*/ 2147483647 w 112"/>
                <a:gd name="T5" fmla="*/ 2147483647 h 50"/>
                <a:gd name="T6" fmla="*/ 2147483647 w 112"/>
                <a:gd name="T7" fmla="*/ 2147483647 h 50"/>
                <a:gd name="T8" fmla="*/ 2147483647 w 112"/>
                <a:gd name="T9" fmla="*/ 2147483647 h 50"/>
                <a:gd name="T10" fmla="*/ 2147483647 w 112"/>
                <a:gd name="T11" fmla="*/ 2147483647 h 50"/>
                <a:gd name="T12" fmla="*/ 0 w 112"/>
                <a:gd name="T13" fmla="*/ 2147483647 h 50"/>
                <a:gd name="T14" fmla="*/ 2147483647 w 112"/>
                <a:gd name="T15" fmla="*/ 0 h 50"/>
                <a:gd name="T16" fmla="*/ 2147483647 w 112"/>
                <a:gd name="T17" fmla="*/ 2147483647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2"/>
                <a:gd name="T28" fmla="*/ 0 h 50"/>
                <a:gd name="T29" fmla="*/ 112 w 112"/>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2" h="50">
                  <a:moveTo>
                    <a:pt x="112" y="25"/>
                  </a:moveTo>
                  <a:lnTo>
                    <a:pt x="103" y="35"/>
                  </a:lnTo>
                  <a:lnTo>
                    <a:pt x="112" y="47"/>
                  </a:lnTo>
                  <a:lnTo>
                    <a:pt x="102" y="50"/>
                  </a:lnTo>
                  <a:lnTo>
                    <a:pt x="56" y="21"/>
                  </a:lnTo>
                  <a:lnTo>
                    <a:pt x="15" y="21"/>
                  </a:lnTo>
                  <a:lnTo>
                    <a:pt x="0" y="11"/>
                  </a:lnTo>
                  <a:lnTo>
                    <a:pt x="57" y="0"/>
                  </a:lnTo>
                  <a:lnTo>
                    <a:pt x="112" y="2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Freeform 1026"/>
            <p:cNvSpPr>
              <a:spLocks/>
            </p:cNvSpPr>
            <p:nvPr/>
          </p:nvSpPr>
          <p:spPr bwMode="auto">
            <a:xfrm>
              <a:off x="3703504" y="2332003"/>
              <a:ext cx="56133" cy="53099"/>
            </a:xfrm>
            <a:custGeom>
              <a:avLst/>
              <a:gdLst>
                <a:gd name="T0" fmla="*/ 2147483647 w 110"/>
                <a:gd name="T1" fmla="*/ 2147483647 h 106"/>
                <a:gd name="T2" fmla="*/ 2147483647 w 110"/>
                <a:gd name="T3" fmla="*/ 2147483647 h 106"/>
                <a:gd name="T4" fmla="*/ 2147483647 w 110"/>
                <a:gd name="T5" fmla="*/ 2147483647 h 106"/>
                <a:gd name="T6" fmla="*/ 2147483647 w 110"/>
                <a:gd name="T7" fmla="*/ 2147483647 h 106"/>
                <a:gd name="T8" fmla="*/ 2147483647 w 110"/>
                <a:gd name="T9" fmla="*/ 2147483647 h 106"/>
                <a:gd name="T10" fmla="*/ 2147483647 w 110"/>
                <a:gd name="T11" fmla="*/ 2147483647 h 106"/>
                <a:gd name="T12" fmla="*/ 2147483647 w 110"/>
                <a:gd name="T13" fmla="*/ 2147483647 h 106"/>
                <a:gd name="T14" fmla="*/ 2147483647 w 110"/>
                <a:gd name="T15" fmla="*/ 2147483647 h 106"/>
                <a:gd name="T16" fmla="*/ 2147483647 w 110"/>
                <a:gd name="T17" fmla="*/ 2147483647 h 106"/>
                <a:gd name="T18" fmla="*/ 0 w 110"/>
                <a:gd name="T19" fmla="*/ 2147483647 h 106"/>
                <a:gd name="T20" fmla="*/ 2147483647 w 110"/>
                <a:gd name="T21" fmla="*/ 0 h 106"/>
                <a:gd name="T22" fmla="*/ 2147483647 w 110"/>
                <a:gd name="T23" fmla="*/ 2147483647 h 10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0"/>
                <a:gd name="T37" fmla="*/ 0 h 106"/>
                <a:gd name="T38" fmla="*/ 110 w 110"/>
                <a:gd name="T39" fmla="*/ 106 h 10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0" h="106">
                  <a:moveTo>
                    <a:pt x="64" y="18"/>
                  </a:moveTo>
                  <a:lnTo>
                    <a:pt x="107" y="49"/>
                  </a:lnTo>
                  <a:lnTo>
                    <a:pt x="110" y="66"/>
                  </a:lnTo>
                  <a:lnTo>
                    <a:pt x="77" y="69"/>
                  </a:lnTo>
                  <a:lnTo>
                    <a:pt x="101" y="86"/>
                  </a:lnTo>
                  <a:lnTo>
                    <a:pt x="100" y="104"/>
                  </a:lnTo>
                  <a:lnTo>
                    <a:pt x="95" y="106"/>
                  </a:lnTo>
                  <a:lnTo>
                    <a:pt x="25" y="55"/>
                  </a:lnTo>
                  <a:lnTo>
                    <a:pt x="7" y="36"/>
                  </a:lnTo>
                  <a:lnTo>
                    <a:pt x="0" y="2"/>
                  </a:lnTo>
                  <a:lnTo>
                    <a:pt x="45" y="0"/>
                  </a:lnTo>
                  <a:lnTo>
                    <a:pt x="64" y="1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Freeform 1027"/>
            <p:cNvSpPr>
              <a:spLocks/>
            </p:cNvSpPr>
            <p:nvPr/>
          </p:nvSpPr>
          <p:spPr bwMode="auto">
            <a:xfrm>
              <a:off x="3627648" y="2456406"/>
              <a:ext cx="57651" cy="39445"/>
            </a:xfrm>
            <a:custGeom>
              <a:avLst/>
              <a:gdLst>
                <a:gd name="T0" fmla="*/ 2147483647 w 116"/>
                <a:gd name="T1" fmla="*/ 2147483647 h 78"/>
                <a:gd name="T2" fmla="*/ 2147483647 w 116"/>
                <a:gd name="T3" fmla="*/ 2147483647 h 78"/>
                <a:gd name="T4" fmla="*/ 2147483647 w 116"/>
                <a:gd name="T5" fmla="*/ 2147483647 h 78"/>
                <a:gd name="T6" fmla="*/ 0 w 116"/>
                <a:gd name="T7" fmla="*/ 2147483647 h 78"/>
                <a:gd name="T8" fmla="*/ 2147483647 w 116"/>
                <a:gd name="T9" fmla="*/ 2147483647 h 78"/>
                <a:gd name="T10" fmla="*/ 2147483647 w 116"/>
                <a:gd name="T11" fmla="*/ 2147483647 h 78"/>
                <a:gd name="T12" fmla="*/ 2147483647 w 116"/>
                <a:gd name="T13" fmla="*/ 0 h 78"/>
                <a:gd name="T14" fmla="*/ 2147483647 w 116"/>
                <a:gd name="T15" fmla="*/ 2147483647 h 78"/>
                <a:gd name="T16" fmla="*/ 0 60000 65536"/>
                <a:gd name="T17" fmla="*/ 0 60000 65536"/>
                <a:gd name="T18" fmla="*/ 0 60000 65536"/>
                <a:gd name="T19" fmla="*/ 0 60000 65536"/>
                <a:gd name="T20" fmla="*/ 0 60000 65536"/>
                <a:gd name="T21" fmla="*/ 0 60000 65536"/>
                <a:gd name="T22" fmla="*/ 0 60000 65536"/>
                <a:gd name="T23" fmla="*/ 0 60000 65536"/>
                <a:gd name="T24" fmla="*/ 0 w 116"/>
                <a:gd name="T25" fmla="*/ 0 h 78"/>
                <a:gd name="T26" fmla="*/ 116 w 116"/>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6" h="78">
                  <a:moveTo>
                    <a:pt x="113" y="25"/>
                  </a:moveTo>
                  <a:lnTo>
                    <a:pt x="116" y="54"/>
                  </a:lnTo>
                  <a:lnTo>
                    <a:pt x="106" y="61"/>
                  </a:lnTo>
                  <a:lnTo>
                    <a:pt x="0" y="78"/>
                  </a:lnTo>
                  <a:lnTo>
                    <a:pt x="3" y="55"/>
                  </a:lnTo>
                  <a:lnTo>
                    <a:pt x="40" y="26"/>
                  </a:lnTo>
                  <a:lnTo>
                    <a:pt x="93" y="0"/>
                  </a:lnTo>
                  <a:lnTo>
                    <a:pt x="113" y="2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Freeform 1028"/>
            <p:cNvSpPr>
              <a:spLocks/>
            </p:cNvSpPr>
            <p:nvPr/>
          </p:nvSpPr>
          <p:spPr bwMode="auto">
            <a:xfrm>
              <a:off x="3703504" y="2723417"/>
              <a:ext cx="236670" cy="159298"/>
            </a:xfrm>
            <a:custGeom>
              <a:avLst/>
              <a:gdLst>
                <a:gd name="T0" fmla="*/ 2147483647 w 474"/>
                <a:gd name="T1" fmla="*/ 2147483647 h 320"/>
                <a:gd name="T2" fmla="*/ 2147483647 w 474"/>
                <a:gd name="T3" fmla="*/ 2147483647 h 320"/>
                <a:gd name="T4" fmla="*/ 2147483647 w 474"/>
                <a:gd name="T5" fmla="*/ 2147483647 h 320"/>
                <a:gd name="T6" fmla="*/ 2147483647 w 474"/>
                <a:gd name="T7" fmla="*/ 2147483647 h 320"/>
                <a:gd name="T8" fmla="*/ 2147483647 w 474"/>
                <a:gd name="T9" fmla="*/ 2147483647 h 320"/>
                <a:gd name="T10" fmla="*/ 2147483647 w 474"/>
                <a:gd name="T11" fmla="*/ 2147483647 h 320"/>
                <a:gd name="T12" fmla="*/ 2147483647 w 474"/>
                <a:gd name="T13" fmla="*/ 2147483647 h 320"/>
                <a:gd name="T14" fmla="*/ 2147483647 w 474"/>
                <a:gd name="T15" fmla="*/ 2147483647 h 320"/>
                <a:gd name="T16" fmla="*/ 2147483647 w 474"/>
                <a:gd name="T17" fmla="*/ 2147483647 h 320"/>
                <a:gd name="T18" fmla="*/ 2147483647 w 474"/>
                <a:gd name="T19" fmla="*/ 2147483647 h 320"/>
                <a:gd name="T20" fmla="*/ 2147483647 w 474"/>
                <a:gd name="T21" fmla="*/ 2147483647 h 320"/>
                <a:gd name="T22" fmla="*/ 0 w 474"/>
                <a:gd name="T23" fmla="*/ 2147483647 h 320"/>
                <a:gd name="T24" fmla="*/ 2147483647 w 474"/>
                <a:gd name="T25" fmla="*/ 2147483647 h 320"/>
                <a:gd name="T26" fmla="*/ 2147483647 w 474"/>
                <a:gd name="T27" fmla="*/ 2147483647 h 320"/>
                <a:gd name="T28" fmla="*/ 2147483647 w 474"/>
                <a:gd name="T29" fmla="*/ 2147483647 h 320"/>
                <a:gd name="T30" fmla="*/ 2147483647 w 474"/>
                <a:gd name="T31" fmla="*/ 2147483647 h 320"/>
                <a:gd name="T32" fmla="*/ 2147483647 w 474"/>
                <a:gd name="T33" fmla="*/ 2147483647 h 320"/>
                <a:gd name="T34" fmla="*/ 2147483647 w 474"/>
                <a:gd name="T35" fmla="*/ 2147483647 h 320"/>
                <a:gd name="T36" fmla="*/ 2147483647 w 474"/>
                <a:gd name="T37" fmla="*/ 2147483647 h 320"/>
                <a:gd name="T38" fmla="*/ 2147483647 w 474"/>
                <a:gd name="T39" fmla="*/ 2147483647 h 320"/>
                <a:gd name="T40" fmla="*/ 2147483647 w 474"/>
                <a:gd name="T41" fmla="*/ 2147483647 h 320"/>
                <a:gd name="T42" fmla="*/ 2147483647 w 474"/>
                <a:gd name="T43" fmla="*/ 2147483647 h 320"/>
                <a:gd name="T44" fmla="*/ 2147483647 w 474"/>
                <a:gd name="T45" fmla="*/ 2147483647 h 320"/>
                <a:gd name="T46" fmla="*/ 2147483647 w 474"/>
                <a:gd name="T47" fmla="*/ 2147483647 h 320"/>
                <a:gd name="T48" fmla="*/ 2147483647 w 474"/>
                <a:gd name="T49" fmla="*/ 2147483647 h 320"/>
                <a:gd name="T50" fmla="*/ 2147483647 w 474"/>
                <a:gd name="T51" fmla="*/ 2147483647 h 320"/>
                <a:gd name="T52" fmla="*/ 2147483647 w 474"/>
                <a:gd name="T53" fmla="*/ 2147483647 h 320"/>
                <a:gd name="T54" fmla="*/ 2147483647 w 474"/>
                <a:gd name="T55" fmla="*/ 2147483647 h 320"/>
                <a:gd name="T56" fmla="*/ 2147483647 w 474"/>
                <a:gd name="T57" fmla="*/ 2147483647 h 320"/>
                <a:gd name="T58" fmla="*/ 2147483647 w 474"/>
                <a:gd name="T59" fmla="*/ 2147483647 h 320"/>
                <a:gd name="T60" fmla="*/ 2147483647 w 474"/>
                <a:gd name="T61" fmla="*/ 2147483647 h 320"/>
                <a:gd name="T62" fmla="*/ 2147483647 w 474"/>
                <a:gd name="T63" fmla="*/ 2147483647 h 320"/>
                <a:gd name="T64" fmla="*/ 2147483647 w 474"/>
                <a:gd name="T65" fmla="*/ 2147483647 h 320"/>
                <a:gd name="T66" fmla="*/ 2147483647 w 474"/>
                <a:gd name="T67" fmla="*/ 2147483647 h 320"/>
                <a:gd name="T68" fmla="*/ 2147483647 w 474"/>
                <a:gd name="T69" fmla="*/ 2147483647 h 320"/>
                <a:gd name="T70" fmla="*/ 2147483647 w 474"/>
                <a:gd name="T71" fmla="*/ 2147483647 h 320"/>
                <a:gd name="T72" fmla="*/ 2147483647 w 474"/>
                <a:gd name="T73" fmla="*/ 2147483647 h 320"/>
                <a:gd name="T74" fmla="*/ 2147483647 w 474"/>
                <a:gd name="T75" fmla="*/ 2147483647 h 320"/>
                <a:gd name="T76" fmla="*/ 2147483647 w 474"/>
                <a:gd name="T77" fmla="*/ 2147483647 h 320"/>
                <a:gd name="T78" fmla="*/ 2147483647 w 474"/>
                <a:gd name="T79" fmla="*/ 2147483647 h 320"/>
                <a:gd name="T80" fmla="*/ 2147483647 w 474"/>
                <a:gd name="T81" fmla="*/ 2147483647 h 320"/>
                <a:gd name="T82" fmla="*/ 2147483647 w 474"/>
                <a:gd name="T83" fmla="*/ 2147483647 h 320"/>
                <a:gd name="T84" fmla="*/ 2147483647 w 474"/>
                <a:gd name="T85" fmla="*/ 2147483647 h 320"/>
                <a:gd name="T86" fmla="*/ 2147483647 w 474"/>
                <a:gd name="T87" fmla="*/ 0 h 320"/>
                <a:gd name="T88" fmla="*/ 2147483647 w 474"/>
                <a:gd name="T89" fmla="*/ 2147483647 h 320"/>
                <a:gd name="T90" fmla="*/ 2147483647 w 474"/>
                <a:gd name="T91" fmla="*/ 2147483647 h 320"/>
                <a:gd name="T92" fmla="*/ 2147483647 w 474"/>
                <a:gd name="T93" fmla="*/ 2147483647 h 320"/>
                <a:gd name="T94" fmla="*/ 2147483647 w 474"/>
                <a:gd name="T95" fmla="*/ 2147483647 h 320"/>
                <a:gd name="T96" fmla="*/ 2147483647 w 474"/>
                <a:gd name="T97" fmla="*/ 2147483647 h 320"/>
                <a:gd name="T98" fmla="*/ 2147483647 w 474"/>
                <a:gd name="T99" fmla="*/ 2147483647 h 320"/>
                <a:gd name="T100" fmla="*/ 2147483647 w 474"/>
                <a:gd name="T101" fmla="*/ 2147483647 h 320"/>
                <a:gd name="T102" fmla="*/ 2147483647 w 474"/>
                <a:gd name="T103" fmla="*/ 2147483647 h 320"/>
                <a:gd name="T104" fmla="*/ 2147483647 w 474"/>
                <a:gd name="T105" fmla="*/ 2147483647 h 320"/>
                <a:gd name="T106" fmla="*/ 2147483647 w 474"/>
                <a:gd name="T107" fmla="*/ 2147483647 h 320"/>
                <a:gd name="T108" fmla="*/ 2147483647 w 474"/>
                <a:gd name="T109" fmla="*/ 2147483647 h 320"/>
                <a:gd name="T110" fmla="*/ 2147483647 w 474"/>
                <a:gd name="T111" fmla="*/ 2147483647 h 320"/>
                <a:gd name="T112" fmla="*/ 2147483647 w 474"/>
                <a:gd name="T113" fmla="*/ 2147483647 h 320"/>
                <a:gd name="T114" fmla="*/ 2147483647 w 474"/>
                <a:gd name="T115" fmla="*/ 2147483647 h 320"/>
                <a:gd name="T116" fmla="*/ 2147483647 w 474"/>
                <a:gd name="T117" fmla="*/ 2147483647 h 32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74"/>
                <a:gd name="T178" fmla="*/ 0 h 320"/>
                <a:gd name="T179" fmla="*/ 474 w 474"/>
                <a:gd name="T180" fmla="*/ 320 h 32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74" h="320">
                  <a:moveTo>
                    <a:pt x="196" y="304"/>
                  </a:moveTo>
                  <a:lnTo>
                    <a:pt x="143" y="273"/>
                  </a:lnTo>
                  <a:lnTo>
                    <a:pt x="80" y="278"/>
                  </a:lnTo>
                  <a:lnTo>
                    <a:pt x="78" y="253"/>
                  </a:lnTo>
                  <a:lnTo>
                    <a:pt x="89" y="261"/>
                  </a:lnTo>
                  <a:lnTo>
                    <a:pt x="117" y="241"/>
                  </a:lnTo>
                  <a:lnTo>
                    <a:pt x="117" y="226"/>
                  </a:lnTo>
                  <a:lnTo>
                    <a:pt x="103" y="230"/>
                  </a:lnTo>
                  <a:lnTo>
                    <a:pt x="118" y="203"/>
                  </a:lnTo>
                  <a:lnTo>
                    <a:pt x="105" y="212"/>
                  </a:lnTo>
                  <a:lnTo>
                    <a:pt x="85" y="177"/>
                  </a:lnTo>
                  <a:lnTo>
                    <a:pt x="26" y="182"/>
                  </a:lnTo>
                  <a:lnTo>
                    <a:pt x="27" y="172"/>
                  </a:lnTo>
                  <a:lnTo>
                    <a:pt x="75" y="155"/>
                  </a:lnTo>
                  <a:lnTo>
                    <a:pt x="113" y="158"/>
                  </a:lnTo>
                  <a:lnTo>
                    <a:pt x="119" y="139"/>
                  </a:lnTo>
                  <a:lnTo>
                    <a:pt x="110" y="150"/>
                  </a:lnTo>
                  <a:lnTo>
                    <a:pt x="87" y="144"/>
                  </a:lnTo>
                  <a:lnTo>
                    <a:pt x="116" y="114"/>
                  </a:lnTo>
                  <a:lnTo>
                    <a:pt x="98" y="112"/>
                  </a:lnTo>
                  <a:lnTo>
                    <a:pt x="88" y="98"/>
                  </a:lnTo>
                  <a:lnTo>
                    <a:pt x="70" y="96"/>
                  </a:lnTo>
                  <a:lnTo>
                    <a:pt x="37" y="115"/>
                  </a:lnTo>
                  <a:lnTo>
                    <a:pt x="0" y="112"/>
                  </a:lnTo>
                  <a:lnTo>
                    <a:pt x="6" y="96"/>
                  </a:lnTo>
                  <a:lnTo>
                    <a:pt x="25" y="97"/>
                  </a:lnTo>
                  <a:lnTo>
                    <a:pt x="28" y="91"/>
                  </a:lnTo>
                  <a:lnTo>
                    <a:pt x="16" y="76"/>
                  </a:lnTo>
                  <a:lnTo>
                    <a:pt x="41" y="94"/>
                  </a:lnTo>
                  <a:lnTo>
                    <a:pt x="55" y="91"/>
                  </a:lnTo>
                  <a:lnTo>
                    <a:pt x="48" y="87"/>
                  </a:lnTo>
                  <a:lnTo>
                    <a:pt x="54" y="78"/>
                  </a:lnTo>
                  <a:lnTo>
                    <a:pt x="32" y="72"/>
                  </a:lnTo>
                  <a:lnTo>
                    <a:pt x="41" y="68"/>
                  </a:lnTo>
                  <a:lnTo>
                    <a:pt x="29" y="51"/>
                  </a:lnTo>
                  <a:lnTo>
                    <a:pt x="41" y="58"/>
                  </a:lnTo>
                  <a:lnTo>
                    <a:pt x="37" y="46"/>
                  </a:lnTo>
                  <a:lnTo>
                    <a:pt x="45" y="50"/>
                  </a:lnTo>
                  <a:lnTo>
                    <a:pt x="39" y="39"/>
                  </a:lnTo>
                  <a:lnTo>
                    <a:pt x="60" y="46"/>
                  </a:lnTo>
                  <a:lnTo>
                    <a:pt x="63" y="59"/>
                  </a:lnTo>
                  <a:lnTo>
                    <a:pt x="73" y="55"/>
                  </a:lnTo>
                  <a:lnTo>
                    <a:pt x="82" y="73"/>
                  </a:lnTo>
                  <a:lnTo>
                    <a:pt x="85" y="64"/>
                  </a:lnTo>
                  <a:lnTo>
                    <a:pt x="89" y="73"/>
                  </a:lnTo>
                  <a:lnTo>
                    <a:pt x="94" y="62"/>
                  </a:lnTo>
                  <a:lnTo>
                    <a:pt x="89" y="47"/>
                  </a:lnTo>
                  <a:lnTo>
                    <a:pt x="69" y="34"/>
                  </a:lnTo>
                  <a:lnTo>
                    <a:pt x="73" y="25"/>
                  </a:lnTo>
                  <a:lnTo>
                    <a:pt x="88" y="29"/>
                  </a:lnTo>
                  <a:lnTo>
                    <a:pt x="79" y="19"/>
                  </a:lnTo>
                  <a:lnTo>
                    <a:pt x="59" y="21"/>
                  </a:lnTo>
                  <a:lnTo>
                    <a:pt x="61" y="7"/>
                  </a:lnTo>
                  <a:lnTo>
                    <a:pt x="90" y="12"/>
                  </a:lnTo>
                  <a:lnTo>
                    <a:pt x="135" y="56"/>
                  </a:lnTo>
                  <a:lnTo>
                    <a:pt x="127" y="62"/>
                  </a:lnTo>
                  <a:lnTo>
                    <a:pt x="136" y="67"/>
                  </a:lnTo>
                  <a:lnTo>
                    <a:pt x="137" y="78"/>
                  </a:lnTo>
                  <a:lnTo>
                    <a:pt x="129" y="88"/>
                  </a:lnTo>
                  <a:lnTo>
                    <a:pt x="132" y="96"/>
                  </a:lnTo>
                  <a:lnTo>
                    <a:pt x="132" y="104"/>
                  </a:lnTo>
                  <a:lnTo>
                    <a:pt x="136" y="99"/>
                  </a:lnTo>
                  <a:lnTo>
                    <a:pt x="139" y="109"/>
                  </a:lnTo>
                  <a:lnTo>
                    <a:pt x="134" y="113"/>
                  </a:lnTo>
                  <a:lnTo>
                    <a:pt x="142" y="118"/>
                  </a:lnTo>
                  <a:lnTo>
                    <a:pt x="143" y="137"/>
                  </a:lnTo>
                  <a:lnTo>
                    <a:pt x="149" y="119"/>
                  </a:lnTo>
                  <a:lnTo>
                    <a:pt x="158" y="118"/>
                  </a:lnTo>
                  <a:lnTo>
                    <a:pt x="162" y="91"/>
                  </a:lnTo>
                  <a:lnTo>
                    <a:pt x="174" y="107"/>
                  </a:lnTo>
                  <a:lnTo>
                    <a:pt x="179" y="100"/>
                  </a:lnTo>
                  <a:lnTo>
                    <a:pt x="183" y="76"/>
                  </a:lnTo>
                  <a:lnTo>
                    <a:pt x="178" y="47"/>
                  </a:lnTo>
                  <a:lnTo>
                    <a:pt x="183" y="43"/>
                  </a:lnTo>
                  <a:lnTo>
                    <a:pt x="216" y="84"/>
                  </a:lnTo>
                  <a:lnTo>
                    <a:pt x="222" y="69"/>
                  </a:lnTo>
                  <a:lnTo>
                    <a:pt x="220" y="52"/>
                  </a:lnTo>
                  <a:lnTo>
                    <a:pt x="249" y="36"/>
                  </a:lnTo>
                  <a:lnTo>
                    <a:pt x="277" y="92"/>
                  </a:lnTo>
                  <a:lnTo>
                    <a:pt x="278" y="70"/>
                  </a:lnTo>
                  <a:lnTo>
                    <a:pt x="270" y="39"/>
                  </a:lnTo>
                  <a:lnTo>
                    <a:pt x="282" y="39"/>
                  </a:lnTo>
                  <a:lnTo>
                    <a:pt x="297" y="57"/>
                  </a:lnTo>
                  <a:lnTo>
                    <a:pt x="308" y="51"/>
                  </a:lnTo>
                  <a:lnTo>
                    <a:pt x="312" y="38"/>
                  </a:lnTo>
                  <a:lnTo>
                    <a:pt x="349" y="39"/>
                  </a:lnTo>
                  <a:lnTo>
                    <a:pt x="344" y="6"/>
                  </a:lnTo>
                  <a:lnTo>
                    <a:pt x="358" y="0"/>
                  </a:lnTo>
                  <a:lnTo>
                    <a:pt x="377" y="15"/>
                  </a:lnTo>
                  <a:lnTo>
                    <a:pt x="377" y="29"/>
                  </a:lnTo>
                  <a:lnTo>
                    <a:pt x="389" y="38"/>
                  </a:lnTo>
                  <a:lnTo>
                    <a:pt x="427" y="14"/>
                  </a:lnTo>
                  <a:lnTo>
                    <a:pt x="430" y="18"/>
                  </a:lnTo>
                  <a:lnTo>
                    <a:pt x="405" y="47"/>
                  </a:lnTo>
                  <a:lnTo>
                    <a:pt x="407" y="53"/>
                  </a:lnTo>
                  <a:lnTo>
                    <a:pt x="423" y="50"/>
                  </a:lnTo>
                  <a:lnTo>
                    <a:pt x="426" y="65"/>
                  </a:lnTo>
                  <a:lnTo>
                    <a:pt x="421" y="86"/>
                  </a:lnTo>
                  <a:lnTo>
                    <a:pt x="440" y="83"/>
                  </a:lnTo>
                  <a:lnTo>
                    <a:pt x="440" y="96"/>
                  </a:lnTo>
                  <a:lnTo>
                    <a:pt x="452" y="101"/>
                  </a:lnTo>
                  <a:lnTo>
                    <a:pt x="454" y="90"/>
                  </a:lnTo>
                  <a:lnTo>
                    <a:pt x="467" y="115"/>
                  </a:lnTo>
                  <a:lnTo>
                    <a:pt x="460" y="130"/>
                  </a:lnTo>
                  <a:lnTo>
                    <a:pt x="466" y="141"/>
                  </a:lnTo>
                  <a:lnTo>
                    <a:pt x="474" y="136"/>
                  </a:lnTo>
                  <a:lnTo>
                    <a:pt x="474" y="148"/>
                  </a:lnTo>
                  <a:lnTo>
                    <a:pt x="465" y="170"/>
                  </a:lnTo>
                  <a:lnTo>
                    <a:pt x="433" y="191"/>
                  </a:lnTo>
                  <a:lnTo>
                    <a:pt x="430" y="198"/>
                  </a:lnTo>
                  <a:lnTo>
                    <a:pt x="444" y="193"/>
                  </a:lnTo>
                  <a:lnTo>
                    <a:pt x="415" y="234"/>
                  </a:lnTo>
                  <a:lnTo>
                    <a:pt x="395" y="217"/>
                  </a:lnTo>
                  <a:lnTo>
                    <a:pt x="394" y="228"/>
                  </a:lnTo>
                  <a:lnTo>
                    <a:pt x="354" y="265"/>
                  </a:lnTo>
                  <a:lnTo>
                    <a:pt x="322" y="268"/>
                  </a:lnTo>
                  <a:lnTo>
                    <a:pt x="279" y="309"/>
                  </a:lnTo>
                  <a:lnTo>
                    <a:pt x="254" y="320"/>
                  </a:lnTo>
                  <a:lnTo>
                    <a:pt x="196" y="30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 name="Freeform 1029"/>
            <p:cNvSpPr>
              <a:spLocks/>
            </p:cNvSpPr>
            <p:nvPr/>
          </p:nvSpPr>
          <p:spPr bwMode="auto">
            <a:xfrm>
              <a:off x="2665799" y="1115278"/>
              <a:ext cx="1298649" cy="1917631"/>
            </a:xfrm>
            <a:custGeom>
              <a:avLst/>
              <a:gdLst>
                <a:gd name="T0" fmla="*/ 2147483647 w 2612"/>
                <a:gd name="T1" fmla="*/ 2147483647 h 3860"/>
                <a:gd name="T2" fmla="*/ 2147483647 w 2612"/>
                <a:gd name="T3" fmla="*/ 2147483647 h 3860"/>
                <a:gd name="T4" fmla="*/ 2147483647 w 2612"/>
                <a:gd name="T5" fmla="*/ 2147483647 h 3860"/>
                <a:gd name="T6" fmla="*/ 2147483647 w 2612"/>
                <a:gd name="T7" fmla="*/ 2147483647 h 3860"/>
                <a:gd name="T8" fmla="*/ 2147483647 w 2612"/>
                <a:gd name="T9" fmla="*/ 2147483647 h 3860"/>
                <a:gd name="T10" fmla="*/ 2147483647 w 2612"/>
                <a:gd name="T11" fmla="*/ 2147483647 h 3860"/>
                <a:gd name="T12" fmla="*/ 2147483647 w 2612"/>
                <a:gd name="T13" fmla="*/ 2147483647 h 3860"/>
                <a:gd name="T14" fmla="*/ 2147483647 w 2612"/>
                <a:gd name="T15" fmla="*/ 2147483647 h 3860"/>
                <a:gd name="T16" fmla="*/ 2147483647 w 2612"/>
                <a:gd name="T17" fmla="*/ 2147483647 h 3860"/>
                <a:gd name="T18" fmla="*/ 2147483647 w 2612"/>
                <a:gd name="T19" fmla="*/ 2147483647 h 3860"/>
                <a:gd name="T20" fmla="*/ 2147483647 w 2612"/>
                <a:gd name="T21" fmla="*/ 2147483647 h 3860"/>
                <a:gd name="T22" fmla="*/ 2147483647 w 2612"/>
                <a:gd name="T23" fmla="*/ 2147483647 h 3860"/>
                <a:gd name="T24" fmla="*/ 2147483647 w 2612"/>
                <a:gd name="T25" fmla="*/ 2147483647 h 3860"/>
                <a:gd name="T26" fmla="*/ 2147483647 w 2612"/>
                <a:gd name="T27" fmla="*/ 2147483647 h 3860"/>
                <a:gd name="T28" fmla="*/ 2147483647 w 2612"/>
                <a:gd name="T29" fmla="*/ 2147483647 h 3860"/>
                <a:gd name="T30" fmla="*/ 2147483647 w 2612"/>
                <a:gd name="T31" fmla="*/ 2147483647 h 3860"/>
                <a:gd name="T32" fmla="*/ 2147483647 w 2612"/>
                <a:gd name="T33" fmla="*/ 2147483647 h 3860"/>
                <a:gd name="T34" fmla="*/ 2147483647 w 2612"/>
                <a:gd name="T35" fmla="*/ 2147483647 h 3860"/>
                <a:gd name="T36" fmla="*/ 2147483647 w 2612"/>
                <a:gd name="T37" fmla="*/ 2147483647 h 3860"/>
                <a:gd name="T38" fmla="*/ 2147483647 w 2612"/>
                <a:gd name="T39" fmla="*/ 2147483647 h 3860"/>
                <a:gd name="T40" fmla="*/ 2147483647 w 2612"/>
                <a:gd name="T41" fmla="*/ 2147483647 h 3860"/>
                <a:gd name="T42" fmla="*/ 2147483647 w 2612"/>
                <a:gd name="T43" fmla="*/ 2147483647 h 3860"/>
                <a:gd name="T44" fmla="*/ 2147483647 w 2612"/>
                <a:gd name="T45" fmla="*/ 2147483647 h 3860"/>
                <a:gd name="T46" fmla="*/ 2147483647 w 2612"/>
                <a:gd name="T47" fmla="*/ 2147483647 h 3860"/>
                <a:gd name="T48" fmla="*/ 2147483647 w 2612"/>
                <a:gd name="T49" fmla="*/ 2147483647 h 3860"/>
                <a:gd name="T50" fmla="*/ 2147483647 w 2612"/>
                <a:gd name="T51" fmla="*/ 2147483647 h 3860"/>
                <a:gd name="T52" fmla="*/ 2147483647 w 2612"/>
                <a:gd name="T53" fmla="*/ 2147483647 h 3860"/>
                <a:gd name="T54" fmla="*/ 2147483647 w 2612"/>
                <a:gd name="T55" fmla="*/ 2147483647 h 3860"/>
                <a:gd name="T56" fmla="*/ 2147483647 w 2612"/>
                <a:gd name="T57" fmla="*/ 2147483647 h 3860"/>
                <a:gd name="T58" fmla="*/ 2147483647 w 2612"/>
                <a:gd name="T59" fmla="*/ 2147483647 h 3860"/>
                <a:gd name="T60" fmla="*/ 2147483647 w 2612"/>
                <a:gd name="T61" fmla="*/ 2147483647 h 3860"/>
                <a:gd name="T62" fmla="*/ 2147483647 w 2612"/>
                <a:gd name="T63" fmla="*/ 2147483647 h 3860"/>
                <a:gd name="T64" fmla="*/ 2147483647 w 2612"/>
                <a:gd name="T65" fmla="*/ 2147483647 h 3860"/>
                <a:gd name="T66" fmla="*/ 2147483647 w 2612"/>
                <a:gd name="T67" fmla="*/ 2147483647 h 3860"/>
                <a:gd name="T68" fmla="*/ 2147483647 w 2612"/>
                <a:gd name="T69" fmla="*/ 2147483647 h 3860"/>
                <a:gd name="T70" fmla="*/ 2147483647 w 2612"/>
                <a:gd name="T71" fmla="*/ 2147483647 h 3860"/>
                <a:gd name="T72" fmla="*/ 2147483647 w 2612"/>
                <a:gd name="T73" fmla="*/ 2147483647 h 3860"/>
                <a:gd name="T74" fmla="*/ 2147483647 w 2612"/>
                <a:gd name="T75" fmla="*/ 2147483647 h 3860"/>
                <a:gd name="T76" fmla="*/ 2147483647 w 2612"/>
                <a:gd name="T77" fmla="*/ 2147483647 h 3860"/>
                <a:gd name="T78" fmla="*/ 2147483647 w 2612"/>
                <a:gd name="T79" fmla="*/ 2147483647 h 3860"/>
                <a:gd name="T80" fmla="*/ 2147483647 w 2612"/>
                <a:gd name="T81" fmla="*/ 2147483647 h 3860"/>
                <a:gd name="T82" fmla="*/ 2147483647 w 2612"/>
                <a:gd name="T83" fmla="*/ 2147483647 h 3860"/>
                <a:gd name="T84" fmla="*/ 2147483647 w 2612"/>
                <a:gd name="T85" fmla="*/ 2147483647 h 3860"/>
                <a:gd name="T86" fmla="*/ 2147483647 w 2612"/>
                <a:gd name="T87" fmla="*/ 2147483647 h 3860"/>
                <a:gd name="T88" fmla="*/ 2147483647 w 2612"/>
                <a:gd name="T89" fmla="*/ 2147483647 h 3860"/>
                <a:gd name="T90" fmla="*/ 2147483647 w 2612"/>
                <a:gd name="T91" fmla="*/ 2147483647 h 3860"/>
                <a:gd name="T92" fmla="*/ 2147483647 w 2612"/>
                <a:gd name="T93" fmla="*/ 2147483647 h 3860"/>
                <a:gd name="T94" fmla="*/ 2147483647 w 2612"/>
                <a:gd name="T95" fmla="*/ 2147483647 h 3860"/>
                <a:gd name="T96" fmla="*/ 2147483647 w 2612"/>
                <a:gd name="T97" fmla="*/ 2147483647 h 3860"/>
                <a:gd name="T98" fmla="*/ 2147483647 w 2612"/>
                <a:gd name="T99" fmla="*/ 2147483647 h 3860"/>
                <a:gd name="T100" fmla="*/ 2147483647 w 2612"/>
                <a:gd name="T101" fmla="*/ 2147483647 h 3860"/>
                <a:gd name="T102" fmla="*/ 2147483647 w 2612"/>
                <a:gd name="T103" fmla="*/ 2147483647 h 3860"/>
                <a:gd name="T104" fmla="*/ 2147483647 w 2612"/>
                <a:gd name="T105" fmla="*/ 2147483647 h 3860"/>
                <a:gd name="T106" fmla="*/ 2147483647 w 2612"/>
                <a:gd name="T107" fmla="*/ 2147483647 h 3860"/>
                <a:gd name="T108" fmla="*/ 2147483647 w 2612"/>
                <a:gd name="T109" fmla="*/ 2147483647 h 3860"/>
                <a:gd name="T110" fmla="*/ 2147483647 w 2612"/>
                <a:gd name="T111" fmla="*/ 2147483647 h 3860"/>
                <a:gd name="T112" fmla="*/ 2147483647 w 2612"/>
                <a:gd name="T113" fmla="*/ 2147483647 h 3860"/>
                <a:gd name="T114" fmla="*/ 2147483647 w 2612"/>
                <a:gd name="T115" fmla="*/ 2147483647 h 3860"/>
                <a:gd name="T116" fmla="*/ 2147483647 w 2612"/>
                <a:gd name="T117" fmla="*/ 2147483647 h 386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12"/>
                <a:gd name="T178" fmla="*/ 0 h 3860"/>
                <a:gd name="T179" fmla="*/ 2612 w 2612"/>
                <a:gd name="T180" fmla="*/ 3860 h 386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12" h="3860">
                  <a:moveTo>
                    <a:pt x="1347" y="3592"/>
                  </a:moveTo>
                  <a:lnTo>
                    <a:pt x="1355" y="3591"/>
                  </a:lnTo>
                  <a:lnTo>
                    <a:pt x="1355" y="3600"/>
                  </a:lnTo>
                  <a:lnTo>
                    <a:pt x="1346" y="3606"/>
                  </a:lnTo>
                  <a:lnTo>
                    <a:pt x="1315" y="3609"/>
                  </a:lnTo>
                  <a:lnTo>
                    <a:pt x="1298" y="3623"/>
                  </a:lnTo>
                  <a:lnTo>
                    <a:pt x="1312" y="3628"/>
                  </a:lnTo>
                  <a:lnTo>
                    <a:pt x="1321" y="3647"/>
                  </a:lnTo>
                  <a:lnTo>
                    <a:pt x="1329" y="3703"/>
                  </a:lnTo>
                  <a:lnTo>
                    <a:pt x="1304" y="3751"/>
                  </a:lnTo>
                  <a:lnTo>
                    <a:pt x="1297" y="3811"/>
                  </a:lnTo>
                  <a:lnTo>
                    <a:pt x="1281" y="3826"/>
                  </a:lnTo>
                  <a:lnTo>
                    <a:pt x="1287" y="3851"/>
                  </a:lnTo>
                  <a:lnTo>
                    <a:pt x="1245" y="3850"/>
                  </a:lnTo>
                  <a:lnTo>
                    <a:pt x="1243" y="3838"/>
                  </a:lnTo>
                  <a:lnTo>
                    <a:pt x="1218" y="3860"/>
                  </a:lnTo>
                  <a:lnTo>
                    <a:pt x="1197" y="3847"/>
                  </a:lnTo>
                  <a:lnTo>
                    <a:pt x="1208" y="3814"/>
                  </a:lnTo>
                  <a:lnTo>
                    <a:pt x="1193" y="3824"/>
                  </a:lnTo>
                  <a:lnTo>
                    <a:pt x="1195" y="3805"/>
                  </a:lnTo>
                  <a:lnTo>
                    <a:pt x="1192" y="3805"/>
                  </a:lnTo>
                  <a:lnTo>
                    <a:pt x="1180" y="3821"/>
                  </a:lnTo>
                  <a:lnTo>
                    <a:pt x="1171" y="3802"/>
                  </a:lnTo>
                  <a:lnTo>
                    <a:pt x="1185" y="3790"/>
                  </a:lnTo>
                  <a:lnTo>
                    <a:pt x="1185" y="3779"/>
                  </a:lnTo>
                  <a:lnTo>
                    <a:pt x="1156" y="3799"/>
                  </a:lnTo>
                  <a:lnTo>
                    <a:pt x="1152" y="3798"/>
                  </a:lnTo>
                  <a:lnTo>
                    <a:pt x="1155" y="3791"/>
                  </a:lnTo>
                  <a:lnTo>
                    <a:pt x="1177" y="3777"/>
                  </a:lnTo>
                  <a:lnTo>
                    <a:pt x="1160" y="3779"/>
                  </a:lnTo>
                  <a:lnTo>
                    <a:pt x="1163" y="3768"/>
                  </a:lnTo>
                  <a:lnTo>
                    <a:pt x="1069" y="3791"/>
                  </a:lnTo>
                  <a:lnTo>
                    <a:pt x="1092" y="3770"/>
                  </a:lnTo>
                  <a:lnTo>
                    <a:pt x="1066" y="3753"/>
                  </a:lnTo>
                  <a:lnTo>
                    <a:pt x="1053" y="3756"/>
                  </a:lnTo>
                  <a:lnTo>
                    <a:pt x="1048" y="3752"/>
                  </a:lnTo>
                  <a:lnTo>
                    <a:pt x="1048" y="3741"/>
                  </a:lnTo>
                  <a:lnTo>
                    <a:pt x="1031" y="3740"/>
                  </a:lnTo>
                  <a:lnTo>
                    <a:pt x="1065" y="3729"/>
                  </a:lnTo>
                  <a:lnTo>
                    <a:pt x="1022" y="3729"/>
                  </a:lnTo>
                  <a:lnTo>
                    <a:pt x="1034" y="3715"/>
                  </a:lnTo>
                  <a:lnTo>
                    <a:pt x="1015" y="3693"/>
                  </a:lnTo>
                  <a:lnTo>
                    <a:pt x="1032" y="3676"/>
                  </a:lnTo>
                  <a:lnTo>
                    <a:pt x="1005" y="3686"/>
                  </a:lnTo>
                  <a:lnTo>
                    <a:pt x="1001" y="3677"/>
                  </a:lnTo>
                  <a:lnTo>
                    <a:pt x="1006" y="3673"/>
                  </a:lnTo>
                  <a:lnTo>
                    <a:pt x="1003" y="3667"/>
                  </a:lnTo>
                  <a:lnTo>
                    <a:pt x="1010" y="3663"/>
                  </a:lnTo>
                  <a:lnTo>
                    <a:pt x="995" y="3660"/>
                  </a:lnTo>
                  <a:lnTo>
                    <a:pt x="998" y="3646"/>
                  </a:lnTo>
                  <a:lnTo>
                    <a:pt x="980" y="3636"/>
                  </a:lnTo>
                  <a:lnTo>
                    <a:pt x="985" y="3611"/>
                  </a:lnTo>
                  <a:lnTo>
                    <a:pt x="976" y="3618"/>
                  </a:lnTo>
                  <a:lnTo>
                    <a:pt x="971" y="3595"/>
                  </a:lnTo>
                  <a:lnTo>
                    <a:pt x="958" y="3592"/>
                  </a:lnTo>
                  <a:lnTo>
                    <a:pt x="943" y="3566"/>
                  </a:lnTo>
                  <a:lnTo>
                    <a:pt x="940" y="3549"/>
                  </a:lnTo>
                  <a:lnTo>
                    <a:pt x="925" y="3532"/>
                  </a:lnTo>
                  <a:lnTo>
                    <a:pt x="934" y="3521"/>
                  </a:lnTo>
                  <a:lnTo>
                    <a:pt x="925" y="3523"/>
                  </a:lnTo>
                  <a:lnTo>
                    <a:pt x="927" y="3504"/>
                  </a:lnTo>
                  <a:lnTo>
                    <a:pt x="922" y="3487"/>
                  </a:lnTo>
                  <a:lnTo>
                    <a:pt x="946" y="3473"/>
                  </a:lnTo>
                  <a:lnTo>
                    <a:pt x="949" y="3461"/>
                  </a:lnTo>
                  <a:lnTo>
                    <a:pt x="980" y="3450"/>
                  </a:lnTo>
                  <a:lnTo>
                    <a:pt x="956" y="3442"/>
                  </a:lnTo>
                  <a:lnTo>
                    <a:pt x="963" y="3428"/>
                  </a:lnTo>
                  <a:lnTo>
                    <a:pt x="986" y="3433"/>
                  </a:lnTo>
                  <a:lnTo>
                    <a:pt x="981" y="3421"/>
                  </a:lnTo>
                  <a:lnTo>
                    <a:pt x="958" y="3415"/>
                  </a:lnTo>
                  <a:lnTo>
                    <a:pt x="952" y="3428"/>
                  </a:lnTo>
                  <a:lnTo>
                    <a:pt x="936" y="3429"/>
                  </a:lnTo>
                  <a:lnTo>
                    <a:pt x="916" y="3469"/>
                  </a:lnTo>
                  <a:lnTo>
                    <a:pt x="900" y="3472"/>
                  </a:lnTo>
                  <a:lnTo>
                    <a:pt x="898" y="3432"/>
                  </a:lnTo>
                  <a:lnTo>
                    <a:pt x="909" y="3414"/>
                  </a:lnTo>
                  <a:lnTo>
                    <a:pt x="899" y="3416"/>
                  </a:lnTo>
                  <a:lnTo>
                    <a:pt x="896" y="3396"/>
                  </a:lnTo>
                  <a:lnTo>
                    <a:pt x="890" y="3393"/>
                  </a:lnTo>
                  <a:lnTo>
                    <a:pt x="894" y="3378"/>
                  </a:lnTo>
                  <a:lnTo>
                    <a:pt x="892" y="3366"/>
                  </a:lnTo>
                  <a:lnTo>
                    <a:pt x="885" y="3377"/>
                  </a:lnTo>
                  <a:lnTo>
                    <a:pt x="881" y="3367"/>
                  </a:lnTo>
                  <a:lnTo>
                    <a:pt x="894" y="3354"/>
                  </a:lnTo>
                  <a:lnTo>
                    <a:pt x="873" y="3345"/>
                  </a:lnTo>
                  <a:lnTo>
                    <a:pt x="872" y="3322"/>
                  </a:lnTo>
                  <a:lnTo>
                    <a:pt x="854" y="3329"/>
                  </a:lnTo>
                  <a:lnTo>
                    <a:pt x="867" y="3304"/>
                  </a:lnTo>
                  <a:lnTo>
                    <a:pt x="854" y="3310"/>
                  </a:lnTo>
                  <a:lnTo>
                    <a:pt x="843" y="3293"/>
                  </a:lnTo>
                  <a:lnTo>
                    <a:pt x="862" y="3274"/>
                  </a:lnTo>
                  <a:lnTo>
                    <a:pt x="838" y="3274"/>
                  </a:lnTo>
                  <a:lnTo>
                    <a:pt x="846" y="3263"/>
                  </a:lnTo>
                  <a:lnTo>
                    <a:pt x="835" y="3257"/>
                  </a:lnTo>
                  <a:lnTo>
                    <a:pt x="838" y="3237"/>
                  </a:lnTo>
                  <a:lnTo>
                    <a:pt x="853" y="3239"/>
                  </a:lnTo>
                  <a:lnTo>
                    <a:pt x="842" y="3228"/>
                  </a:lnTo>
                  <a:lnTo>
                    <a:pt x="856" y="3213"/>
                  </a:lnTo>
                  <a:lnTo>
                    <a:pt x="858" y="3197"/>
                  </a:lnTo>
                  <a:lnTo>
                    <a:pt x="833" y="3198"/>
                  </a:lnTo>
                  <a:lnTo>
                    <a:pt x="835" y="3188"/>
                  </a:lnTo>
                  <a:lnTo>
                    <a:pt x="821" y="3177"/>
                  </a:lnTo>
                  <a:lnTo>
                    <a:pt x="821" y="3158"/>
                  </a:lnTo>
                  <a:lnTo>
                    <a:pt x="830" y="3147"/>
                  </a:lnTo>
                  <a:lnTo>
                    <a:pt x="827" y="3138"/>
                  </a:lnTo>
                  <a:lnTo>
                    <a:pt x="844" y="3124"/>
                  </a:lnTo>
                  <a:lnTo>
                    <a:pt x="831" y="3121"/>
                  </a:lnTo>
                  <a:lnTo>
                    <a:pt x="839" y="3110"/>
                  </a:lnTo>
                  <a:lnTo>
                    <a:pt x="837" y="3087"/>
                  </a:lnTo>
                  <a:lnTo>
                    <a:pt x="858" y="3079"/>
                  </a:lnTo>
                  <a:lnTo>
                    <a:pt x="842" y="3059"/>
                  </a:lnTo>
                  <a:lnTo>
                    <a:pt x="948" y="3061"/>
                  </a:lnTo>
                  <a:lnTo>
                    <a:pt x="923" y="3041"/>
                  </a:lnTo>
                  <a:lnTo>
                    <a:pt x="935" y="3034"/>
                  </a:lnTo>
                  <a:lnTo>
                    <a:pt x="937" y="3022"/>
                  </a:lnTo>
                  <a:lnTo>
                    <a:pt x="921" y="3022"/>
                  </a:lnTo>
                  <a:lnTo>
                    <a:pt x="929" y="3035"/>
                  </a:lnTo>
                  <a:lnTo>
                    <a:pt x="887" y="3047"/>
                  </a:lnTo>
                  <a:lnTo>
                    <a:pt x="868" y="3046"/>
                  </a:lnTo>
                  <a:lnTo>
                    <a:pt x="864" y="3028"/>
                  </a:lnTo>
                  <a:lnTo>
                    <a:pt x="879" y="3009"/>
                  </a:lnTo>
                  <a:lnTo>
                    <a:pt x="938" y="3006"/>
                  </a:lnTo>
                  <a:lnTo>
                    <a:pt x="947" y="2984"/>
                  </a:lnTo>
                  <a:lnTo>
                    <a:pt x="934" y="2982"/>
                  </a:lnTo>
                  <a:lnTo>
                    <a:pt x="943" y="2972"/>
                  </a:lnTo>
                  <a:lnTo>
                    <a:pt x="938" y="2965"/>
                  </a:lnTo>
                  <a:lnTo>
                    <a:pt x="939" y="2942"/>
                  </a:lnTo>
                  <a:lnTo>
                    <a:pt x="971" y="2948"/>
                  </a:lnTo>
                  <a:lnTo>
                    <a:pt x="963" y="2940"/>
                  </a:lnTo>
                  <a:lnTo>
                    <a:pt x="977" y="2932"/>
                  </a:lnTo>
                  <a:lnTo>
                    <a:pt x="971" y="2918"/>
                  </a:lnTo>
                  <a:lnTo>
                    <a:pt x="957" y="2929"/>
                  </a:lnTo>
                  <a:lnTo>
                    <a:pt x="946" y="2920"/>
                  </a:lnTo>
                  <a:lnTo>
                    <a:pt x="947" y="2901"/>
                  </a:lnTo>
                  <a:lnTo>
                    <a:pt x="957" y="2896"/>
                  </a:lnTo>
                  <a:lnTo>
                    <a:pt x="952" y="2880"/>
                  </a:lnTo>
                  <a:lnTo>
                    <a:pt x="963" y="2875"/>
                  </a:lnTo>
                  <a:lnTo>
                    <a:pt x="960" y="2862"/>
                  </a:lnTo>
                  <a:lnTo>
                    <a:pt x="973" y="2856"/>
                  </a:lnTo>
                  <a:lnTo>
                    <a:pt x="969" y="2844"/>
                  </a:lnTo>
                  <a:lnTo>
                    <a:pt x="971" y="2832"/>
                  </a:lnTo>
                  <a:lnTo>
                    <a:pt x="885" y="2824"/>
                  </a:lnTo>
                  <a:lnTo>
                    <a:pt x="867" y="2802"/>
                  </a:lnTo>
                  <a:lnTo>
                    <a:pt x="820" y="2783"/>
                  </a:lnTo>
                  <a:lnTo>
                    <a:pt x="794" y="2746"/>
                  </a:lnTo>
                  <a:lnTo>
                    <a:pt x="818" y="2731"/>
                  </a:lnTo>
                  <a:lnTo>
                    <a:pt x="867" y="2738"/>
                  </a:lnTo>
                  <a:lnTo>
                    <a:pt x="916" y="2778"/>
                  </a:lnTo>
                  <a:lnTo>
                    <a:pt x="960" y="2791"/>
                  </a:lnTo>
                  <a:lnTo>
                    <a:pt x="958" y="2772"/>
                  </a:lnTo>
                  <a:lnTo>
                    <a:pt x="943" y="2778"/>
                  </a:lnTo>
                  <a:lnTo>
                    <a:pt x="934" y="2758"/>
                  </a:lnTo>
                  <a:lnTo>
                    <a:pt x="947" y="2763"/>
                  </a:lnTo>
                  <a:lnTo>
                    <a:pt x="944" y="2756"/>
                  </a:lnTo>
                  <a:lnTo>
                    <a:pt x="953" y="2748"/>
                  </a:lnTo>
                  <a:lnTo>
                    <a:pt x="958" y="2746"/>
                  </a:lnTo>
                  <a:lnTo>
                    <a:pt x="953" y="2734"/>
                  </a:lnTo>
                  <a:lnTo>
                    <a:pt x="906" y="2697"/>
                  </a:lnTo>
                  <a:lnTo>
                    <a:pt x="927" y="2707"/>
                  </a:lnTo>
                  <a:lnTo>
                    <a:pt x="931" y="2701"/>
                  </a:lnTo>
                  <a:lnTo>
                    <a:pt x="924" y="2695"/>
                  </a:lnTo>
                  <a:lnTo>
                    <a:pt x="927" y="2685"/>
                  </a:lnTo>
                  <a:lnTo>
                    <a:pt x="894" y="2689"/>
                  </a:lnTo>
                  <a:lnTo>
                    <a:pt x="916" y="2661"/>
                  </a:lnTo>
                  <a:lnTo>
                    <a:pt x="879" y="2684"/>
                  </a:lnTo>
                  <a:lnTo>
                    <a:pt x="891" y="2656"/>
                  </a:lnTo>
                  <a:lnTo>
                    <a:pt x="906" y="2645"/>
                  </a:lnTo>
                  <a:lnTo>
                    <a:pt x="859" y="2652"/>
                  </a:lnTo>
                  <a:lnTo>
                    <a:pt x="907" y="2614"/>
                  </a:lnTo>
                  <a:lnTo>
                    <a:pt x="853" y="2610"/>
                  </a:lnTo>
                  <a:lnTo>
                    <a:pt x="861" y="2583"/>
                  </a:lnTo>
                  <a:lnTo>
                    <a:pt x="849" y="2596"/>
                  </a:lnTo>
                  <a:lnTo>
                    <a:pt x="835" y="2568"/>
                  </a:lnTo>
                  <a:lnTo>
                    <a:pt x="835" y="2593"/>
                  </a:lnTo>
                  <a:lnTo>
                    <a:pt x="809" y="2621"/>
                  </a:lnTo>
                  <a:lnTo>
                    <a:pt x="817" y="2630"/>
                  </a:lnTo>
                  <a:lnTo>
                    <a:pt x="816" y="2644"/>
                  </a:lnTo>
                  <a:lnTo>
                    <a:pt x="793" y="2657"/>
                  </a:lnTo>
                  <a:lnTo>
                    <a:pt x="765" y="2639"/>
                  </a:lnTo>
                  <a:lnTo>
                    <a:pt x="757" y="2651"/>
                  </a:lnTo>
                  <a:lnTo>
                    <a:pt x="745" y="2626"/>
                  </a:lnTo>
                  <a:lnTo>
                    <a:pt x="741" y="2613"/>
                  </a:lnTo>
                  <a:lnTo>
                    <a:pt x="749" y="2601"/>
                  </a:lnTo>
                  <a:lnTo>
                    <a:pt x="763" y="2579"/>
                  </a:lnTo>
                  <a:lnTo>
                    <a:pt x="750" y="2564"/>
                  </a:lnTo>
                  <a:lnTo>
                    <a:pt x="784" y="2519"/>
                  </a:lnTo>
                  <a:lnTo>
                    <a:pt x="780" y="2506"/>
                  </a:lnTo>
                  <a:lnTo>
                    <a:pt x="788" y="2502"/>
                  </a:lnTo>
                  <a:lnTo>
                    <a:pt x="785" y="2477"/>
                  </a:lnTo>
                  <a:lnTo>
                    <a:pt x="792" y="2447"/>
                  </a:lnTo>
                  <a:lnTo>
                    <a:pt x="746" y="2418"/>
                  </a:lnTo>
                  <a:lnTo>
                    <a:pt x="765" y="2397"/>
                  </a:lnTo>
                  <a:lnTo>
                    <a:pt x="756" y="2389"/>
                  </a:lnTo>
                  <a:lnTo>
                    <a:pt x="767" y="2366"/>
                  </a:lnTo>
                  <a:lnTo>
                    <a:pt x="748" y="2376"/>
                  </a:lnTo>
                  <a:lnTo>
                    <a:pt x="751" y="2350"/>
                  </a:lnTo>
                  <a:lnTo>
                    <a:pt x="730" y="2333"/>
                  </a:lnTo>
                  <a:lnTo>
                    <a:pt x="731" y="2318"/>
                  </a:lnTo>
                  <a:lnTo>
                    <a:pt x="739" y="2321"/>
                  </a:lnTo>
                  <a:lnTo>
                    <a:pt x="741" y="2300"/>
                  </a:lnTo>
                  <a:lnTo>
                    <a:pt x="725" y="2283"/>
                  </a:lnTo>
                  <a:lnTo>
                    <a:pt x="731" y="2274"/>
                  </a:lnTo>
                  <a:lnTo>
                    <a:pt x="717" y="2269"/>
                  </a:lnTo>
                  <a:lnTo>
                    <a:pt x="722" y="2236"/>
                  </a:lnTo>
                  <a:lnTo>
                    <a:pt x="701" y="2222"/>
                  </a:lnTo>
                  <a:lnTo>
                    <a:pt x="694" y="2207"/>
                  </a:lnTo>
                  <a:lnTo>
                    <a:pt x="719" y="2198"/>
                  </a:lnTo>
                  <a:lnTo>
                    <a:pt x="685" y="2165"/>
                  </a:lnTo>
                  <a:lnTo>
                    <a:pt x="682" y="2155"/>
                  </a:lnTo>
                  <a:lnTo>
                    <a:pt x="690" y="2137"/>
                  </a:lnTo>
                  <a:lnTo>
                    <a:pt x="640" y="2095"/>
                  </a:lnTo>
                  <a:lnTo>
                    <a:pt x="629" y="2047"/>
                  </a:lnTo>
                  <a:lnTo>
                    <a:pt x="621" y="2057"/>
                  </a:lnTo>
                  <a:lnTo>
                    <a:pt x="632" y="2024"/>
                  </a:lnTo>
                  <a:lnTo>
                    <a:pt x="619" y="1990"/>
                  </a:lnTo>
                  <a:lnTo>
                    <a:pt x="607" y="1994"/>
                  </a:lnTo>
                  <a:lnTo>
                    <a:pt x="590" y="1968"/>
                  </a:lnTo>
                  <a:lnTo>
                    <a:pt x="570" y="1982"/>
                  </a:lnTo>
                  <a:lnTo>
                    <a:pt x="569" y="1955"/>
                  </a:lnTo>
                  <a:lnTo>
                    <a:pt x="529" y="1932"/>
                  </a:lnTo>
                  <a:lnTo>
                    <a:pt x="528" y="1949"/>
                  </a:lnTo>
                  <a:lnTo>
                    <a:pt x="517" y="1922"/>
                  </a:lnTo>
                  <a:lnTo>
                    <a:pt x="421" y="1885"/>
                  </a:lnTo>
                  <a:lnTo>
                    <a:pt x="396" y="1921"/>
                  </a:lnTo>
                  <a:lnTo>
                    <a:pt x="386" y="1892"/>
                  </a:lnTo>
                  <a:lnTo>
                    <a:pt x="330" y="1947"/>
                  </a:lnTo>
                  <a:lnTo>
                    <a:pt x="317" y="1932"/>
                  </a:lnTo>
                  <a:lnTo>
                    <a:pt x="323" y="1902"/>
                  </a:lnTo>
                  <a:lnTo>
                    <a:pt x="301" y="1894"/>
                  </a:lnTo>
                  <a:lnTo>
                    <a:pt x="291" y="1925"/>
                  </a:lnTo>
                  <a:lnTo>
                    <a:pt x="259" y="1903"/>
                  </a:lnTo>
                  <a:lnTo>
                    <a:pt x="247" y="1919"/>
                  </a:lnTo>
                  <a:lnTo>
                    <a:pt x="286" y="1968"/>
                  </a:lnTo>
                  <a:lnTo>
                    <a:pt x="206" y="1938"/>
                  </a:lnTo>
                  <a:lnTo>
                    <a:pt x="146" y="1872"/>
                  </a:lnTo>
                  <a:lnTo>
                    <a:pt x="207" y="1819"/>
                  </a:lnTo>
                  <a:lnTo>
                    <a:pt x="131" y="1808"/>
                  </a:lnTo>
                  <a:lnTo>
                    <a:pt x="126" y="1788"/>
                  </a:lnTo>
                  <a:lnTo>
                    <a:pt x="141" y="1760"/>
                  </a:lnTo>
                  <a:lnTo>
                    <a:pt x="136" y="1756"/>
                  </a:lnTo>
                  <a:lnTo>
                    <a:pt x="117" y="1796"/>
                  </a:lnTo>
                  <a:lnTo>
                    <a:pt x="102" y="1800"/>
                  </a:lnTo>
                  <a:lnTo>
                    <a:pt x="65" y="1765"/>
                  </a:lnTo>
                  <a:lnTo>
                    <a:pt x="70" y="1757"/>
                  </a:lnTo>
                  <a:lnTo>
                    <a:pt x="115" y="1713"/>
                  </a:lnTo>
                  <a:lnTo>
                    <a:pt x="285" y="1737"/>
                  </a:lnTo>
                  <a:lnTo>
                    <a:pt x="313" y="1715"/>
                  </a:lnTo>
                  <a:lnTo>
                    <a:pt x="281" y="1675"/>
                  </a:lnTo>
                  <a:lnTo>
                    <a:pt x="307" y="1660"/>
                  </a:lnTo>
                  <a:lnTo>
                    <a:pt x="310" y="1646"/>
                  </a:lnTo>
                  <a:lnTo>
                    <a:pt x="295" y="1620"/>
                  </a:lnTo>
                  <a:lnTo>
                    <a:pt x="272" y="1635"/>
                  </a:lnTo>
                  <a:lnTo>
                    <a:pt x="268" y="1629"/>
                  </a:lnTo>
                  <a:lnTo>
                    <a:pt x="272" y="1615"/>
                  </a:lnTo>
                  <a:lnTo>
                    <a:pt x="228" y="1651"/>
                  </a:lnTo>
                  <a:lnTo>
                    <a:pt x="182" y="1626"/>
                  </a:lnTo>
                  <a:lnTo>
                    <a:pt x="187" y="1655"/>
                  </a:lnTo>
                  <a:lnTo>
                    <a:pt x="169" y="1665"/>
                  </a:lnTo>
                  <a:lnTo>
                    <a:pt x="125" y="1650"/>
                  </a:lnTo>
                  <a:lnTo>
                    <a:pt x="121" y="1638"/>
                  </a:lnTo>
                  <a:lnTo>
                    <a:pt x="142" y="1615"/>
                  </a:lnTo>
                  <a:lnTo>
                    <a:pt x="101" y="1624"/>
                  </a:lnTo>
                  <a:lnTo>
                    <a:pt x="122" y="1587"/>
                  </a:lnTo>
                  <a:lnTo>
                    <a:pt x="73" y="1604"/>
                  </a:lnTo>
                  <a:lnTo>
                    <a:pt x="69" y="1594"/>
                  </a:lnTo>
                  <a:lnTo>
                    <a:pt x="72" y="1583"/>
                  </a:lnTo>
                  <a:lnTo>
                    <a:pt x="32" y="1569"/>
                  </a:lnTo>
                  <a:lnTo>
                    <a:pt x="27" y="1546"/>
                  </a:lnTo>
                  <a:lnTo>
                    <a:pt x="0" y="1521"/>
                  </a:lnTo>
                  <a:lnTo>
                    <a:pt x="22" y="1498"/>
                  </a:lnTo>
                  <a:lnTo>
                    <a:pt x="5" y="1486"/>
                  </a:lnTo>
                  <a:lnTo>
                    <a:pt x="15" y="1455"/>
                  </a:lnTo>
                  <a:lnTo>
                    <a:pt x="52" y="1426"/>
                  </a:lnTo>
                  <a:lnTo>
                    <a:pt x="83" y="1428"/>
                  </a:lnTo>
                  <a:lnTo>
                    <a:pt x="91" y="1403"/>
                  </a:lnTo>
                  <a:lnTo>
                    <a:pt x="171" y="1375"/>
                  </a:lnTo>
                  <a:lnTo>
                    <a:pt x="155" y="1353"/>
                  </a:lnTo>
                  <a:lnTo>
                    <a:pt x="182" y="1330"/>
                  </a:lnTo>
                  <a:lnTo>
                    <a:pt x="245" y="1308"/>
                  </a:lnTo>
                  <a:lnTo>
                    <a:pt x="297" y="1322"/>
                  </a:lnTo>
                  <a:lnTo>
                    <a:pt x="350" y="1229"/>
                  </a:lnTo>
                  <a:lnTo>
                    <a:pt x="346" y="1198"/>
                  </a:lnTo>
                  <a:lnTo>
                    <a:pt x="331" y="1179"/>
                  </a:lnTo>
                  <a:lnTo>
                    <a:pt x="336" y="1155"/>
                  </a:lnTo>
                  <a:lnTo>
                    <a:pt x="368" y="1146"/>
                  </a:lnTo>
                  <a:lnTo>
                    <a:pt x="339" y="1121"/>
                  </a:lnTo>
                  <a:lnTo>
                    <a:pt x="396" y="1076"/>
                  </a:lnTo>
                  <a:lnTo>
                    <a:pt x="375" y="1040"/>
                  </a:lnTo>
                  <a:lnTo>
                    <a:pt x="359" y="1088"/>
                  </a:lnTo>
                  <a:lnTo>
                    <a:pt x="326" y="1086"/>
                  </a:lnTo>
                  <a:lnTo>
                    <a:pt x="300" y="1118"/>
                  </a:lnTo>
                  <a:lnTo>
                    <a:pt x="279" y="1087"/>
                  </a:lnTo>
                  <a:lnTo>
                    <a:pt x="248" y="1094"/>
                  </a:lnTo>
                  <a:lnTo>
                    <a:pt x="229" y="1069"/>
                  </a:lnTo>
                  <a:lnTo>
                    <a:pt x="226" y="1028"/>
                  </a:lnTo>
                  <a:lnTo>
                    <a:pt x="258" y="1001"/>
                  </a:lnTo>
                  <a:lnTo>
                    <a:pt x="269" y="964"/>
                  </a:lnTo>
                  <a:lnTo>
                    <a:pt x="321" y="954"/>
                  </a:lnTo>
                  <a:lnTo>
                    <a:pt x="313" y="923"/>
                  </a:lnTo>
                  <a:lnTo>
                    <a:pt x="378" y="808"/>
                  </a:lnTo>
                  <a:lnTo>
                    <a:pt x="413" y="790"/>
                  </a:lnTo>
                  <a:lnTo>
                    <a:pt x="467" y="826"/>
                  </a:lnTo>
                  <a:lnTo>
                    <a:pt x="491" y="802"/>
                  </a:lnTo>
                  <a:lnTo>
                    <a:pt x="481" y="745"/>
                  </a:lnTo>
                  <a:lnTo>
                    <a:pt x="500" y="703"/>
                  </a:lnTo>
                  <a:lnTo>
                    <a:pt x="475" y="640"/>
                  </a:lnTo>
                  <a:lnTo>
                    <a:pt x="524" y="580"/>
                  </a:lnTo>
                  <a:lnTo>
                    <a:pt x="574" y="603"/>
                  </a:lnTo>
                  <a:lnTo>
                    <a:pt x="586" y="655"/>
                  </a:lnTo>
                  <a:lnTo>
                    <a:pt x="657" y="736"/>
                  </a:lnTo>
                  <a:lnTo>
                    <a:pt x="661" y="726"/>
                  </a:lnTo>
                  <a:lnTo>
                    <a:pt x="654" y="693"/>
                  </a:lnTo>
                  <a:lnTo>
                    <a:pt x="556" y="565"/>
                  </a:lnTo>
                  <a:lnTo>
                    <a:pt x="765" y="444"/>
                  </a:lnTo>
                  <a:lnTo>
                    <a:pt x="802" y="515"/>
                  </a:lnTo>
                  <a:lnTo>
                    <a:pt x="814" y="576"/>
                  </a:lnTo>
                  <a:lnTo>
                    <a:pt x="805" y="662"/>
                  </a:lnTo>
                  <a:lnTo>
                    <a:pt x="808" y="695"/>
                  </a:lnTo>
                  <a:lnTo>
                    <a:pt x="821" y="685"/>
                  </a:lnTo>
                  <a:lnTo>
                    <a:pt x="819" y="648"/>
                  </a:lnTo>
                  <a:lnTo>
                    <a:pt x="837" y="608"/>
                  </a:lnTo>
                  <a:lnTo>
                    <a:pt x="836" y="555"/>
                  </a:lnTo>
                  <a:lnTo>
                    <a:pt x="961" y="649"/>
                  </a:lnTo>
                  <a:lnTo>
                    <a:pt x="916" y="577"/>
                  </a:lnTo>
                  <a:lnTo>
                    <a:pt x="978" y="587"/>
                  </a:lnTo>
                  <a:lnTo>
                    <a:pt x="924" y="489"/>
                  </a:lnTo>
                  <a:lnTo>
                    <a:pt x="920" y="436"/>
                  </a:lnTo>
                  <a:lnTo>
                    <a:pt x="907" y="401"/>
                  </a:lnTo>
                  <a:lnTo>
                    <a:pt x="911" y="391"/>
                  </a:lnTo>
                  <a:lnTo>
                    <a:pt x="991" y="404"/>
                  </a:lnTo>
                  <a:lnTo>
                    <a:pt x="1054" y="503"/>
                  </a:lnTo>
                  <a:lnTo>
                    <a:pt x="1102" y="525"/>
                  </a:lnTo>
                  <a:lnTo>
                    <a:pt x="1183" y="632"/>
                  </a:lnTo>
                  <a:lnTo>
                    <a:pt x="1200" y="604"/>
                  </a:lnTo>
                  <a:lnTo>
                    <a:pt x="1169" y="554"/>
                  </a:lnTo>
                  <a:lnTo>
                    <a:pt x="1185" y="471"/>
                  </a:lnTo>
                  <a:lnTo>
                    <a:pt x="1214" y="450"/>
                  </a:lnTo>
                  <a:lnTo>
                    <a:pt x="1219" y="431"/>
                  </a:lnTo>
                  <a:lnTo>
                    <a:pt x="1139" y="304"/>
                  </a:lnTo>
                  <a:lnTo>
                    <a:pt x="1293" y="338"/>
                  </a:lnTo>
                  <a:lnTo>
                    <a:pt x="1296" y="408"/>
                  </a:lnTo>
                  <a:lnTo>
                    <a:pt x="1303" y="395"/>
                  </a:lnTo>
                  <a:lnTo>
                    <a:pt x="1294" y="319"/>
                  </a:lnTo>
                  <a:lnTo>
                    <a:pt x="1299" y="312"/>
                  </a:lnTo>
                  <a:lnTo>
                    <a:pt x="1379" y="429"/>
                  </a:lnTo>
                  <a:lnTo>
                    <a:pt x="1383" y="401"/>
                  </a:lnTo>
                  <a:lnTo>
                    <a:pt x="1373" y="378"/>
                  </a:lnTo>
                  <a:lnTo>
                    <a:pt x="1377" y="345"/>
                  </a:lnTo>
                  <a:lnTo>
                    <a:pt x="1328" y="303"/>
                  </a:lnTo>
                  <a:lnTo>
                    <a:pt x="1183" y="282"/>
                  </a:lnTo>
                  <a:lnTo>
                    <a:pt x="1167" y="259"/>
                  </a:lnTo>
                  <a:lnTo>
                    <a:pt x="1172" y="242"/>
                  </a:lnTo>
                  <a:lnTo>
                    <a:pt x="1152" y="221"/>
                  </a:lnTo>
                  <a:lnTo>
                    <a:pt x="1140" y="191"/>
                  </a:lnTo>
                  <a:lnTo>
                    <a:pt x="1146" y="177"/>
                  </a:lnTo>
                  <a:lnTo>
                    <a:pt x="1206" y="158"/>
                  </a:lnTo>
                  <a:lnTo>
                    <a:pt x="1254" y="130"/>
                  </a:lnTo>
                  <a:lnTo>
                    <a:pt x="1295" y="163"/>
                  </a:lnTo>
                  <a:lnTo>
                    <a:pt x="1288" y="196"/>
                  </a:lnTo>
                  <a:lnTo>
                    <a:pt x="1400" y="248"/>
                  </a:lnTo>
                  <a:lnTo>
                    <a:pt x="1430" y="309"/>
                  </a:lnTo>
                  <a:lnTo>
                    <a:pt x="1433" y="291"/>
                  </a:lnTo>
                  <a:lnTo>
                    <a:pt x="1410" y="235"/>
                  </a:lnTo>
                  <a:lnTo>
                    <a:pt x="1424" y="206"/>
                  </a:lnTo>
                  <a:lnTo>
                    <a:pt x="1492" y="176"/>
                  </a:lnTo>
                  <a:lnTo>
                    <a:pt x="1423" y="153"/>
                  </a:lnTo>
                  <a:lnTo>
                    <a:pt x="1417" y="143"/>
                  </a:lnTo>
                  <a:lnTo>
                    <a:pt x="1421" y="125"/>
                  </a:lnTo>
                  <a:lnTo>
                    <a:pt x="1416" y="93"/>
                  </a:lnTo>
                  <a:lnTo>
                    <a:pt x="1424" y="87"/>
                  </a:lnTo>
                  <a:lnTo>
                    <a:pt x="1420" y="68"/>
                  </a:lnTo>
                  <a:lnTo>
                    <a:pt x="1451" y="71"/>
                  </a:lnTo>
                  <a:lnTo>
                    <a:pt x="1466" y="39"/>
                  </a:lnTo>
                  <a:lnTo>
                    <a:pt x="1522" y="99"/>
                  </a:lnTo>
                  <a:lnTo>
                    <a:pt x="1500" y="36"/>
                  </a:lnTo>
                  <a:lnTo>
                    <a:pt x="1525" y="21"/>
                  </a:lnTo>
                  <a:lnTo>
                    <a:pt x="1594" y="6"/>
                  </a:lnTo>
                  <a:lnTo>
                    <a:pt x="1624" y="57"/>
                  </a:lnTo>
                  <a:lnTo>
                    <a:pt x="1620" y="17"/>
                  </a:lnTo>
                  <a:lnTo>
                    <a:pt x="1641" y="0"/>
                  </a:lnTo>
                  <a:lnTo>
                    <a:pt x="1770" y="7"/>
                  </a:lnTo>
                  <a:lnTo>
                    <a:pt x="1850" y="40"/>
                  </a:lnTo>
                  <a:lnTo>
                    <a:pt x="1838" y="55"/>
                  </a:lnTo>
                  <a:lnTo>
                    <a:pt x="1848" y="77"/>
                  </a:lnTo>
                  <a:lnTo>
                    <a:pt x="1948" y="72"/>
                  </a:lnTo>
                  <a:lnTo>
                    <a:pt x="1988" y="114"/>
                  </a:lnTo>
                  <a:lnTo>
                    <a:pt x="1971" y="154"/>
                  </a:lnTo>
                  <a:lnTo>
                    <a:pt x="1768" y="169"/>
                  </a:lnTo>
                  <a:lnTo>
                    <a:pt x="1709" y="209"/>
                  </a:lnTo>
                  <a:lnTo>
                    <a:pt x="1682" y="214"/>
                  </a:lnTo>
                  <a:lnTo>
                    <a:pt x="1568" y="266"/>
                  </a:lnTo>
                  <a:lnTo>
                    <a:pt x="1566" y="292"/>
                  </a:lnTo>
                  <a:lnTo>
                    <a:pt x="1599" y="262"/>
                  </a:lnTo>
                  <a:lnTo>
                    <a:pt x="1622" y="266"/>
                  </a:lnTo>
                  <a:lnTo>
                    <a:pt x="1624" y="299"/>
                  </a:lnTo>
                  <a:lnTo>
                    <a:pt x="1648" y="249"/>
                  </a:lnTo>
                  <a:lnTo>
                    <a:pt x="1720" y="259"/>
                  </a:lnTo>
                  <a:lnTo>
                    <a:pt x="1798" y="188"/>
                  </a:lnTo>
                  <a:lnTo>
                    <a:pt x="1867" y="203"/>
                  </a:lnTo>
                  <a:lnTo>
                    <a:pt x="1864" y="226"/>
                  </a:lnTo>
                  <a:lnTo>
                    <a:pt x="2014" y="177"/>
                  </a:lnTo>
                  <a:lnTo>
                    <a:pt x="2031" y="193"/>
                  </a:lnTo>
                  <a:lnTo>
                    <a:pt x="2024" y="203"/>
                  </a:lnTo>
                  <a:lnTo>
                    <a:pt x="2036" y="233"/>
                  </a:lnTo>
                  <a:lnTo>
                    <a:pt x="2033" y="246"/>
                  </a:lnTo>
                  <a:lnTo>
                    <a:pt x="1970" y="316"/>
                  </a:lnTo>
                  <a:lnTo>
                    <a:pt x="2073" y="269"/>
                  </a:lnTo>
                  <a:lnTo>
                    <a:pt x="2075" y="316"/>
                  </a:lnTo>
                  <a:lnTo>
                    <a:pt x="2101" y="286"/>
                  </a:lnTo>
                  <a:lnTo>
                    <a:pt x="2140" y="300"/>
                  </a:lnTo>
                  <a:lnTo>
                    <a:pt x="2193" y="374"/>
                  </a:lnTo>
                  <a:lnTo>
                    <a:pt x="2131" y="460"/>
                  </a:lnTo>
                  <a:lnTo>
                    <a:pt x="2013" y="514"/>
                  </a:lnTo>
                  <a:lnTo>
                    <a:pt x="1790" y="541"/>
                  </a:lnTo>
                  <a:lnTo>
                    <a:pt x="1675" y="606"/>
                  </a:lnTo>
                  <a:lnTo>
                    <a:pt x="1671" y="629"/>
                  </a:lnTo>
                  <a:lnTo>
                    <a:pt x="1675" y="664"/>
                  </a:lnTo>
                  <a:lnTo>
                    <a:pt x="1854" y="567"/>
                  </a:lnTo>
                  <a:lnTo>
                    <a:pt x="1993" y="564"/>
                  </a:lnTo>
                  <a:lnTo>
                    <a:pt x="2014" y="582"/>
                  </a:lnTo>
                  <a:lnTo>
                    <a:pt x="2016" y="616"/>
                  </a:lnTo>
                  <a:lnTo>
                    <a:pt x="1930" y="702"/>
                  </a:lnTo>
                  <a:lnTo>
                    <a:pt x="1925" y="720"/>
                  </a:lnTo>
                  <a:lnTo>
                    <a:pt x="1947" y="731"/>
                  </a:lnTo>
                  <a:lnTo>
                    <a:pt x="2073" y="646"/>
                  </a:lnTo>
                  <a:lnTo>
                    <a:pt x="2081" y="636"/>
                  </a:lnTo>
                  <a:lnTo>
                    <a:pt x="2070" y="584"/>
                  </a:lnTo>
                  <a:lnTo>
                    <a:pt x="2083" y="559"/>
                  </a:lnTo>
                  <a:lnTo>
                    <a:pt x="2156" y="544"/>
                  </a:lnTo>
                  <a:lnTo>
                    <a:pt x="2173" y="612"/>
                  </a:lnTo>
                  <a:lnTo>
                    <a:pt x="2167" y="711"/>
                  </a:lnTo>
                  <a:lnTo>
                    <a:pt x="2147" y="763"/>
                  </a:lnTo>
                  <a:lnTo>
                    <a:pt x="2141" y="775"/>
                  </a:lnTo>
                  <a:lnTo>
                    <a:pt x="2068" y="996"/>
                  </a:lnTo>
                  <a:lnTo>
                    <a:pt x="2112" y="929"/>
                  </a:lnTo>
                  <a:lnTo>
                    <a:pt x="2121" y="893"/>
                  </a:lnTo>
                  <a:lnTo>
                    <a:pt x="2116" y="884"/>
                  </a:lnTo>
                  <a:lnTo>
                    <a:pt x="2143" y="861"/>
                  </a:lnTo>
                  <a:lnTo>
                    <a:pt x="2226" y="699"/>
                  </a:lnTo>
                  <a:lnTo>
                    <a:pt x="2265" y="660"/>
                  </a:lnTo>
                  <a:lnTo>
                    <a:pt x="2261" y="727"/>
                  </a:lnTo>
                  <a:lnTo>
                    <a:pt x="2288" y="697"/>
                  </a:lnTo>
                  <a:lnTo>
                    <a:pt x="2356" y="717"/>
                  </a:lnTo>
                  <a:lnTo>
                    <a:pt x="2353" y="692"/>
                  </a:lnTo>
                  <a:lnTo>
                    <a:pt x="2374" y="683"/>
                  </a:lnTo>
                  <a:lnTo>
                    <a:pt x="2361" y="642"/>
                  </a:lnTo>
                  <a:lnTo>
                    <a:pt x="2378" y="642"/>
                  </a:lnTo>
                  <a:lnTo>
                    <a:pt x="2383" y="607"/>
                  </a:lnTo>
                  <a:lnTo>
                    <a:pt x="2487" y="584"/>
                  </a:lnTo>
                  <a:lnTo>
                    <a:pt x="2583" y="634"/>
                  </a:lnTo>
                  <a:lnTo>
                    <a:pt x="2612" y="684"/>
                  </a:lnTo>
                  <a:lnTo>
                    <a:pt x="2531" y="815"/>
                  </a:lnTo>
                  <a:lnTo>
                    <a:pt x="2491" y="823"/>
                  </a:lnTo>
                  <a:lnTo>
                    <a:pt x="2506" y="870"/>
                  </a:lnTo>
                  <a:lnTo>
                    <a:pt x="2499" y="884"/>
                  </a:lnTo>
                  <a:lnTo>
                    <a:pt x="2438" y="925"/>
                  </a:lnTo>
                  <a:lnTo>
                    <a:pt x="2368" y="904"/>
                  </a:lnTo>
                  <a:lnTo>
                    <a:pt x="2339" y="946"/>
                  </a:lnTo>
                  <a:lnTo>
                    <a:pt x="2276" y="932"/>
                  </a:lnTo>
                  <a:lnTo>
                    <a:pt x="2215" y="965"/>
                  </a:lnTo>
                  <a:lnTo>
                    <a:pt x="2241" y="983"/>
                  </a:lnTo>
                  <a:lnTo>
                    <a:pt x="2278" y="945"/>
                  </a:lnTo>
                  <a:lnTo>
                    <a:pt x="2441" y="970"/>
                  </a:lnTo>
                  <a:lnTo>
                    <a:pt x="2406" y="1049"/>
                  </a:lnTo>
                  <a:lnTo>
                    <a:pt x="2283" y="1038"/>
                  </a:lnTo>
                  <a:lnTo>
                    <a:pt x="2262" y="1087"/>
                  </a:lnTo>
                  <a:lnTo>
                    <a:pt x="2253" y="1144"/>
                  </a:lnTo>
                  <a:lnTo>
                    <a:pt x="2268" y="1167"/>
                  </a:lnTo>
                  <a:lnTo>
                    <a:pt x="2273" y="1155"/>
                  </a:lnTo>
                  <a:lnTo>
                    <a:pt x="2279" y="1126"/>
                  </a:lnTo>
                  <a:lnTo>
                    <a:pt x="2304" y="1098"/>
                  </a:lnTo>
                  <a:lnTo>
                    <a:pt x="2365" y="1075"/>
                  </a:lnTo>
                  <a:lnTo>
                    <a:pt x="2387" y="1104"/>
                  </a:lnTo>
                  <a:lnTo>
                    <a:pt x="2361" y="1167"/>
                  </a:lnTo>
                  <a:lnTo>
                    <a:pt x="2313" y="1164"/>
                  </a:lnTo>
                  <a:lnTo>
                    <a:pt x="2298" y="1188"/>
                  </a:lnTo>
                  <a:lnTo>
                    <a:pt x="2285" y="1310"/>
                  </a:lnTo>
                  <a:lnTo>
                    <a:pt x="2297" y="1272"/>
                  </a:lnTo>
                  <a:lnTo>
                    <a:pt x="2318" y="1274"/>
                  </a:lnTo>
                  <a:lnTo>
                    <a:pt x="2310" y="1300"/>
                  </a:lnTo>
                  <a:lnTo>
                    <a:pt x="2303" y="1288"/>
                  </a:lnTo>
                  <a:lnTo>
                    <a:pt x="2297" y="1319"/>
                  </a:lnTo>
                  <a:lnTo>
                    <a:pt x="2281" y="1318"/>
                  </a:lnTo>
                  <a:lnTo>
                    <a:pt x="2284" y="1367"/>
                  </a:lnTo>
                  <a:lnTo>
                    <a:pt x="2231" y="1394"/>
                  </a:lnTo>
                  <a:lnTo>
                    <a:pt x="2233" y="1422"/>
                  </a:lnTo>
                  <a:lnTo>
                    <a:pt x="2239" y="1428"/>
                  </a:lnTo>
                  <a:lnTo>
                    <a:pt x="2225" y="1476"/>
                  </a:lnTo>
                  <a:lnTo>
                    <a:pt x="2218" y="1527"/>
                  </a:lnTo>
                  <a:lnTo>
                    <a:pt x="2223" y="1538"/>
                  </a:lnTo>
                  <a:lnTo>
                    <a:pt x="2208" y="1572"/>
                  </a:lnTo>
                  <a:lnTo>
                    <a:pt x="2206" y="1592"/>
                  </a:lnTo>
                  <a:lnTo>
                    <a:pt x="2198" y="1614"/>
                  </a:lnTo>
                  <a:lnTo>
                    <a:pt x="2215" y="1627"/>
                  </a:lnTo>
                  <a:lnTo>
                    <a:pt x="2245" y="1564"/>
                  </a:lnTo>
                  <a:lnTo>
                    <a:pt x="2312" y="1614"/>
                  </a:lnTo>
                  <a:lnTo>
                    <a:pt x="2321" y="1640"/>
                  </a:lnTo>
                  <a:lnTo>
                    <a:pt x="2310" y="1647"/>
                  </a:lnTo>
                  <a:lnTo>
                    <a:pt x="2254" y="1616"/>
                  </a:lnTo>
                  <a:lnTo>
                    <a:pt x="2246" y="1630"/>
                  </a:lnTo>
                  <a:lnTo>
                    <a:pt x="2270" y="1652"/>
                  </a:lnTo>
                  <a:lnTo>
                    <a:pt x="2249" y="1662"/>
                  </a:lnTo>
                  <a:lnTo>
                    <a:pt x="2269" y="1679"/>
                  </a:lnTo>
                  <a:lnTo>
                    <a:pt x="2290" y="1686"/>
                  </a:lnTo>
                  <a:lnTo>
                    <a:pt x="2317" y="1714"/>
                  </a:lnTo>
                  <a:lnTo>
                    <a:pt x="2328" y="1688"/>
                  </a:lnTo>
                  <a:lnTo>
                    <a:pt x="2351" y="1698"/>
                  </a:lnTo>
                  <a:lnTo>
                    <a:pt x="2357" y="1760"/>
                  </a:lnTo>
                  <a:lnTo>
                    <a:pt x="2345" y="1799"/>
                  </a:lnTo>
                  <a:lnTo>
                    <a:pt x="2247" y="1776"/>
                  </a:lnTo>
                  <a:lnTo>
                    <a:pt x="2243" y="1796"/>
                  </a:lnTo>
                  <a:lnTo>
                    <a:pt x="2204" y="1826"/>
                  </a:lnTo>
                  <a:lnTo>
                    <a:pt x="2188" y="1797"/>
                  </a:lnTo>
                  <a:lnTo>
                    <a:pt x="2163" y="1817"/>
                  </a:lnTo>
                  <a:lnTo>
                    <a:pt x="2171" y="1848"/>
                  </a:lnTo>
                  <a:lnTo>
                    <a:pt x="2183" y="1839"/>
                  </a:lnTo>
                  <a:lnTo>
                    <a:pt x="2201" y="1865"/>
                  </a:lnTo>
                  <a:lnTo>
                    <a:pt x="2206" y="1869"/>
                  </a:lnTo>
                  <a:lnTo>
                    <a:pt x="2206" y="1902"/>
                  </a:lnTo>
                  <a:lnTo>
                    <a:pt x="2252" y="1917"/>
                  </a:lnTo>
                  <a:lnTo>
                    <a:pt x="2234" y="1892"/>
                  </a:lnTo>
                  <a:lnTo>
                    <a:pt x="2281" y="1905"/>
                  </a:lnTo>
                  <a:lnTo>
                    <a:pt x="2288" y="1926"/>
                  </a:lnTo>
                  <a:lnTo>
                    <a:pt x="2233" y="1952"/>
                  </a:lnTo>
                  <a:lnTo>
                    <a:pt x="2275" y="1962"/>
                  </a:lnTo>
                  <a:lnTo>
                    <a:pt x="2298" y="1992"/>
                  </a:lnTo>
                  <a:lnTo>
                    <a:pt x="2302" y="2067"/>
                  </a:lnTo>
                  <a:lnTo>
                    <a:pt x="2296" y="2091"/>
                  </a:lnTo>
                  <a:lnTo>
                    <a:pt x="2278" y="2089"/>
                  </a:lnTo>
                  <a:lnTo>
                    <a:pt x="2270" y="2060"/>
                  </a:lnTo>
                  <a:lnTo>
                    <a:pt x="2212" y="2037"/>
                  </a:lnTo>
                  <a:lnTo>
                    <a:pt x="2186" y="2035"/>
                  </a:lnTo>
                  <a:lnTo>
                    <a:pt x="2249" y="2081"/>
                  </a:lnTo>
                  <a:lnTo>
                    <a:pt x="2251" y="2094"/>
                  </a:lnTo>
                  <a:lnTo>
                    <a:pt x="2247" y="2114"/>
                  </a:lnTo>
                  <a:lnTo>
                    <a:pt x="2243" y="2166"/>
                  </a:lnTo>
                  <a:lnTo>
                    <a:pt x="2300" y="2172"/>
                  </a:lnTo>
                  <a:lnTo>
                    <a:pt x="2317" y="2210"/>
                  </a:lnTo>
                  <a:lnTo>
                    <a:pt x="2296" y="2241"/>
                  </a:lnTo>
                  <a:lnTo>
                    <a:pt x="2275" y="2236"/>
                  </a:lnTo>
                  <a:lnTo>
                    <a:pt x="2253" y="2203"/>
                  </a:lnTo>
                  <a:lnTo>
                    <a:pt x="2189" y="2191"/>
                  </a:lnTo>
                  <a:lnTo>
                    <a:pt x="2194" y="2220"/>
                  </a:lnTo>
                  <a:lnTo>
                    <a:pt x="2185" y="2233"/>
                  </a:lnTo>
                  <a:lnTo>
                    <a:pt x="2174" y="2270"/>
                  </a:lnTo>
                  <a:lnTo>
                    <a:pt x="2206" y="2270"/>
                  </a:lnTo>
                  <a:lnTo>
                    <a:pt x="2262" y="2301"/>
                  </a:lnTo>
                  <a:lnTo>
                    <a:pt x="2255" y="2320"/>
                  </a:lnTo>
                  <a:lnTo>
                    <a:pt x="2256" y="2352"/>
                  </a:lnTo>
                  <a:lnTo>
                    <a:pt x="2216" y="2354"/>
                  </a:lnTo>
                  <a:lnTo>
                    <a:pt x="2174" y="2389"/>
                  </a:lnTo>
                  <a:lnTo>
                    <a:pt x="2119" y="2350"/>
                  </a:lnTo>
                  <a:lnTo>
                    <a:pt x="2097" y="2311"/>
                  </a:lnTo>
                  <a:lnTo>
                    <a:pt x="2088" y="2315"/>
                  </a:lnTo>
                  <a:lnTo>
                    <a:pt x="2085" y="2343"/>
                  </a:lnTo>
                  <a:lnTo>
                    <a:pt x="2063" y="2331"/>
                  </a:lnTo>
                  <a:lnTo>
                    <a:pt x="2069" y="2354"/>
                  </a:lnTo>
                  <a:lnTo>
                    <a:pt x="2059" y="2354"/>
                  </a:lnTo>
                  <a:lnTo>
                    <a:pt x="2025" y="2392"/>
                  </a:lnTo>
                  <a:lnTo>
                    <a:pt x="1999" y="2391"/>
                  </a:lnTo>
                  <a:lnTo>
                    <a:pt x="1978" y="2405"/>
                  </a:lnTo>
                  <a:lnTo>
                    <a:pt x="1984" y="2412"/>
                  </a:lnTo>
                  <a:lnTo>
                    <a:pt x="2014" y="2400"/>
                  </a:lnTo>
                  <a:lnTo>
                    <a:pt x="2033" y="2419"/>
                  </a:lnTo>
                  <a:lnTo>
                    <a:pt x="2062" y="2422"/>
                  </a:lnTo>
                  <a:lnTo>
                    <a:pt x="2026" y="2453"/>
                  </a:lnTo>
                  <a:lnTo>
                    <a:pt x="1989" y="2455"/>
                  </a:lnTo>
                  <a:lnTo>
                    <a:pt x="1984" y="2472"/>
                  </a:lnTo>
                  <a:lnTo>
                    <a:pt x="2001" y="2468"/>
                  </a:lnTo>
                  <a:lnTo>
                    <a:pt x="2003" y="2482"/>
                  </a:lnTo>
                  <a:lnTo>
                    <a:pt x="2042" y="2456"/>
                  </a:lnTo>
                  <a:lnTo>
                    <a:pt x="2070" y="2473"/>
                  </a:lnTo>
                  <a:lnTo>
                    <a:pt x="2072" y="2501"/>
                  </a:lnTo>
                  <a:lnTo>
                    <a:pt x="2039" y="2510"/>
                  </a:lnTo>
                  <a:lnTo>
                    <a:pt x="2047" y="2519"/>
                  </a:lnTo>
                  <a:lnTo>
                    <a:pt x="2041" y="2556"/>
                  </a:lnTo>
                  <a:lnTo>
                    <a:pt x="2056" y="2518"/>
                  </a:lnTo>
                  <a:lnTo>
                    <a:pt x="2076" y="2512"/>
                  </a:lnTo>
                  <a:lnTo>
                    <a:pt x="2115" y="2552"/>
                  </a:lnTo>
                  <a:lnTo>
                    <a:pt x="2167" y="2582"/>
                  </a:lnTo>
                  <a:lnTo>
                    <a:pt x="2171" y="2601"/>
                  </a:lnTo>
                  <a:lnTo>
                    <a:pt x="2189" y="2608"/>
                  </a:lnTo>
                  <a:lnTo>
                    <a:pt x="2168" y="2645"/>
                  </a:lnTo>
                  <a:lnTo>
                    <a:pt x="2168" y="2669"/>
                  </a:lnTo>
                  <a:lnTo>
                    <a:pt x="2179" y="2646"/>
                  </a:lnTo>
                  <a:lnTo>
                    <a:pt x="2202" y="2640"/>
                  </a:lnTo>
                  <a:lnTo>
                    <a:pt x="2198" y="2691"/>
                  </a:lnTo>
                  <a:lnTo>
                    <a:pt x="2188" y="2697"/>
                  </a:lnTo>
                  <a:lnTo>
                    <a:pt x="2201" y="2705"/>
                  </a:lnTo>
                  <a:lnTo>
                    <a:pt x="2202" y="2726"/>
                  </a:lnTo>
                  <a:lnTo>
                    <a:pt x="2197" y="2730"/>
                  </a:lnTo>
                  <a:lnTo>
                    <a:pt x="2202" y="2758"/>
                  </a:lnTo>
                  <a:lnTo>
                    <a:pt x="2209" y="2760"/>
                  </a:lnTo>
                  <a:lnTo>
                    <a:pt x="2208" y="2774"/>
                  </a:lnTo>
                  <a:lnTo>
                    <a:pt x="2178" y="2772"/>
                  </a:lnTo>
                  <a:lnTo>
                    <a:pt x="2173" y="2731"/>
                  </a:lnTo>
                  <a:lnTo>
                    <a:pt x="2168" y="2730"/>
                  </a:lnTo>
                  <a:lnTo>
                    <a:pt x="2165" y="2776"/>
                  </a:lnTo>
                  <a:lnTo>
                    <a:pt x="2129" y="2772"/>
                  </a:lnTo>
                  <a:lnTo>
                    <a:pt x="2103" y="2739"/>
                  </a:lnTo>
                  <a:lnTo>
                    <a:pt x="2096" y="2696"/>
                  </a:lnTo>
                  <a:lnTo>
                    <a:pt x="2074" y="2662"/>
                  </a:lnTo>
                  <a:lnTo>
                    <a:pt x="2059" y="2663"/>
                  </a:lnTo>
                  <a:lnTo>
                    <a:pt x="2004" y="2623"/>
                  </a:lnTo>
                  <a:lnTo>
                    <a:pt x="1981" y="2627"/>
                  </a:lnTo>
                  <a:lnTo>
                    <a:pt x="1949" y="2595"/>
                  </a:lnTo>
                  <a:lnTo>
                    <a:pt x="1954" y="2618"/>
                  </a:lnTo>
                  <a:lnTo>
                    <a:pt x="1942" y="2621"/>
                  </a:lnTo>
                  <a:lnTo>
                    <a:pt x="1966" y="2632"/>
                  </a:lnTo>
                  <a:lnTo>
                    <a:pt x="1964" y="2642"/>
                  </a:lnTo>
                  <a:lnTo>
                    <a:pt x="2025" y="2643"/>
                  </a:lnTo>
                  <a:lnTo>
                    <a:pt x="2037" y="2657"/>
                  </a:lnTo>
                  <a:lnTo>
                    <a:pt x="2039" y="2677"/>
                  </a:lnTo>
                  <a:lnTo>
                    <a:pt x="2025" y="2669"/>
                  </a:lnTo>
                  <a:lnTo>
                    <a:pt x="2032" y="2682"/>
                  </a:lnTo>
                  <a:lnTo>
                    <a:pt x="1992" y="2711"/>
                  </a:lnTo>
                  <a:lnTo>
                    <a:pt x="1959" y="2711"/>
                  </a:lnTo>
                  <a:lnTo>
                    <a:pt x="1947" y="2698"/>
                  </a:lnTo>
                  <a:lnTo>
                    <a:pt x="1946" y="2714"/>
                  </a:lnTo>
                  <a:lnTo>
                    <a:pt x="1924" y="2711"/>
                  </a:lnTo>
                  <a:lnTo>
                    <a:pt x="1921" y="2718"/>
                  </a:lnTo>
                  <a:lnTo>
                    <a:pt x="1932" y="2733"/>
                  </a:lnTo>
                  <a:lnTo>
                    <a:pt x="1925" y="2753"/>
                  </a:lnTo>
                  <a:lnTo>
                    <a:pt x="1893" y="2774"/>
                  </a:lnTo>
                  <a:lnTo>
                    <a:pt x="1929" y="2787"/>
                  </a:lnTo>
                  <a:lnTo>
                    <a:pt x="1991" y="2780"/>
                  </a:lnTo>
                  <a:lnTo>
                    <a:pt x="1997" y="2791"/>
                  </a:lnTo>
                  <a:lnTo>
                    <a:pt x="1908" y="2828"/>
                  </a:lnTo>
                  <a:lnTo>
                    <a:pt x="1935" y="2832"/>
                  </a:lnTo>
                  <a:lnTo>
                    <a:pt x="1962" y="2832"/>
                  </a:lnTo>
                  <a:lnTo>
                    <a:pt x="1970" y="2812"/>
                  </a:lnTo>
                  <a:lnTo>
                    <a:pt x="2003" y="2811"/>
                  </a:lnTo>
                  <a:lnTo>
                    <a:pt x="2044" y="2786"/>
                  </a:lnTo>
                  <a:lnTo>
                    <a:pt x="2116" y="2820"/>
                  </a:lnTo>
                  <a:lnTo>
                    <a:pt x="2187" y="2815"/>
                  </a:lnTo>
                  <a:lnTo>
                    <a:pt x="2175" y="2841"/>
                  </a:lnTo>
                  <a:lnTo>
                    <a:pt x="2144" y="2842"/>
                  </a:lnTo>
                  <a:lnTo>
                    <a:pt x="2139" y="2850"/>
                  </a:lnTo>
                  <a:lnTo>
                    <a:pt x="2136" y="2852"/>
                  </a:lnTo>
                  <a:lnTo>
                    <a:pt x="2112" y="2868"/>
                  </a:lnTo>
                  <a:lnTo>
                    <a:pt x="2120" y="2878"/>
                  </a:lnTo>
                  <a:lnTo>
                    <a:pt x="2116" y="2891"/>
                  </a:lnTo>
                  <a:lnTo>
                    <a:pt x="2090" y="2888"/>
                  </a:lnTo>
                  <a:lnTo>
                    <a:pt x="2100" y="2906"/>
                  </a:lnTo>
                  <a:lnTo>
                    <a:pt x="2089" y="2901"/>
                  </a:lnTo>
                  <a:lnTo>
                    <a:pt x="2070" y="2928"/>
                  </a:lnTo>
                  <a:lnTo>
                    <a:pt x="2060" y="2933"/>
                  </a:lnTo>
                  <a:lnTo>
                    <a:pt x="2061" y="2945"/>
                  </a:lnTo>
                  <a:lnTo>
                    <a:pt x="2036" y="2945"/>
                  </a:lnTo>
                  <a:lnTo>
                    <a:pt x="2043" y="2961"/>
                  </a:lnTo>
                  <a:lnTo>
                    <a:pt x="2007" y="2983"/>
                  </a:lnTo>
                  <a:lnTo>
                    <a:pt x="2006" y="2993"/>
                  </a:lnTo>
                  <a:lnTo>
                    <a:pt x="1981" y="2994"/>
                  </a:lnTo>
                  <a:lnTo>
                    <a:pt x="1977" y="3007"/>
                  </a:lnTo>
                  <a:lnTo>
                    <a:pt x="1943" y="3019"/>
                  </a:lnTo>
                  <a:lnTo>
                    <a:pt x="1933" y="3009"/>
                  </a:lnTo>
                  <a:lnTo>
                    <a:pt x="1871" y="3044"/>
                  </a:lnTo>
                  <a:lnTo>
                    <a:pt x="1853" y="3026"/>
                  </a:lnTo>
                  <a:lnTo>
                    <a:pt x="1846" y="3035"/>
                  </a:lnTo>
                  <a:lnTo>
                    <a:pt x="1848" y="3046"/>
                  </a:lnTo>
                  <a:lnTo>
                    <a:pt x="1838" y="3047"/>
                  </a:lnTo>
                  <a:lnTo>
                    <a:pt x="1844" y="3054"/>
                  </a:lnTo>
                  <a:lnTo>
                    <a:pt x="1839" y="3061"/>
                  </a:lnTo>
                  <a:lnTo>
                    <a:pt x="1831" y="3046"/>
                  </a:lnTo>
                  <a:lnTo>
                    <a:pt x="1815" y="3042"/>
                  </a:lnTo>
                  <a:lnTo>
                    <a:pt x="1826" y="3064"/>
                  </a:lnTo>
                  <a:lnTo>
                    <a:pt x="1803" y="3051"/>
                  </a:lnTo>
                  <a:lnTo>
                    <a:pt x="1798" y="3058"/>
                  </a:lnTo>
                  <a:lnTo>
                    <a:pt x="1804" y="3067"/>
                  </a:lnTo>
                  <a:lnTo>
                    <a:pt x="1776" y="3067"/>
                  </a:lnTo>
                  <a:lnTo>
                    <a:pt x="1766" y="3048"/>
                  </a:lnTo>
                  <a:lnTo>
                    <a:pt x="1776" y="3044"/>
                  </a:lnTo>
                  <a:lnTo>
                    <a:pt x="1760" y="3040"/>
                  </a:lnTo>
                  <a:lnTo>
                    <a:pt x="1751" y="3016"/>
                  </a:lnTo>
                  <a:lnTo>
                    <a:pt x="1746" y="3026"/>
                  </a:lnTo>
                  <a:lnTo>
                    <a:pt x="1745" y="3008"/>
                  </a:lnTo>
                  <a:lnTo>
                    <a:pt x="1737" y="3001"/>
                  </a:lnTo>
                  <a:lnTo>
                    <a:pt x="1739" y="3010"/>
                  </a:lnTo>
                  <a:lnTo>
                    <a:pt x="1729" y="3012"/>
                  </a:lnTo>
                  <a:lnTo>
                    <a:pt x="1747" y="3047"/>
                  </a:lnTo>
                  <a:lnTo>
                    <a:pt x="1742" y="3049"/>
                  </a:lnTo>
                  <a:lnTo>
                    <a:pt x="1761" y="3065"/>
                  </a:lnTo>
                  <a:lnTo>
                    <a:pt x="1754" y="3067"/>
                  </a:lnTo>
                  <a:lnTo>
                    <a:pt x="1751" y="3087"/>
                  </a:lnTo>
                  <a:lnTo>
                    <a:pt x="1740" y="3082"/>
                  </a:lnTo>
                  <a:lnTo>
                    <a:pt x="1726" y="3103"/>
                  </a:lnTo>
                  <a:lnTo>
                    <a:pt x="1709" y="3106"/>
                  </a:lnTo>
                  <a:lnTo>
                    <a:pt x="1710" y="3122"/>
                  </a:lnTo>
                  <a:lnTo>
                    <a:pt x="1703" y="3123"/>
                  </a:lnTo>
                  <a:lnTo>
                    <a:pt x="1700" y="3146"/>
                  </a:lnTo>
                  <a:lnTo>
                    <a:pt x="1693" y="3145"/>
                  </a:lnTo>
                  <a:lnTo>
                    <a:pt x="1697" y="3158"/>
                  </a:lnTo>
                  <a:lnTo>
                    <a:pt x="1693" y="3178"/>
                  </a:lnTo>
                  <a:lnTo>
                    <a:pt x="1676" y="3193"/>
                  </a:lnTo>
                  <a:lnTo>
                    <a:pt x="1679" y="3206"/>
                  </a:lnTo>
                  <a:lnTo>
                    <a:pt x="1673" y="3202"/>
                  </a:lnTo>
                  <a:lnTo>
                    <a:pt x="1666" y="3226"/>
                  </a:lnTo>
                  <a:lnTo>
                    <a:pt x="1658" y="3213"/>
                  </a:lnTo>
                  <a:lnTo>
                    <a:pt x="1645" y="3255"/>
                  </a:lnTo>
                  <a:lnTo>
                    <a:pt x="1631" y="3256"/>
                  </a:lnTo>
                  <a:lnTo>
                    <a:pt x="1629" y="3246"/>
                  </a:lnTo>
                  <a:lnTo>
                    <a:pt x="1623" y="3256"/>
                  </a:lnTo>
                  <a:lnTo>
                    <a:pt x="1628" y="3266"/>
                  </a:lnTo>
                  <a:lnTo>
                    <a:pt x="1623" y="3265"/>
                  </a:lnTo>
                  <a:lnTo>
                    <a:pt x="1598" y="3248"/>
                  </a:lnTo>
                  <a:lnTo>
                    <a:pt x="1596" y="3255"/>
                  </a:lnTo>
                  <a:lnTo>
                    <a:pt x="1604" y="3269"/>
                  </a:lnTo>
                  <a:lnTo>
                    <a:pt x="1589" y="3303"/>
                  </a:lnTo>
                  <a:lnTo>
                    <a:pt x="1573" y="3300"/>
                  </a:lnTo>
                  <a:lnTo>
                    <a:pt x="1576" y="3288"/>
                  </a:lnTo>
                  <a:lnTo>
                    <a:pt x="1569" y="3289"/>
                  </a:lnTo>
                  <a:lnTo>
                    <a:pt x="1562" y="3311"/>
                  </a:lnTo>
                  <a:lnTo>
                    <a:pt x="1538" y="3283"/>
                  </a:lnTo>
                  <a:lnTo>
                    <a:pt x="1538" y="3303"/>
                  </a:lnTo>
                  <a:lnTo>
                    <a:pt x="1531" y="3299"/>
                  </a:lnTo>
                  <a:lnTo>
                    <a:pt x="1536" y="3312"/>
                  </a:lnTo>
                  <a:lnTo>
                    <a:pt x="1513" y="3293"/>
                  </a:lnTo>
                  <a:lnTo>
                    <a:pt x="1541" y="3259"/>
                  </a:lnTo>
                  <a:lnTo>
                    <a:pt x="1520" y="3261"/>
                  </a:lnTo>
                  <a:lnTo>
                    <a:pt x="1512" y="3248"/>
                  </a:lnTo>
                  <a:lnTo>
                    <a:pt x="1507" y="3259"/>
                  </a:lnTo>
                  <a:lnTo>
                    <a:pt x="1501" y="3254"/>
                  </a:lnTo>
                  <a:lnTo>
                    <a:pt x="1513" y="3268"/>
                  </a:lnTo>
                  <a:lnTo>
                    <a:pt x="1496" y="3282"/>
                  </a:lnTo>
                  <a:lnTo>
                    <a:pt x="1504" y="3289"/>
                  </a:lnTo>
                  <a:lnTo>
                    <a:pt x="1502" y="3299"/>
                  </a:lnTo>
                  <a:lnTo>
                    <a:pt x="1485" y="3293"/>
                  </a:lnTo>
                  <a:lnTo>
                    <a:pt x="1484" y="3306"/>
                  </a:lnTo>
                  <a:lnTo>
                    <a:pt x="1496" y="3314"/>
                  </a:lnTo>
                  <a:lnTo>
                    <a:pt x="1491" y="3331"/>
                  </a:lnTo>
                  <a:lnTo>
                    <a:pt x="1471" y="3327"/>
                  </a:lnTo>
                  <a:lnTo>
                    <a:pt x="1476" y="3334"/>
                  </a:lnTo>
                  <a:lnTo>
                    <a:pt x="1457" y="3338"/>
                  </a:lnTo>
                  <a:lnTo>
                    <a:pt x="1448" y="3326"/>
                  </a:lnTo>
                  <a:lnTo>
                    <a:pt x="1443" y="3338"/>
                  </a:lnTo>
                  <a:lnTo>
                    <a:pt x="1429" y="3328"/>
                  </a:lnTo>
                  <a:lnTo>
                    <a:pt x="1424" y="3343"/>
                  </a:lnTo>
                  <a:lnTo>
                    <a:pt x="1409" y="3345"/>
                  </a:lnTo>
                  <a:lnTo>
                    <a:pt x="1420" y="3353"/>
                  </a:lnTo>
                  <a:lnTo>
                    <a:pt x="1425" y="3369"/>
                  </a:lnTo>
                  <a:lnTo>
                    <a:pt x="1410" y="3394"/>
                  </a:lnTo>
                  <a:lnTo>
                    <a:pt x="1370" y="3386"/>
                  </a:lnTo>
                  <a:lnTo>
                    <a:pt x="1363" y="3405"/>
                  </a:lnTo>
                  <a:lnTo>
                    <a:pt x="1371" y="3402"/>
                  </a:lnTo>
                  <a:lnTo>
                    <a:pt x="1389" y="3433"/>
                  </a:lnTo>
                  <a:lnTo>
                    <a:pt x="1392" y="3449"/>
                  </a:lnTo>
                  <a:lnTo>
                    <a:pt x="1405" y="3457"/>
                  </a:lnTo>
                  <a:lnTo>
                    <a:pt x="1354" y="3466"/>
                  </a:lnTo>
                  <a:lnTo>
                    <a:pt x="1356" y="3476"/>
                  </a:lnTo>
                  <a:lnTo>
                    <a:pt x="1387" y="3480"/>
                  </a:lnTo>
                  <a:lnTo>
                    <a:pt x="1392" y="3487"/>
                  </a:lnTo>
                  <a:lnTo>
                    <a:pt x="1386" y="3495"/>
                  </a:lnTo>
                  <a:lnTo>
                    <a:pt x="1395" y="3520"/>
                  </a:lnTo>
                  <a:lnTo>
                    <a:pt x="1358" y="3515"/>
                  </a:lnTo>
                  <a:lnTo>
                    <a:pt x="1385" y="3526"/>
                  </a:lnTo>
                  <a:lnTo>
                    <a:pt x="1387" y="3539"/>
                  </a:lnTo>
                  <a:lnTo>
                    <a:pt x="1379" y="3551"/>
                  </a:lnTo>
                  <a:lnTo>
                    <a:pt x="1368" y="3551"/>
                  </a:lnTo>
                  <a:lnTo>
                    <a:pt x="1372" y="3561"/>
                  </a:lnTo>
                  <a:lnTo>
                    <a:pt x="1365" y="3561"/>
                  </a:lnTo>
                  <a:lnTo>
                    <a:pt x="1367" y="3570"/>
                  </a:lnTo>
                  <a:lnTo>
                    <a:pt x="1350" y="3561"/>
                  </a:lnTo>
                  <a:lnTo>
                    <a:pt x="1354" y="3569"/>
                  </a:lnTo>
                  <a:lnTo>
                    <a:pt x="1348" y="3573"/>
                  </a:lnTo>
                  <a:lnTo>
                    <a:pt x="1349" y="3580"/>
                  </a:lnTo>
                  <a:lnTo>
                    <a:pt x="1359" y="3586"/>
                  </a:lnTo>
                  <a:lnTo>
                    <a:pt x="1328" y="3578"/>
                  </a:lnTo>
                  <a:lnTo>
                    <a:pt x="1347" y="359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0" name="Freeform 1030"/>
            <p:cNvSpPr>
              <a:spLocks/>
            </p:cNvSpPr>
            <p:nvPr/>
          </p:nvSpPr>
          <p:spPr bwMode="auto">
            <a:xfrm>
              <a:off x="3287816" y="3035943"/>
              <a:ext cx="6069" cy="6069"/>
            </a:xfrm>
            <a:custGeom>
              <a:avLst/>
              <a:gdLst>
                <a:gd name="T0" fmla="*/ 2147483647 w 16"/>
                <a:gd name="T1" fmla="*/ 0 h 12"/>
                <a:gd name="T2" fmla="*/ 2147483647 w 16"/>
                <a:gd name="T3" fmla="*/ 0 h 12"/>
                <a:gd name="T4" fmla="*/ 0 w 16"/>
                <a:gd name="T5" fmla="*/ 2147483647 h 12"/>
                <a:gd name="T6" fmla="*/ 2147483647 w 16"/>
                <a:gd name="T7" fmla="*/ 2147483647 h 12"/>
                <a:gd name="T8" fmla="*/ 2147483647 w 16"/>
                <a:gd name="T9" fmla="*/ 0 h 12"/>
                <a:gd name="T10" fmla="*/ 0 60000 65536"/>
                <a:gd name="T11" fmla="*/ 0 60000 65536"/>
                <a:gd name="T12" fmla="*/ 0 60000 65536"/>
                <a:gd name="T13" fmla="*/ 0 60000 65536"/>
                <a:gd name="T14" fmla="*/ 0 60000 65536"/>
                <a:gd name="T15" fmla="*/ 0 w 16"/>
                <a:gd name="T16" fmla="*/ 0 h 12"/>
                <a:gd name="T17" fmla="*/ 16 w 16"/>
                <a:gd name="T18" fmla="*/ 12 h 12"/>
              </a:gdLst>
              <a:ahLst/>
              <a:cxnLst>
                <a:cxn ang="T10">
                  <a:pos x="T0" y="T1"/>
                </a:cxn>
                <a:cxn ang="T11">
                  <a:pos x="T2" y="T3"/>
                </a:cxn>
                <a:cxn ang="T12">
                  <a:pos x="T4" y="T5"/>
                </a:cxn>
                <a:cxn ang="T13">
                  <a:pos x="T6" y="T7"/>
                </a:cxn>
                <a:cxn ang="T14">
                  <a:pos x="T8" y="T9"/>
                </a:cxn>
              </a:cxnLst>
              <a:rect l="T15" t="T16" r="T17" b="T18"/>
              <a:pathLst>
                <a:path w="16" h="12">
                  <a:moveTo>
                    <a:pt x="2" y="0"/>
                  </a:moveTo>
                  <a:lnTo>
                    <a:pt x="1" y="0"/>
                  </a:lnTo>
                  <a:lnTo>
                    <a:pt x="0" y="12"/>
                  </a:lnTo>
                  <a:lnTo>
                    <a:pt x="16" y="5"/>
                  </a:lnTo>
                  <a:lnTo>
                    <a:pt x="2"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1" name="Freeform 1031"/>
            <p:cNvSpPr>
              <a:spLocks/>
            </p:cNvSpPr>
            <p:nvPr/>
          </p:nvSpPr>
          <p:spPr bwMode="auto">
            <a:xfrm>
              <a:off x="3287816" y="3031392"/>
              <a:ext cx="18206" cy="4550"/>
            </a:xfrm>
            <a:custGeom>
              <a:avLst/>
              <a:gdLst>
                <a:gd name="T0" fmla="*/ 2147483647 w 36"/>
                <a:gd name="T1" fmla="*/ 2147483647 h 10"/>
                <a:gd name="T2" fmla="*/ 0 w 36"/>
                <a:gd name="T3" fmla="*/ 0 h 10"/>
                <a:gd name="T4" fmla="*/ 2147483647 w 36"/>
                <a:gd name="T5" fmla="*/ 2147483647 h 10"/>
                <a:gd name="T6" fmla="*/ 2147483647 w 36"/>
                <a:gd name="T7" fmla="*/ 2147483647 h 10"/>
                <a:gd name="T8" fmla="*/ 0 60000 65536"/>
                <a:gd name="T9" fmla="*/ 0 60000 65536"/>
                <a:gd name="T10" fmla="*/ 0 60000 65536"/>
                <a:gd name="T11" fmla="*/ 0 60000 65536"/>
                <a:gd name="T12" fmla="*/ 0 w 36"/>
                <a:gd name="T13" fmla="*/ 0 h 10"/>
                <a:gd name="T14" fmla="*/ 36 w 36"/>
                <a:gd name="T15" fmla="*/ 10 h 10"/>
              </a:gdLst>
              <a:ahLst/>
              <a:cxnLst>
                <a:cxn ang="T8">
                  <a:pos x="T0" y="T1"/>
                </a:cxn>
                <a:cxn ang="T9">
                  <a:pos x="T2" y="T3"/>
                </a:cxn>
                <a:cxn ang="T10">
                  <a:pos x="T4" y="T5"/>
                </a:cxn>
                <a:cxn ang="T11">
                  <a:pos x="T6" y="T7"/>
                </a:cxn>
              </a:cxnLst>
              <a:rect l="T12" t="T13" r="T14" b="T15"/>
              <a:pathLst>
                <a:path w="36" h="10">
                  <a:moveTo>
                    <a:pt x="36" y="2"/>
                  </a:moveTo>
                  <a:lnTo>
                    <a:pt x="0" y="0"/>
                  </a:lnTo>
                  <a:lnTo>
                    <a:pt x="13" y="10"/>
                  </a:lnTo>
                  <a:lnTo>
                    <a:pt x="36" y="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2" name="Freeform 1153"/>
            <p:cNvSpPr>
              <a:spLocks/>
            </p:cNvSpPr>
            <p:nvPr/>
          </p:nvSpPr>
          <p:spPr bwMode="auto">
            <a:xfrm>
              <a:off x="2744689" y="1955758"/>
              <a:ext cx="63718" cy="24273"/>
            </a:xfrm>
            <a:custGeom>
              <a:avLst/>
              <a:gdLst>
                <a:gd name="T0" fmla="*/ 0 w 130"/>
                <a:gd name="T1" fmla="*/ 2147483647 h 47"/>
                <a:gd name="T2" fmla="*/ 2147483647 w 130"/>
                <a:gd name="T3" fmla="*/ 2147483647 h 47"/>
                <a:gd name="T4" fmla="*/ 2147483647 w 130"/>
                <a:gd name="T5" fmla="*/ 0 h 47"/>
                <a:gd name="T6" fmla="*/ 2147483647 w 130"/>
                <a:gd name="T7" fmla="*/ 2147483647 h 47"/>
                <a:gd name="T8" fmla="*/ 2147483647 w 130"/>
                <a:gd name="T9" fmla="*/ 2147483647 h 47"/>
                <a:gd name="T10" fmla="*/ 0 w 130"/>
                <a:gd name="T11" fmla="*/ 2147483647 h 47"/>
                <a:gd name="T12" fmla="*/ 0 60000 65536"/>
                <a:gd name="T13" fmla="*/ 0 60000 65536"/>
                <a:gd name="T14" fmla="*/ 0 60000 65536"/>
                <a:gd name="T15" fmla="*/ 0 60000 65536"/>
                <a:gd name="T16" fmla="*/ 0 60000 65536"/>
                <a:gd name="T17" fmla="*/ 0 60000 65536"/>
                <a:gd name="T18" fmla="*/ 0 w 130"/>
                <a:gd name="T19" fmla="*/ 0 h 47"/>
                <a:gd name="T20" fmla="*/ 130 w 130"/>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130" h="47">
                  <a:moveTo>
                    <a:pt x="0" y="27"/>
                  </a:moveTo>
                  <a:lnTo>
                    <a:pt x="23" y="4"/>
                  </a:lnTo>
                  <a:lnTo>
                    <a:pt x="73" y="0"/>
                  </a:lnTo>
                  <a:lnTo>
                    <a:pt x="130" y="35"/>
                  </a:lnTo>
                  <a:lnTo>
                    <a:pt x="96" y="47"/>
                  </a:lnTo>
                  <a:lnTo>
                    <a:pt x="0" y="2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3" name="Freeform 1154"/>
            <p:cNvSpPr>
              <a:spLocks/>
            </p:cNvSpPr>
            <p:nvPr/>
          </p:nvSpPr>
          <p:spPr bwMode="auto">
            <a:xfrm>
              <a:off x="3045076" y="2507988"/>
              <a:ext cx="63718" cy="63718"/>
            </a:xfrm>
            <a:custGeom>
              <a:avLst/>
              <a:gdLst>
                <a:gd name="T0" fmla="*/ 2147483647 w 127"/>
                <a:gd name="T1" fmla="*/ 0 h 126"/>
                <a:gd name="T2" fmla="*/ 2147483647 w 127"/>
                <a:gd name="T3" fmla="*/ 2147483647 h 126"/>
                <a:gd name="T4" fmla="*/ 2147483647 w 127"/>
                <a:gd name="T5" fmla="*/ 2147483647 h 126"/>
                <a:gd name="T6" fmla="*/ 2147483647 w 127"/>
                <a:gd name="T7" fmla="*/ 2147483647 h 126"/>
                <a:gd name="T8" fmla="*/ 2147483647 w 127"/>
                <a:gd name="T9" fmla="*/ 2147483647 h 126"/>
                <a:gd name="T10" fmla="*/ 2147483647 w 127"/>
                <a:gd name="T11" fmla="*/ 2147483647 h 126"/>
                <a:gd name="T12" fmla="*/ 2147483647 w 127"/>
                <a:gd name="T13" fmla="*/ 2147483647 h 126"/>
                <a:gd name="T14" fmla="*/ 2147483647 w 127"/>
                <a:gd name="T15" fmla="*/ 2147483647 h 126"/>
                <a:gd name="T16" fmla="*/ 2147483647 w 127"/>
                <a:gd name="T17" fmla="*/ 2147483647 h 126"/>
                <a:gd name="T18" fmla="*/ 2147483647 w 127"/>
                <a:gd name="T19" fmla="*/ 2147483647 h 126"/>
                <a:gd name="T20" fmla="*/ 0 w 127"/>
                <a:gd name="T21" fmla="*/ 2147483647 h 126"/>
                <a:gd name="T22" fmla="*/ 2147483647 w 127"/>
                <a:gd name="T23" fmla="*/ 2147483647 h 126"/>
                <a:gd name="T24" fmla="*/ 0 w 127"/>
                <a:gd name="T25" fmla="*/ 2147483647 h 126"/>
                <a:gd name="T26" fmla="*/ 2147483647 w 127"/>
                <a:gd name="T27" fmla="*/ 2147483647 h 126"/>
                <a:gd name="T28" fmla="*/ 2147483647 w 127"/>
                <a:gd name="T29" fmla="*/ 2147483647 h 126"/>
                <a:gd name="T30" fmla="*/ 2147483647 w 127"/>
                <a:gd name="T31" fmla="*/ 2147483647 h 126"/>
                <a:gd name="T32" fmla="*/ 2147483647 w 127"/>
                <a:gd name="T33" fmla="*/ 0 h 1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7"/>
                <a:gd name="T52" fmla="*/ 0 h 126"/>
                <a:gd name="T53" fmla="*/ 127 w 127"/>
                <a:gd name="T54" fmla="*/ 126 h 1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7" h="126">
                  <a:moveTo>
                    <a:pt x="23" y="0"/>
                  </a:moveTo>
                  <a:lnTo>
                    <a:pt x="72" y="19"/>
                  </a:lnTo>
                  <a:lnTo>
                    <a:pt x="101" y="61"/>
                  </a:lnTo>
                  <a:lnTo>
                    <a:pt x="127" y="77"/>
                  </a:lnTo>
                  <a:lnTo>
                    <a:pt x="127" y="90"/>
                  </a:lnTo>
                  <a:lnTo>
                    <a:pt x="114" y="111"/>
                  </a:lnTo>
                  <a:lnTo>
                    <a:pt x="68" y="126"/>
                  </a:lnTo>
                  <a:lnTo>
                    <a:pt x="32" y="117"/>
                  </a:lnTo>
                  <a:lnTo>
                    <a:pt x="61" y="102"/>
                  </a:lnTo>
                  <a:lnTo>
                    <a:pt x="2" y="91"/>
                  </a:lnTo>
                  <a:lnTo>
                    <a:pt x="0" y="80"/>
                  </a:lnTo>
                  <a:lnTo>
                    <a:pt x="23" y="82"/>
                  </a:lnTo>
                  <a:lnTo>
                    <a:pt x="0" y="61"/>
                  </a:lnTo>
                  <a:lnTo>
                    <a:pt x="27" y="53"/>
                  </a:lnTo>
                  <a:lnTo>
                    <a:pt x="5" y="26"/>
                  </a:lnTo>
                  <a:lnTo>
                    <a:pt x="6" y="11"/>
                  </a:lnTo>
                  <a:lnTo>
                    <a:pt x="23"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4" name="Freeform 1155"/>
            <p:cNvSpPr>
              <a:spLocks/>
            </p:cNvSpPr>
            <p:nvPr/>
          </p:nvSpPr>
          <p:spPr bwMode="auto">
            <a:xfrm>
              <a:off x="1321636" y="2544399"/>
              <a:ext cx="30342" cy="43996"/>
            </a:xfrm>
            <a:custGeom>
              <a:avLst/>
              <a:gdLst>
                <a:gd name="T0" fmla="*/ 2147483647 w 64"/>
                <a:gd name="T1" fmla="*/ 2147483647 h 86"/>
                <a:gd name="T2" fmla="*/ 2147483647 w 64"/>
                <a:gd name="T3" fmla="*/ 2147483647 h 86"/>
                <a:gd name="T4" fmla="*/ 2147483647 w 64"/>
                <a:gd name="T5" fmla="*/ 2147483647 h 86"/>
                <a:gd name="T6" fmla="*/ 2147483647 w 64"/>
                <a:gd name="T7" fmla="*/ 2147483647 h 86"/>
                <a:gd name="T8" fmla="*/ 2147483647 w 64"/>
                <a:gd name="T9" fmla="*/ 2147483647 h 86"/>
                <a:gd name="T10" fmla="*/ 2147483647 w 64"/>
                <a:gd name="T11" fmla="*/ 2147483647 h 86"/>
                <a:gd name="T12" fmla="*/ 2147483647 w 64"/>
                <a:gd name="T13" fmla="*/ 2147483647 h 86"/>
                <a:gd name="T14" fmla="*/ 2147483647 w 64"/>
                <a:gd name="T15" fmla="*/ 0 h 86"/>
                <a:gd name="T16" fmla="*/ 2147483647 w 64"/>
                <a:gd name="T17" fmla="*/ 2147483647 h 86"/>
                <a:gd name="T18" fmla="*/ 2147483647 w 64"/>
                <a:gd name="T19" fmla="*/ 2147483647 h 86"/>
                <a:gd name="T20" fmla="*/ 2147483647 w 64"/>
                <a:gd name="T21" fmla="*/ 2147483647 h 86"/>
                <a:gd name="T22" fmla="*/ 2147483647 w 64"/>
                <a:gd name="T23" fmla="*/ 2147483647 h 86"/>
                <a:gd name="T24" fmla="*/ 2147483647 w 64"/>
                <a:gd name="T25" fmla="*/ 2147483647 h 86"/>
                <a:gd name="T26" fmla="*/ 2147483647 w 64"/>
                <a:gd name="T27" fmla="*/ 2147483647 h 86"/>
                <a:gd name="T28" fmla="*/ 2147483647 w 64"/>
                <a:gd name="T29" fmla="*/ 2147483647 h 86"/>
                <a:gd name="T30" fmla="*/ 0 w 64"/>
                <a:gd name="T31" fmla="*/ 2147483647 h 86"/>
                <a:gd name="T32" fmla="*/ 2147483647 w 64"/>
                <a:gd name="T33" fmla="*/ 2147483647 h 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86"/>
                <a:gd name="T53" fmla="*/ 64 w 64"/>
                <a:gd name="T54" fmla="*/ 86 h 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86">
                  <a:moveTo>
                    <a:pt x="13" y="45"/>
                  </a:moveTo>
                  <a:lnTo>
                    <a:pt x="19" y="43"/>
                  </a:lnTo>
                  <a:lnTo>
                    <a:pt x="14" y="35"/>
                  </a:lnTo>
                  <a:lnTo>
                    <a:pt x="35" y="35"/>
                  </a:lnTo>
                  <a:lnTo>
                    <a:pt x="30" y="29"/>
                  </a:lnTo>
                  <a:lnTo>
                    <a:pt x="38" y="14"/>
                  </a:lnTo>
                  <a:lnTo>
                    <a:pt x="33" y="2"/>
                  </a:lnTo>
                  <a:lnTo>
                    <a:pt x="37" y="0"/>
                  </a:lnTo>
                  <a:lnTo>
                    <a:pt x="47" y="24"/>
                  </a:lnTo>
                  <a:lnTo>
                    <a:pt x="64" y="23"/>
                  </a:lnTo>
                  <a:lnTo>
                    <a:pt x="61" y="38"/>
                  </a:lnTo>
                  <a:lnTo>
                    <a:pt x="27" y="86"/>
                  </a:lnTo>
                  <a:lnTo>
                    <a:pt x="13" y="83"/>
                  </a:lnTo>
                  <a:lnTo>
                    <a:pt x="20" y="75"/>
                  </a:lnTo>
                  <a:lnTo>
                    <a:pt x="10" y="68"/>
                  </a:lnTo>
                  <a:lnTo>
                    <a:pt x="0" y="40"/>
                  </a:lnTo>
                  <a:lnTo>
                    <a:pt x="13" y="4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5" name="Freeform 1156"/>
            <p:cNvSpPr>
              <a:spLocks/>
            </p:cNvSpPr>
            <p:nvPr/>
          </p:nvSpPr>
          <p:spPr bwMode="auto">
            <a:xfrm>
              <a:off x="1309499" y="2573224"/>
              <a:ext cx="19722" cy="18206"/>
            </a:xfrm>
            <a:custGeom>
              <a:avLst/>
              <a:gdLst>
                <a:gd name="T0" fmla="*/ 2147483647 w 42"/>
                <a:gd name="T1" fmla="*/ 2147483647 h 41"/>
                <a:gd name="T2" fmla="*/ 0 w 42"/>
                <a:gd name="T3" fmla="*/ 2147483647 h 41"/>
                <a:gd name="T4" fmla="*/ 2147483647 w 42"/>
                <a:gd name="T5" fmla="*/ 2147483647 h 41"/>
                <a:gd name="T6" fmla="*/ 2147483647 w 42"/>
                <a:gd name="T7" fmla="*/ 2147483647 h 41"/>
                <a:gd name="T8" fmla="*/ 2147483647 w 42"/>
                <a:gd name="T9" fmla="*/ 0 h 41"/>
                <a:gd name="T10" fmla="*/ 2147483647 w 42"/>
                <a:gd name="T11" fmla="*/ 2147483647 h 41"/>
                <a:gd name="T12" fmla="*/ 0 60000 65536"/>
                <a:gd name="T13" fmla="*/ 0 60000 65536"/>
                <a:gd name="T14" fmla="*/ 0 60000 65536"/>
                <a:gd name="T15" fmla="*/ 0 60000 65536"/>
                <a:gd name="T16" fmla="*/ 0 60000 65536"/>
                <a:gd name="T17" fmla="*/ 0 60000 65536"/>
                <a:gd name="T18" fmla="*/ 0 w 42"/>
                <a:gd name="T19" fmla="*/ 0 h 41"/>
                <a:gd name="T20" fmla="*/ 42 w 42"/>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42" h="41">
                  <a:moveTo>
                    <a:pt x="1" y="3"/>
                  </a:moveTo>
                  <a:lnTo>
                    <a:pt x="0" y="18"/>
                  </a:lnTo>
                  <a:lnTo>
                    <a:pt x="9" y="30"/>
                  </a:lnTo>
                  <a:lnTo>
                    <a:pt x="42" y="41"/>
                  </a:lnTo>
                  <a:lnTo>
                    <a:pt x="8" y="0"/>
                  </a:lnTo>
                  <a:lnTo>
                    <a:pt x="1"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6" name="Freeform 1157"/>
            <p:cNvSpPr>
              <a:spLocks/>
            </p:cNvSpPr>
            <p:nvPr/>
          </p:nvSpPr>
          <p:spPr bwMode="auto">
            <a:xfrm>
              <a:off x="1521895" y="2204565"/>
              <a:ext cx="227567" cy="253358"/>
            </a:xfrm>
            <a:custGeom>
              <a:avLst/>
              <a:gdLst>
                <a:gd name="T0" fmla="*/ 2147483647 w 456"/>
                <a:gd name="T1" fmla="*/ 2147483647 h 510"/>
                <a:gd name="T2" fmla="*/ 2147483647 w 456"/>
                <a:gd name="T3" fmla="*/ 2147483647 h 510"/>
                <a:gd name="T4" fmla="*/ 2147483647 w 456"/>
                <a:gd name="T5" fmla="*/ 2147483647 h 510"/>
                <a:gd name="T6" fmla="*/ 2147483647 w 456"/>
                <a:gd name="T7" fmla="*/ 2147483647 h 510"/>
                <a:gd name="T8" fmla="*/ 2147483647 w 456"/>
                <a:gd name="T9" fmla="*/ 2147483647 h 510"/>
                <a:gd name="T10" fmla="*/ 2147483647 w 456"/>
                <a:gd name="T11" fmla="*/ 2147483647 h 510"/>
                <a:gd name="T12" fmla="*/ 2147483647 w 456"/>
                <a:gd name="T13" fmla="*/ 2147483647 h 510"/>
                <a:gd name="T14" fmla="*/ 2147483647 w 456"/>
                <a:gd name="T15" fmla="*/ 2147483647 h 510"/>
                <a:gd name="T16" fmla="*/ 2147483647 w 456"/>
                <a:gd name="T17" fmla="*/ 2147483647 h 510"/>
                <a:gd name="T18" fmla="*/ 2147483647 w 456"/>
                <a:gd name="T19" fmla="*/ 2147483647 h 510"/>
                <a:gd name="T20" fmla="*/ 2147483647 w 456"/>
                <a:gd name="T21" fmla="*/ 2147483647 h 510"/>
                <a:gd name="T22" fmla="*/ 2147483647 w 456"/>
                <a:gd name="T23" fmla="*/ 2147483647 h 510"/>
                <a:gd name="T24" fmla="*/ 2147483647 w 456"/>
                <a:gd name="T25" fmla="*/ 2147483647 h 510"/>
                <a:gd name="T26" fmla="*/ 2147483647 w 456"/>
                <a:gd name="T27" fmla="*/ 2147483647 h 510"/>
                <a:gd name="T28" fmla="*/ 2147483647 w 456"/>
                <a:gd name="T29" fmla="*/ 2147483647 h 510"/>
                <a:gd name="T30" fmla="*/ 2147483647 w 456"/>
                <a:gd name="T31" fmla="*/ 2147483647 h 510"/>
                <a:gd name="T32" fmla="*/ 2147483647 w 456"/>
                <a:gd name="T33" fmla="*/ 2147483647 h 510"/>
                <a:gd name="T34" fmla="*/ 0 w 456"/>
                <a:gd name="T35" fmla="*/ 2147483647 h 510"/>
                <a:gd name="T36" fmla="*/ 2147483647 w 456"/>
                <a:gd name="T37" fmla="*/ 2147483647 h 510"/>
                <a:gd name="T38" fmla="*/ 2147483647 w 456"/>
                <a:gd name="T39" fmla="*/ 2147483647 h 510"/>
                <a:gd name="T40" fmla="*/ 2147483647 w 456"/>
                <a:gd name="T41" fmla="*/ 2147483647 h 510"/>
                <a:gd name="T42" fmla="*/ 2147483647 w 456"/>
                <a:gd name="T43" fmla="*/ 2147483647 h 510"/>
                <a:gd name="T44" fmla="*/ 2147483647 w 456"/>
                <a:gd name="T45" fmla="*/ 2147483647 h 510"/>
                <a:gd name="T46" fmla="*/ 2147483647 w 456"/>
                <a:gd name="T47" fmla="*/ 2147483647 h 510"/>
                <a:gd name="T48" fmla="*/ 2147483647 w 456"/>
                <a:gd name="T49" fmla="*/ 2147483647 h 510"/>
                <a:gd name="T50" fmla="*/ 2147483647 w 456"/>
                <a:gd name="T51" fmla="*/ 2147483647 h 510"/>
                <a:gd name="T52" fmla="*/ 2147483647 w 456"/>
                <a:gd name="T53" fmla="*/ 2147483647 h 510"/>
                <a:gd name="T54" fmla="*/ 2147483647 w 456"/>
                <a:gd name="T55" fmla="*/ 2147483647 h 510"/>
                <a:gd name="T56" fmla="*/ 2147483647 w 456"/>
                <a:gd name="T57" fmla="*/ 2147483647 h 510"/>
                <a:gd name="T58" fmla="*/ 2147483647 w 456"/>
                <a:gd name="T59" fmla="*/ 2147483647 h 510"/>
                <a:gd name="T60" fmla="*/ 2147483647 w 456"/>
                <a:gd name="T61" fmla="*/ 2147483647 h 510"/>
                <a:gd name="T62" fmla="*/ 2147483647 w 456"/>
                <a:gd name="T63" fmla="*/ 2147483647 h 510"/>
                <a:gd name="T64" fmla="*/ 2147483647 w 456"/>
                <a:gd name="T65" fmla="*/ 2147483647 h 510"/>
                <a:gd name="T66" fmla="*/ 2147483647 w 456"/>
                <a:gd name="T67" fmla="*/ 2147483647 h 510"/>
                <a:gd name="T68" fmla="*/ 2147483647 w 456"/>
                <a:gd name="T69" fmla="*/ 2147483647 h 510"/>
                <a:gd name="T70" fmla="*/ 2147483647 w 456"/>
                <a:gd name="T71" fmla="*/ 2147483647 h 510"/>
                <a:gd name="T72" fmla="*/ 2147483647 w 456"/>
                <a:gd name="T73" fmla="*/ 2147483647 h 510"/>
                <a:gd name="T74" fmla="*/ 2147483647 w 456"/>
                <a:gd name="T75" fmla="*/ 2147483647 h 510"/>
                <a:gd name="T76" fmla="*/ 2147483647 w 456"/>
                <a:gd name="T77" fmla="*/ 2147483647 h 510"/>
                <a:gd name="T78" fmla="*/ 2147483647 w 456"/>
                <a:gd name="T79" fmla="*/ 2147483647 h 510"/>
                <a:gd name="T80" fmla="*/ 2147483647 w 456"/>
                <a:gd name="T81" fmla="*/ 2147483647 h 510"/>
                <a:gd name="T82" fmla="*/ 2147483647 w 456"/>
                <a:gd name="T83" fmla="*/ 2147483647 h 510"/>
                <a:gd name="T84" fmla="*/ 2147483647 w 456"/>
                <a:gd name="T85" fmla="*/ 2147483647 h 510"/>
                <a:gd name="T86" fmla="*/ 2147483647 w 456"/>
                <a:gd name="T87" fmla="*/ 2147483647 h 510"/>
                <a:gd name="T88" fmla="*/ 2147483647 w 456"/>
                <a:gd name="T89" fmla="*/ 2147483647 h 510"/>
                <a:gd name="T90" fmla="*/ 2147483647 w 456"/>
                <a:gd name="T91" fmla="*/ 0 h 510"/>
                <a:gd name="T92" fmla="*/ 2147483647 w 456"/>
                <a:gd name="T93" fmla="*/ 2147483647 h 510"/>
                <a:gd name="T94" fmla="*/ 2147483647 w 456"/>
                <a:gd name="T95" fmla="*/ 2147483647 h 510"/>
                <a:gd name="T96" fmla="*/ 2147483647 w 456"/>
                <a:gd name="T97" fmla="*/ 2147483647 h 510"/>
                <a:gd name="T98" fmla="*/ 2147483647 w 456"/>
                <a:gd name="T99" fmla="*/ 2147483647 h 510"/>
                <a:gd name="T100" fmla="*/ 2147483647 w 456"/>
                <a:gd name="T101" fmla="*/ 2147483647 h 510"/>
                <a:gd name="T102" fmla="*/ 2147483647 w 456"/>
                <a:gd name="T103" fmla="*/ 2147483647 h 510"/>
                <a:gd name="T104" fmla="*/ 2147483647 w 456"/>
                <a:gd name="T105" fmla="*/ 2147483647 h 51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56"/>
                <a:gd name="T160" fmla="*/ 0 h 510"/>
                <a:gd name="T161" fmla="*/ 456 w 456"/>
                <a:gd name="T162" fmla="*/ 510 h 51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56" h="510">
                  <a:moveTo>
                    <a:pt x="73" y="90"/>
                  </a:moveTo>
                  <a:lnTo>
                    <a:pt x="88" y="114"/>
                  </a:lnTo>
                  <a:lnTo>
                    <a:pt x="77" y="148"/>
                  </a:lnTo>
                  <a:lnTo>
                    <a:pt x="43" y="225"/>
                  </a:lnTo>
                  <a:lnTo>
                    <a:pt x="57" y="250"/>
                  </a:lnTo>
                  <a:lnTo>
                    <a:pt x="33" y="254"/>
                  </a:lnTo>
                  <a:lnTo>
                    <a:pt x="37" y="280"/>
                  </a:lnTo>
                  <a:lnTo>
                    <a:pt x="34" y="297"/>
                  </a:lnTo>
                  <a:lnTo>
                    <a:pt x="40" y="302"/>
                  </a:lnTo>
                  <a:lnTo>
                    <a:pt x="31" y="316"/>
                  </a:lnTo>
                  <a:lnTo>
                    <a:pt x="21" y="326"/>
                  </a:lnTo>
                  <a:lnTo>
                    <a:pt x="15" y="340"/>
                  </a:lnTo>
                  <a:lnTo>
                    <a:pt x="23" y="350"/>
                  </a:lnTo>
                  <a:lnTo>
                    <a:pt x="9" y="355"/>
                  </a:lnTo>
                  <a:lnTo>
                    <a:pt x="13" y="363"/>
                  </a:lnTo>
                  <a:lnTo>
                    <a:pt x="7" y="368"/>
                  </a:lnTo>
                  <a:lnTo>
                    <a:pt x="12" y="376"/>
                  </a:lnTo>
                  <a:lnTo>
                    <a:pt x="0" y="390"/>
                  </a:lnTo>
                  <a:lnTo>
                    <a:pt x="32" y="399"/>
                  </a:lnTo>
                  <a:lnTo>
                    <a:pt x="51" y="414"/>
                  </a:lnTo>
                  <a:lnTo>
                    <a:pt x="58" y="407"/>
                  </a:lnTo>
                  <a:lnTo>
                    <a:pt x="77" y="422"/>
                  </a:lnTo>
                  <a:lnTo>
                    <a:pt x="118" y="510"/>
                  </a:lnTo>
                  <a:lnTo>
                    <a:pt x="180" y="454"/>
                  </a:lnTo>
                  <a:lnTo>
                    <a:pt x="195" y="471"/>
                  </a:lnTo>
                  <a:lnTo>
                    <a:pt x="228" y="450"/>
                  </a:lnTo>
                  <a:lnTo>
                    <a:pt x="237" y="423"/>
                  </a:lnTo>
                  <a:lnTo>
                    <a:pt x="234" y="391"/>
                  </a:lnTo>
                  <a:lnTo>
                    <a:pt x="247" y="350"/>
                  </a:lnTo>
                  <a:lnTo>
                    <a:pt x="285" y="338"/>
                  </a:lnTo>
                  <a:lnTo>
                    <a:pt x="291" y="297"/>
                  </a:lnTo>
                  <a:lnTo>
                    <a:pt x="299" y="289"/>
                  </a:lnTo>
                  <a:lnTo>
                    <a:pt x="456" y="174"/>
                  </a:lnTo>
                  <a:lnTo>
                    <a:pt x="456" y="157"/>
                  </a:lnTo>
                  <a:lnTo>
                    <a:pt x="364" y="53"/>
                  </a:lnTo>
                  <a:lnTo>
                    <a:pt x="307" y="56"/>
                  </a:lnTo>
                  <a:lnTo>
                    <a:pt x="301" y="67"/>
                  </a:lnTo>
                  <a:lnTo>
                    <a:pt x="306" y="74"/>
                  </a:lnTo>
                  <a:lnTo>
                    <a:pt x="301" y="88"/>
                  </a:lnTo>
                  <a:lnTo>
                    <a:pt x="291" y="93"/>
                  </a:lnTo>
                  <a:lnTo>
                    <a:pt x="292" y="60"/>
                  </a:lnTo>
                  <a:lnTo>
                    <a:pt x="281" y="58"/>
                  </a:lnTo>
                  <a:lnTo>
                    <a:pt x="267" y="86"/>
                  </a:lnTo>
                  <a:lnTo>
                    <a:pt x="264" y="70"/>
                  </a:lnTo>
                  <a:lnTo>
                    <a:pt x="271" y="59"/>
                  </a:lnTo>
                  <a:lnTo>
                    <a:pt x="192" y="0"/>
                  </a:lnTo>
                  <a:lnTo>
                    <a:pt x="123" y="13"/>
                  </a:lnTo>
                  <a:lnTo>
                    <a:pt x="124" y="34"/>
                  </a:lnTo>
                  <a:lnTo>
                    <a:pt x="114" y="14"/>
                  </a:lnTo>
                  <a:lnTo>
                    <a:pt x="55" y="29"/>
                  </a:lnTo>
                  <a:lnTo>
                    <a:pt x="73" y="57"/>
                  </a:lnTo>
                  <a:lnTo>
                    <a:pt x="65" y="69"/>
                  </a:lnTo>
                  <a:lnTo>
                    <a:pt x="73" y="9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7" name="Freeform 1158"/>
            <p:cNvSpPr>
              <a:spLocks/>
            </p:cNvSpPr>
            <p:nvPr/>
          </p:nvSpPr>
          <p:spPr bwMode="auto">
            <a:xfrm>
              <a:off x="1670572" y="2300143"/>
              <a:ext cx="391415" cy="320111"/>
            </a:xfrm>
            <a:custGeom>
              <a:avLst/>
              <a:gdLst>
                <a:gd name="T0" fmla="*/ 2147483647 w 783"/>
                <a:gd name="T1" fmla="*/ 2147483647 h 643"/>
                <a:gd name="T2" fmla="*/ 2147483647 w 783"/>
                <a:gd name="T3" fmla="*/ 2147483647 h 643"/>
                <a:gd name="T4" fmla="*/ 2147483647 w 783"/>
                <a:gd name="T5" fmla="*/ 2147483647 h 643"/>
                <a:gd name="T6" fmla="*/ 2147483647 w 783"/>
                <a:gd name="T7" fmla="*/ 2147483647 h 643"/>
                <a:gd name="T8" fmla="*/ 2147483647 w 783"/>
                <a:gd name="T9" fmla="*/ 2147483647 h 643"/>
                <a:gd name="T10" fmla="*/ 2147483647 w 783"/>
                <a:gd name="T11" fmla="*/ 2147483647 h 643"/>
                <a:gd name="T12" fmla="*/ 2147483647 w 783"/>
                <a:gd name="T13" fmla="*/ 2147483647 h 643"/>
                <a:gd name="T14" fmla="*/ 0 w 783"/>
                <a:gd name="T15" fmla="*/ 2147483647 h 643"/>
                <a:gd name="T16" fmla="*/ 2147483647 w 783"/>
                <a:gd name="T17" fmla="*/ 2147483647 h 643"/>
                <a:gd name="T18" fmla="*/ 2147483647 w 783"/>
                <a:gd name="T19" fmla="*/ 2147483647 h 643"/>
                <a:gd name="T20" fmla="*/ 2147483647 w 783"/>
                <a:gd name="T21" fmla="*/ 2147483647 h 643"/>
                <a:gd name="T22" fmla="*/ 2147483647 w 783"/>
                <a:gd name="T23" fmla="*/ 2147483647 h 643"/>
                <a:gd name="T24" fmla="*/ 2147483647 w 783"/>
                <a:gd name="T25" fmla="*/ 2147483647 h 643"/>
                <a:gd name="T26" fmla="*/ 2147483647 w 783"/>
                <a:gd name="T27" fmla="*/ 2147483647 h 643"/>
                <a:gd name="T28" fmla="*/ 2147483647 w 783"/>
                <a:gd name="T29" fmla="*/ 2147483647 h 643"/>
                <a:gd name="T30" fmla="*/ 2147483647 w 783"/>
                <a:gd name="T31" fmla="*/ 2147483647 h 643"/>
                <a:gd name="T32" fmla="*/ 2147483647 w 783"/>
                <a:gd name="T33" fmla="*/ 2147483647 h 643"/>
                <a:gd name="T34" fmla="*/ 2147483647 w 783"/>
                <a:gd name="T35" fmla="*/ 2147483647 h 643"/>
                <a:gd name="T36" fmla="*/ 2147483647 w 783"/>
                <a:gd name="T37" fmla="*/ 2147483647 h 643"/>
                <a:gd name="T38" fmla="*/ 2147483647 w 783"/>
                <a:gd name="T39" fmla="*/ 2147483647 h 643"/>
                <a:gd name="T40" fmla="*/ 2147483647 w 783"/>
                <a:gd name="T41" fmla="*/ 2147483647 h 643"/>
                <a:gd name="T42" fmla="*/ 2147483647 w 783"/>
                <a:gd name="T43" fmla="*/ 2147483647 h 643"/>
                <a:gd name="T44" fmla="*/ 2147483647 w 783"/>
                <a:gd name="T45" fmla="*/ 2147483647 h 643"/>
                <a:gd name="T46" fmla="*/ 2147483647 w 783"/>
                <a:gd name="T47" fmla="*/ 2147483647 h 643"/>
                <a:gd name="T48" fmla="*/ 2147483647 w 783"/>
                <a:gd name="T49" fmla="*/ 2147483647 h 643"/>
                <a:gd name="T50" fmla="*/ 2147483647 w 783"/>
                <a:gd name="T51" fmla="*/ 2147483647 h 643"/>
                <a:gd name="T52" fmla="*/ 2147483647 w 783"/>
                <a:gd name="T53" fmla="*/ 2147483647 h 643"/>
                <a:gd name="T54" fmla="*/ 2147483647 w 783"/>
                <a:gd name="T55" fmla="*/ 2147483647 h 643"/>
                <a:gd name="T56" fmla="*/ 2147483647 w 783"/>
                <a:gd name="T57" fmla="*/ 2147483647 h 643"/>
                <a:gd name="T58" fmla="*/ 2147483647 w 783"/>
                <a:gd name="T59" fmla="*/ 2147483647 h 643"/>
                <a:gd name="T60" fmla="*/ 2147483647 w 783"/>
                <a:gd name="T61" fmla="*/ 2147483647 h 643"/>
                <a:gd name="T62" fmla="*/ 2147483647 w 783"/>
                <a:gd name="T63" fmla="*/ 2147483647 h 643"/>
                <a:gd name="T64" fmla="*/ 2147483647 w 783"/>
                <a:gd name="T65" fmla="*/ 2147483647 h 643"/>
                <a:gd name="T66" fmla="*/ 2147483647 w 783"/>
                <a:gd name="T67" fmla="*/ 2147483647 h 643"/>
                <a:gd name="T68" fmla="*/ 2147483647 w 783"/>
                <a:gd name="T69" fmla="*/ 2147483647 h 643"/>
                <a:gd name="T70" fmla="*/ 2147483647 w 783"/>
                <a:gd name="T71" fmla="*/ 2147483647 h 643"/>
                <a:gd name="T72" fmla="*/ 2147483647 w 783"/>
                <a:gd name="T73" fmla="*/ 2147483647 h 643"/>
                <a:gd name="T74" fmla="*/ 2147483647 w 783"/>
                <a:gd name="T75" fmla="*/ 2147483647 h 643"/>
                <a:gd name="T76" fmla="*/ 2147483647 w 783"/>
                <a:gd name="T77" fmla="*/ 2147483647 h 643"/>
                <a:gd name="T78" fmla="*/ 2147483647 w 783"/>
                <a:gd name="T79" fmla="*/ 2147483647 h 643"/>
                <a:gd name="T80" fmla="*/ 2147483647 w 783"/>
                <a:gd name="T81" fmla="*/ 2147483647 h 643"/>
                <a:gd name="T82" fmla="*/ 2147483647 w 783"/>
                <a:gd name="T83" fmla="*/ 2147483647 h 643"/>
                <a:gd name="T84" fmla="*/ 2147483647 w 783"/>
                <a:gd name="T85" fmla="*/ 2147483647 h 643"/>
                <a:gd name="T86" fmla="*/ 2147483647 w 783"/>
                <a:gd name="T87" fmla="*/ 2147483647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83"/>
                <a:gd name="T133" fmla="*/ 0 h 643"/>
                <a:gd name="T134" fmla="*/ 783 w 783"/>
                <a:gd name="T135" fmla="*/ 643 h 64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83" h="643">
                  <a:moveTo>
                    <a:pt x="179" y="547"/>
                  </a:moveTo>
                  <a:lnTo>
                    <a:pt x="135" y="546"/>
                  </a:lnTo>
                  <a:lnTo>
                    <a:pt x="106" y="526"/>
                  </a:lnTo>
                  <a:lnTo>
                    <a:pt x="92" y="511"/>
                  </a:lnTo>
                  <a:lnTo>
                    <a:pt x="71" y="457"/>
                  </a:lnTo>
                  <a:lnTo>
                    <a:pt x="198" y="417"/>
                  </a:lnTo>
                  <a:lnTo>
                    <a:pt x="279" y="428"/>
                  </a:lnTo>
                  <a:lnTo>
                    <a:pt x="288" y="419"/>
                  </a:lnTo>
                  <a:lnTo>
                    <a:pt x="285" y="409"/>
                  </a:lnTo>
                  <a:lnTo>
                    <a:pt x="220" y="372"/>
                  </a:lnTo>
                  <a:lnTo>
                    <a:pt x="152" y="391"/>
                  </a:lnTo>
                  <a:lnTo>
                    <a:pt x="122" y="378"/>
                  </a:lnTo>
                  <a:lnTo>
                    <a:pt x="63" y="379"/>
                  </a:lnTo>
                  <a:lnTo>
                    <a:pt x="32" y="328"/>
                  </a:lnTo>
                  <a:lnTo>
                    <a:pt x="63" y="304"/>
                  </a:lnTo>
                  <a:lnTo>
                    <a:pt x="105" y="295"/>
                  </a:lnTo>
                  <a:lnTo>
                    <a:pt x="139" y="285"/>
                  </a:lnTo>
                  <a:lnTo>
                    <a:pt x="127" y="277"/>
                  </a:lnTo>
                  <a:lnTo>
                    <a:pt x="39" y="284"/>
                  </a:lnTo>
                  <a:lnTo>
                    <a:pt x="33" y="272"/>
                  </a:lnTo>
                  <a:lnTo>
                    <a:pt x="52" y="261"/>
                  </a:lnTo>
                  <a:lnTo>
                    <a:pt x="51" y="244"/>
                  </a:lnTo>
                  <a:lnTo>
                    <a:pt x="5" y="247"/>
                  </a:lnTo>
                  <a:lnTo>
                    <a:pt x="0" y="214"/>
                  </a:lnTo>
                  <a:lnTo>
                    <a:pt x="24" y="170"/>
                  </a:lnTo>
                  <a:lnTo>
                    <a:pt x="40" y="164"/>
                  </a:lnTo>
                  <a:lnTo>
                    <a:pt x="36" y="149"/>
                  </a:lnTo>
                  <a:lnTo>
                    <a:pt x="24" y="143"/>
                  </a:lnTo>
                  <a:lnTo>
                    <a:pt x="27" y="118"/>
                  </a:lnTo>
                  <a:lnTo>
                    <a:pt x="35" y="107"/>
                  </a:lnTo>
                  <a:lnTo>
                    <a:pt x="114" y="35"/>
                  </a:lnTo>
                  <a:lnTo>
                    <a:pt x="186" y="0"/>
                  </a:lnTo>
                  <a:lnTo>
                    <a:pt x="204" y="11"/>
                  </a:lnTo>
                  <a:lnTo>
                    <a:pt x="213" y="56"/>
                  </a:lnTo>
                  <a:lnTo>
                    <a:pt x="212" y="74"/>
                  </a:lnTo>
                  <a:lnTo>
                    <a:pt x="186" y="104"/>
                  </a:lnTo>
                  <a:lnTo>
                    <a:pt x="189" y="114"/>
                  </a:lnTo>
                  <a:lnTo>
                    <a:pt x="230" y="100"/>
                  </a:lnTo>
                  <a:lnTo>
                    <a:pt x="234" y="89"/>
                  </a:lnTo>
                  <a:lnTo>
                    <a:pt x="229" y="77"/>
                  </a:lnTo>
                  <a:lnTo>
                    <a:pt x="234" y="65"/>
                  </a:lnTo>
                  <a:lnTo>
                    <a:pt x="257" y="49"/>
                  </a:lnTo>
                  <a:lnTo>
                    <a:pt x="332" y="100"/>
                  </a:lnTo>
                  <a:lnTo>
                    <a:pt x="333" y="113"/>
                  </a:lnTo>
                  <a:lnTo>
                    <a:pt x="303" y="151"/>
                  </a:lnTo>
                  <a:lnTo>
                    <a:pt x="333" y="130"/>
                  </a:lnTo>
                  <a:lnTo>
                    <a:pt x="329" y="147"/>
                  </a:lnTo>
                  <a:lnTo>
                    <a:pt x="338" y="150"/>
                  </a:lnTo>
                  <a:lnTo>
                    <a:pt x="354" y="116"/>
                  </a:lnTo>
                  <a:lnTo>
                    <a:pt x="379" y="128"/>
                  </a:lnTo>
                  <a:lnTo>
                    <a:pt x="377" y="113"/>
                  </a:lnTo>
                  <a:lnTo>
                    <a:pt x="390" y="116"/>
                  </a:lnTo>
                  <a:lnTo>
                    <a:pt x="378" y="97"/>
                  </a:lnTo>
                  <a:lnTo>
                    <a:pt x="393" y="97"/>
                  </a:lnTo>
                  <a:lnTo>
                    <a:pt x="366" y="53"/>
                  </a:lnTo>
                  <a:lnTo>
                    <a:pt x="406" y="68"/>
                  </a:lnTo>
                  <a:lnTo>
                    <a:pt x="444" y="121"/>
                  </a:lnTo>
                  <a:lnTo>
                    <a:pt x="443" y="146"/>
                  </a:lnTo>
                  <a:lnTo>
                    <a:pt x="451" y="190"/>
                  </a:lnTo>
                  <a:lnTo>
                    <a:pt x="463" y="202"/>
                  </a:lnTo>
                  <a:lnTo>
                    <a:pt x="457" y="214"/>
                  </a:lnTo>
                  <a:lnTo>
                    <a:pt x="458" y="232"/>
                  </a:lnTo>
                  <a:lnTo>
                    <a:pt x="470" y="244"/>
                  </a:lnTo>
                  <a:lnTo>
                    <a:pt x="484" y="233"/>
                  </a:lnTo>
                  <a:lnTo>
                    <a:pt x="500" y="208"/>
                  </a:lnTo>
                  <a:lnTo>
                    <a:pt x="491" y="194"/>
                  </a:lnTo>
                  <a:lnTo>
                    <a:pt x="483" y="159"/>
                  </a:lnTo>
                  <a:lnTo>
                    <a:pt x="484" y="130"/>
                  </a:lnTo>
                  <a:lnTo>
                    <a:pt x="465" y="48"/>
                  </a:lnTo>
                  <a:lnTo>
                    <a:pt x="470" y="39"/>
                  </a:lnTo>
                  <a:lnTo>
                    <a:pt x="463" y="30"/>
                  </a:lnTo>
                  <a:lnTo>
                    <a:pt x="476" y="21"/>
                  </a:lnTo>
                  <a:lnTo>
                    <a:pt x="468" y="7"/>
                  </a:lnTo>
                  <a:lnTo>
                    <a:pt x="494" y="8"/>
                  </a:lnTo>
                  <a:lnTo>
                    <a:pt x="521" y="31"/>
                  </a:lnTo>
                  <a:lnTo>
                    <a:pt x="524" y="24"/>
                  </a:lnTo>
                  <a:lnTo>
                    <a:pt x="518" y="13"/>
                  </a:lnTo>
                  <a:lnTo>
                    <a:pt x="530" y="15"/>
                  </a:lnTo>
                  <a:lnTo>
                    <a:pt x="588" y="81"/>
                  </a:lnTo>
                  <a:lnTo>
                    <a:pt x="584" y="96"/>
                  </a:lnTo>
                  <a:lnTo>
                    <a:pt x="593" y="110"/>
                  </a:lnTo>
                  <a:lnTo>
                    <a:pt x="602" y="193"/>
                  </a:lnTo>
                  <a:lnTo>
                    <a:pt x="630" y="253"/>
                  </a:lnTo>
                  <a:lnTo>
                    <a:pt x="631" y="279"/>
                  </a:lnTo>
                  <a:lnTo>
                    <a:pt x="624" y="282"/>
                  </a:lnTo>
                  <a:lnTo>
                    <a:pt x="622" y="311"/>
                  </a:lnTo>
                  <a:lnTo>
                    <a:pt x="625" y="321"/>
                  </a:lnTo>
                  <a:lnTo>
                    <a:pt x="674" y="379"/>
                  </a:lnTo>
                  <a:lnTo>
                    <a:pt x="701" y="377"/>
                  </a:lnTo>
                  <a:lnTo>
                    <a:pt x="734" y="417"/>
                  </a:lnTo>
                  <a:lnTo>
                    <a:pt x="751" y="421"/>
                  </a:lnTo>
                  <a:lnTo>
                    <a:pt x="755" y="440"/>
                  </a:lnTo>
                  <a:lnTo>
                    <a:pt x="780" y="440"/>
                  </a:lnTo>
                  <a:lnTo>
                    <a:pt x="783" y="458"/>
                  </a:lnTo>
                  <a:lnTo>
                    <a:pt x="778" y="499"/>
                  </a:lnTo>
                  <a:lnTo>
                    <a:pt x="765" y="499"/>
                  </a:lnTo>
                  <a:lnTo>
                    <a:pt x="758" y="484"/>
                  </a:lnTo>
                  <a:lnTo>
                    <a:pt x="758" y="466"/>
                  </a:lnTo>
                  <a:lnTo>
                    <a:pt x="751" y="499"/>
                  </a:lnTo>
                  <a:lnTo>
                    <a:pt x="740" y="497"/>
                  </a:lnTo>
                  <a:lnTo>
                    <a:pt x="732" y="468"/>
                  </a:lnTo>
                  <a:lnTo>
                    <a:pt x="707" y="491"/>
                  </a:lnTo>
                  <a:lnTo>
                    <a:pt x="712" y="515"/>
                  </a:lnTo>
                  <a:lnTo>
                    <a:pt x="685" y="513"/>
                  </a:lnTo>
                  <a:lnTo>
                    <a:pt x="688" y="549"/>
                  </a:lnTo>
                  <a:lnTo>
                    <a:pt x="709" y="521"/>
                  </a:lnTo>
                  <a:lnTo>
                    <a:pt x="728" y="520"/>
                  </a:lnTo>
                  <a:lnTo>
                    <a:pt x="737" y="526"/>
                  </a:lnTo>
                  <a:lnTo>
                    <a:pt x="725" y="544"/>
                  </a:lnTo>
                  <a:lnTo>
                    <a:pt x="727" y="558"/>
                  </a:lnTo>
                  <a:lnTo>
                    <a:pt x="733" y="549"/>
                  </a:lnTo>
                  <a:lnTo>
                    <a:pt x="753" y="564"/>
                  </a:lnTo>
                  <a:lnTo>
                    <a:pt x="740" y="584"/>
                  </a:lnTo>
                  <a:lnTo>
                    <a:pt x="701" y="594"/>
                  </a:lnTo>
                  <a:lnTo>
                    <a:pt x="693" y="607"/>
                  </a:lnTo>
                  <a:lnTo>
                    <a:pt x="594" y="588"/>
                  </a:lnTo>
                  <a:lnTo>
                    <a:pt x="606" y="569"/>
                  </a:lnTo>
                  <a:lnTo>
                    <a:pt x="546" y="558"/>
                  </a:lnTo>
                  <a:lnTo>
                    <a:pt x="546" y="531"/>
                  </a:lnTo>
                  <a:lnTo>
                    <a:pt x="534" y="520"/>
                  </a:lnTo>
                  <a:lnTo>
                    <a:pt x="516" y="537"/>
                  </a:lnTo>
                  <a:lnTo>
                    <a:pt x="521" y="556"/>
                  </a:lnTo>
                  <a:lnTo>
                    <a:pt x="501" y="582"/>
                  </a:lnTo>
                  <a:lnTo>
                    <a:pt x="451" y="591"/>
                  </a:lnTo>
                  <a:lnTo>
                    <a:pt x="443" y="604"/>
                  </a:lnTo>
                  <a:lnTo>
                    <a:pt x="408" y="624"/>
                  </a:lnTo>
                  <a:lnTo>
                    <a:pt x="249" y="643"/>
                  </a:lnTo>
                  <a:lnTo>
                    <a:pt x="259" y="634"/>
                  </a:lnTo>
                  <a:lnTo>
                    <a:pt x="238" y="614"/>
                  </a:lnTo>
                  <a:lnTo>
                    <a:pt x="231" y="595"/>
                  </a:lnTo>
                  <a:lnTo>
                    <a:pt x="234" y="572"/>
                  </a:lnTo>
                  <a:lnTo>
                    <a:pt x="216" y="550"/>
                  </a:lnTo>
                  <a:lnTo>
                    <a:pt x="179" y="54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8" name="Freeform 1159"/>
            <p:cNvSpPr>
              <a:spLocks/>
            </p:cNvSpPr>
            <p:nvPr/>
          </p:nvSpPr>
          <p:spPr bwMode="auto">
            <a:xfrm>
              <a:off x="1928482" y="2272836"/>
              <a:ext cx="51582" cy="62201"/>
            </a:xfrm>
            <a:custGeom>
              <a:avLst/>
              <a:gdLst>
                <a:gd name="T0" fmla="*/ 2147483647 w 108"/>
                <a:gd name="T1" fmla="*/ 2147483647 h 126"/>
                <a:gd name="T2" fmla="*/ 2147483647 w 108"/>
                <a:gd name="T3" fmla="*/ 2147483647 h 126"/>
                <a:gd name="T4" fmla="*/ 2147483647 w 108"/>
                <a:gd name="T5" fmla="*/ 2147483647 h 126"/>
                <a:gd name="T6" fmla="*/ 2147483647 w 108"/>
                <a:gd name="T7" fmla="*/ 0 h 126"/>
                <a:gd name="T8" fmla="*/ 0 w 108"/>
                <a:gd name="T9" fmla="*/ 2147483647 h 126"/>
                <a:gd name="T10" fmla="*/ 2147483647 w 108"/>
                <a:gd name="T11" fmla="*/ 2147483647 h 126"/>
                <a:gd name="T12" fmla="*/ 2147483647 w 108"/>
                <a:gd name="T13" fmla="*/ 2147483647 h 126"/>
                <a:gd name="T14" fmla="*/ 2147483647 w 108"/>
                <a:gd name="T15" fmla="*/ 2147483647 h 126"/>
                <a:gd name="T16" fmla="*/ 0 60000 65536"/>
                <a:gd name="T17" fmla="*/ 0 60000 65536"/>
                <a:gd name="T18" fmla="*/ 0 60000 65536"/>
                <a:gd name="T19" fmla="*/ 0 60000 65536"/>
                <a:gd name="T20" fmla="*/ 0 60000 65536"/>
                <a:gd name="T21" fmla="*/ 0 60000 65536"/>
                <a:gd name="T22" fmla="*/ 0 60000 65536"/>
                <a:gd name="T23" fmla="*/ 0 60000 65536"/>
                <a:gd name="T24" fmla="*/ 0 w 108"/>
                <a:gd name="T25" fmla="*/ 0 h 126"/>
                <a:gd name="T26" fmla="*/ 108 w 108"/>
                <a:gd name="T27" fmla="*/ 126 h 1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8" h="126">
                  <a:moveTo>
                    <a:pt x="90" y="96"/>
                  </a:moveTo>
                  <a:lnTo>
                    <a:pt x="108" y="25"/>
                  </a:lnTo>
                  <a:lnTo>
                    <a:pt x="95" y="7"/>
                  </a:lnTo>
                  <a:lnTo>
                    <a:pt x="27" y="0"/>
                  </a:lnTo>
                  <a:lnTo>
                    <a:pt x="0" y="40"/>
                  </a:lnTo>
                  <a:lnTo>
                    <a:pt x="35" y="67"/>
                  </a:lnTo>
                  <a:lnTo>
                    <a:pt x="74" y="126"/>
                  </a:lnTo>
                  <a:lnTo>
                    <a:pt x="90" y="9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9" name="Freeform 1160"/>
            <p:cNvSpPr>
              <a:spLocks/>
            </p:cNvSpPr>
            <p:nvPr/>
          </p:nvSpPr>
          <p:spPr bwMode="auto">
            <a:xfrm>
              <a:off x="2025576" y="2259181"/>
              <a:ext cx="130472" cy="189640"/>
            </a:xfrm>
            <a:custGeom>
              <a:avLst/>
              <a:gdLst>
                <a:gd name="T0" fmla="*/ 2147483647 w 260"/>
                <a:gd name="T1" fmla="*/ 2147483647 h 379"/>
                <a:gd name="T2" fmla="*/ 2147483647 w 260"/>
                <a:gd name="T3" fmla="*/ 2147483647 h 379"/>
                <a:gd name="T4" fmla="*/ 2147483647 w 260"/>
                <a:gd name="T5" fmla="*/ 2147483647 h 379"/>
                <a:gd name="T6" fmla="*/ 2147483647 w 260"/>
                <a:gd name="T7" fmla="*/ 2147483647 h 379"/>
                <a:gd name="T8" fmla="*/ 2147483647 w 260"/>
                <a:gd name="T9" fmla="*/ 2147483647 h 379"/>
                <a:gd name="T10" fmla="*/ 2147483647 w 260"/>
                <a:gd name="T11" fmla="*/ 2147483647 h 379"/>
                <a:gd name="T12" fmla="*/ 0 w 260"/>
                <a:gd name="T13" fmla="*/ 2147483647 h 379"/>
                <a:gd name="T14" fmla="*/ 2147483647 w 260"/>
                <a:gd name="T15" fmla="*/ 2147483647 h 379"/>
                <a:gd name="T16" fmla="*/ 2147483647 w 260"/>
                <a:gd name="T17" fmla="*/ 2147483647 h 379"/>
                <a:gd name="T18" fmla="*/ 2147483647 w 260"/>
                <a:gd name="T19" fmla="*/ 2147483647 h 379"/>
                <a:gd name="T20" fmla="*/ 2147483647 w 260"/>
                <a:gd name="T21" fmla="*/ 2147483647 h 379"/>
                <a:gd name="T22" fmla="*/ 2147483647 w 260"/>
                <a:gd name="T23" fmla="*/ 2147483647 h 379"/>
                <a:gd name="T24" fmla="*/ 2147483647 w 260"/>
                <a:gd name="T25" fmla="*/ 2147483647 h 379"/>
                <a:gd name="T26" fmla="*/ 2147483647 w 260"/>
                <a:gd name="T27" fmla="*/ 2147483647 h 379"/>
                <a:gd name="T28" fmla="*/ 2147483647 w 260"/>
                <a:gd name="T29" fmla="*/ 2147483647 h 379"/>
                <a:gd name="T30" fmla="*/ 2147483647 w 260"/>
                <a:gd name="T31" fmla="*/ 2147483647 h 379"/>
                <a:gd name="T32" fmla="*/ 2147483647 w 260"/>
                <a:gd name="T33" fmla="*/ 2147483647 h 379"/>
                <a:gd name="T34" fmla="*/ 2147483647 w 260"/>
                <a:gd name="T35" fmla="*/ 2147483647 h 379"/>
                <a:gd name="T36" fmla="*/ 2147483647 w 260"/>
                <a:gd name="T37" fmla="*/ 2147483647 h 379"/>
                <a:gd name="T38" fmla="*/ 2147483647 w 260"/>
                <a:gd name="T39" fmla="*/ 2147483647 h 379"/>
                <a:gd name="T40" fmla="*/ 2147483647 w 260"/>
                <a:gd name="T41" fmla="*/ 2147483647 h 379"/>
                <a:gd name="T42" fmla="*/ 2147483647 w 260"/>
                <a:gd name="T43" fmla="*/ 2147483647 h 379"/>
                <a:gd name="T44" fmla="*/ 2147483647 w 260"/>
                <a:gd name="T45" fmla="*/ 2147483647 h 379"/>
                <a:gd name="T46" fmla="*/ 2147483647 w 260"/>
                <a:gd name="T47" fmla="*/ 2147483647 h 379"/>
                <a:gd name="T48" fmla="*/ 2147483647 w 260"/>
                <a:gd name="T49" fmla="*/ 2147483647 h 379"/>
                <a:gd name="T50" fmla="*/ 2147483647 w 260"/>
                <a:gd name="T51" fmla="*/ 2147483647 h 379"/>
                <a:gd name="T52" fmla="*/ 2147483647 w 260"/>
                <a:gd name="T53" fmla="*/ 2147483647 h 379"/>
                <a:gd name="T54" fmla="*/ 2147483647 w 260"/>
                <a:gd name="T55" fmla="*/ 2147483647 h 379"/>
                <a:gd name="T56" fmla="*/ 2147483647 w 260"/>
                <a:gd name="T57" fmla="*/ 2147483647 h 379"/>
                <a:gd name="T58" fmla="*/ 2147483647 w 260"/>
                <a:gd name="T59" fmla="*/ 2147483647 h 379"/>
                <a:gd name="T60" fmla="*/ 2147483647 w 260"/>
                <a:gd name="T61" fmla="*/ 2147483647 h 379"/>
                <a:gd name="T62" fmla="*/ 2147483647 w 260"/>
                <a:gd name="T63" fmla="*/ 2147483647 h 379"/>
                <a:gd name="T64" fmla="*/ 2147483647 w 260"/>
                <a:gd name="T65" fmla="*/ 0 h 379"/>
                <a:gd name="T66" fmla="*/ 2147483647 w 260"/>
                <a:gd name="T67" fmla="*/ 2147483647 h 379"/>
                <a:gd name="T68" fmla="*/ 2147483647 w 260"/>
                <a:gd name="T69" fmla="*/ 2147483647 h 379"/>
                <a:gd name="T70" fmla="*/ 2147483647 w 260"/>
                <a:gd name="T71" fmla="*/ 2147483647 h 379"/>
                <a:gd name="T72" fmla="*/ 2147483647 w 260"/>
                <a:gd name="T73" fmla="*/ 2147483647 h 379"/>
                <a:gd name="T74" fmla="*/ 2147483647 w 260"/>
                <a:gd name="T75" fmla="*/ 2147483647 h 379"/>
                <a:gd name="T76" fmla="*/ 2147483647 w 260"/>
                <a:gd name="T77" fmla="*/ 2147483647 h 379"/>
                <a:gd name="T78" fmla="*/ 2147483647 w 260"/>
                <a:gd name="T79" fmla="*/ 2147483647 h 379"/>
                <a:gd name="T80" fmla="*/ 2147483647 w 260"/>
                <a:gd name="T81" fmla="*/ 2147483647 h 379"/>
                <a:gd name="T82" fmla="*/ 2147483647 w 260"/>
                <a:gd name="T83" fmla="*/ 2147483647 h 379"/>
                <a:gd name="T84" fmla="*/ 2147483647 w 260"/>
                <a:gd name="T85" fmla="*/ 2147483647 h 379"/>
                <a:gd name="T86" fmla="*/ 2147483647 w 260"/>
                <a:gd name="T87" fmla="*/ 2147483647 h 379"/>
                <a:gd name="T88" fmla="*/ 2147483647 w 260"/>
                <a:gd name="T89" fmla="*/ 2147483647 h 379"/>
                <a:gd name="T90" fmla="*/ 2147483647 w 260"/>
                <a:gd name="T91" fmla="*/ 2147483647 h 379"/>
                <a:gd name="T92" fmla="*/ 2147483647 w 260"/>
                <a:gd name="T93" fmla="*/ 2147483647 h 379"/>
                <a:gd name="T94" fmla="*/ 2147483647 w 260"/>
                <a:gd name="T95" fmla="*/ 2147483647 h 379"/>
                <a:gd name="T96" fmla="*/ 2147483647 w 260"/>
                <a:gd name="T97" fmla="*/ 2147483647 h 379"/>
                <a:gd name="T98" fmla="*/ 2147483647 w 260"/>
                <a:gd name="T99" fmla="*/ 2147483647 h 379"/>
                <a:gd name="T100" fmla="*/ 2147483647 w 260"/>
                <a:gd name="T101" fmla="*/ 2147483647 h 379"/>
                <a:gd name="T102" fmla="*/ 2147483647 w 260"/>
                <a:gd name="T103" fmla="*/ 2147483647 h 379"/>
                <a:gd name="T104" fmla="*/ 2147483647 w 260"/>
                <a:gd name="T105" fmla="*/ 2147483647 h 379"/>
                <a:gd name="T106" fmla="*/ 2147483647 w 260"/>
                <a:gd name="T107" fmla="*/ 2147483647 h 379"/>
                <a:gd name="T108" fmla="*/ 2147483647 w 260"/>
                <a:gd name="T109" fmla="*/ 2147483647 h 379"/>
                <a:gd name="T110" fmla="*/ 2147483647 w 260"/>
                <a:gd name="T111" fmla="*/ 2147483647 h 379"/>
                <a:gd name="T112" fmla="*/ 2147483647 w 260"/>
                <a:gd name="T113" fmla="*/ 2147483647 h 379"/>
                <a:gd name="T114" fmla="*/ 2147483647 w 260"/>
                <a:gd name="T115" fmla="*/ 2147483647 h 379"/>
                <a:gd name="T116" fmla="*/ 2147483647 w 260"/>
                <a:gd name="T117" fmla="*/ 2147483647 h 37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0"/>
                <a:gd name="T178" fmla="*/ 0 h 379"/>
                <a:gd name="T179" fmla="*/ 260 w 260"/>
                <a:gd name="T180" fmla="*/ 379 h 37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0" h="379">
                  <a:moveTo>
                    <a:pt x="107" y="294"/>
                  </a:moveTo>
                  <a:lnTo>
                    <a:pt x="91" y="263"/>
                  </a:lnTo>
                  <a:lnTo>
                    <a:pt x="77" y="267"/>
                  </a:lnTo>
                  <a:lnTo>
                    <a:pt x="69" y="248"/>
                  </a:lnTo>
                  <a:lnTo>
                    <a:pt x="42" y="252"/>
                  </a:lnTo>
                  <a:lnTo>
                    <a:pt x="1" y="192"/>
                  </a:lnTo>
                  <a:lnTo>
                    <a:pt x="0" y="177"/>
                  </a:lnTo>
                  <a:lnTo>
                    <a:pt x="5" y="148"/>
                  </a:lnTo>
                  <a:lnTo>
                    <a:pt x="21" y="140"/>
                  </a:lnTo>
                  <a:lnTo>
                    <a:pt x="49" y="170"/>
                  </a:lnTo>
                  <a:lnTo>
                    <a:pt x="55" y="191"/>
                  </a:lnTo>
                  <a:lnTo>
                    <a:pt x="97" y="174"/>
                  </a:lnTo>
                  <a:lnTo>
                    <a:pt x="91" y="154"/>
                  </a:lnTo>
                  <a:lnTo>
                    <a:pt x="100" y="162"/>
                  </a:lnTo>
                  <a:lnTo>
                    <a:pt x="104" y="149"/>
                  </a:lnTo>
                  <a:lnTo>
                    <a:pt x="87" y="132"/>
                  </a:lnTo>
                  <a:lnTo>
                    <a:pt x="86" y="112"/>
                  </a:lnTo>
                  <a:lnTo>
                    <a:pt x="109" y="114"/>
                  </a:lnTo>
                  <a:lnTo>
                    <a:pt x="92" y="89"/>
                  </a:lnTo>
                  <a:lnTo>
                    <a:pt x="81" y="103"/>
                  </a:lnTo>
                  <a:lnTo>
                    <a:pt x="60" y="96"/>
                  </a:lnTo>
                  <a:lnTo>
                    <a:pt x="46" y="69"/>
                  </a:lnTo>
                  <a:lnTo>
                    <a:pt x="63" y="61"/>
                  </a:lnTo>
                  <a:lnTo>
                    <a:pt x="78" y="77"/>
                  </a:lnTo>
                  <a:lnTo>
                    <a:pt x="77" y="55"/>
                  </a:lnTo>
                  <a:lnTo>
                    <a:pt x="52" y="36"/>
                  </a:lnTo>
                  <a:lnTo>
                    <a:pt x="75" y="17"/>
                  </a:lnTo>
                  <a:lnTo>
                    <a:pt x="97" y="30"/>
                  </a:lnTo>
                  <a:lnTo>
                    <a:pt x="98" y="20"/>
                  </a:lnTo>
                  <a:lnTo>
                    <a:pt x="85" y="10"/>
                  </a:lnTo>
                  <a:lnTo>
                    <a:pt x="93" y="3"/>
                  </a:lnTo>
                  <a:lnTo>
                    <a:pt x="151" y="29"/>
                  </a:lnTo>
                  <a:lnTo>
                    <a:pt x="215" y="0"/>
                  </a:lnTo>
                  <a:lnTo>
                    <a:pt x="231" y="22"/>
                  </a:lnTo>
                  <a:lnTo>
                    <a:pt x="229" y="40"/>
                  </a:lnTo>
                  <a:lnTo>
                    <a:pt x="206" y="61"/>
                  </a:lnTo>
                  <a:lnTo>
                    <a:pt x="220" y="67"/>
                  </a:lnTo>
                  <a:lnTo>
                    <a:pt x="221" y="88"/>
                  </a:lnTo>
                  <a:lnTo>
                    <a:pt x="197" y="102"/>
                  </a:lnTo>
                  <a:lnTo>
                    <a:pt x="173" y="134"/>
                  </a:lnTo>
                  <a:lnTo>
                    <a:pt x="172" y="153"/>
                  </a:lnTo>
                  <a:lnTo>
                    <a:pt x="208" y="135"/>
                  </a:lnTo>
                  <a:lnTo>
                    <a:pt x="229" y="174"/>
                  </a:lnTo>
                  <a:lnTo>
                    <a:pt x="227" y="194"/>
                  </a:lnTo>
                  <a:lnTo>
                    <a:pt x="247" y="174"/>
                  </a:lnTo>
                  <a:lnTo>
                    <a:pt x="260" y="214"/>
                  </a:lnTo>
                  <a:lnTo>
                    <a:pt x="246" y="235"/>
                  </a:lnTo>
                  <a:lnTo>
                    <a:pt x="254" y="264"/>
                  </a:lnTo>
                  <a:lnTo>
                    <a:pt x="247" y="277"/>
                  </a:lnTo>
                  <a:lnTo>
                    <a:pt x="254" y="281"/>
                  </a:lnTo>
                  <a:lnTo>
                    <a:pt x="256" y="302"/>
                  </a:lnTo>
                  <a:lnTo>
                    <a:pt x="219" y="336"/>
                  </a:lnTo>
                  <a:lnTo>
                    <a:pt x="186" y="331"/>
                  </a:lnTo>
                  <a:lnTo>
                    <a:pt x="195" y="357"/>
                  </a:lnTo>
                  <a:lnTo>
                    <a:pt x="173" y="379"/>
                  </a:lnTo>
                  <a:lnTo>
                    <a:pt x="161" y="365"/>
                  </a:lnTo>
                  <a:lnTo>
                    <a:pt x="146" y="371"/>
                  </a:lnTo>
                  <a:lnTo>
                    <a:pt x="131" y="318"/>
                  </a:lnTo>
                  <a:lnTo>
                    <a:pt x="107" y="29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0" name="Freeform 1161"/>
            <p:cNvSpPr>
              <a:spLocks/>
            </p:cNvSpPr>
            <p:nvPr/>
          </p:nvSpPr>
          <p:spPr bwMode="auto">
            <a:xfrm>
              <a:off x="2137843" y="2316831"/>
              <a:ext cx="15172" cy="18206"/>
            </a:xfrm>
            <a:custGeom>
              <a:avLst/>
              <a:gdLst>
                <a:gd name="T0" fmla="*/ 2147483647 w 27"/>
                <a:gd name="T1" fmla="*/ 2147483647 h 39"/>
                <a:gd name="T2" fmla="*/ 2147483647 w 27"/>
                <a:gd name="T3" fmla="*/ 2147483647 h 39"/>
                <a:gd name="T4" fmla="*/ 2147483647 w 27"/>
                <a:gd name="T5" fmla="*/ 0 h 39"/>
                <a:gd name="T6" fmla="*/ 0 w 27"/>
                <a:gd name="T7" fmla="*/ 2147483647 h 39"/>
                <a:gd name="T8" fmla="*/ 2147483647 w 27"/>
                <a:gd name="T9" fmla="*/ 2147483647 h 39"/>
                <a:gd name="T10" fmla="*/ 2147483647 w 27"/>
                <a:gd name="T11" fmla="*/ 2147483647 h 39"/>
                <a:gd name="T12" fmla="*/ 0 60000 65536"/>
                <a:gd name="T13" fmla="*/ 0 60000 65536"/>
                <a:gd name="T14" fmla="*/ 0 60000 65536"/>
                <a:gd name="T15" fmla="*/ 0 60000 65536"/>
                <a:gd name="T16" fmla="*/ 0 60000 65536"/>
                <a:gd name="T17" fmla="*/ 0 60000 65536"/>
                <a:gd name="T18" fmla="*/ 0 w 27"/>
                <a:gd name="T19" fmla="*/ 0 h 39"/>
                <a:gd name="T20" fmla="*/ 27 w 27"/>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27" h="39">
                  <a:moveTo>
                    <a:pt x="23" y="25"/>
                  </a:moveTo>
                  <a:lnTo>
                    <a:pt x="27" y="15"/>
                  </a:lnTo>
                  <a:lnTo>
                    <a:pt x="18" y="0"/>
                  </a:lnTo>
                  <a:lnTo>
                    <a:pt x="0" y="11"/>
                  </a:lnTo>
                  <a:lnTo>
                    <a:pt x="8" y="39"/>
                  </a:lnTo>
                  <a:lnTo>
                    <a:pt x="23" y="2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1" name="Freeform 1162"/>
            <p:cNvSpPr>
              <a:spLocks/>
            </p:cNvSpPr>
            <p:nvPr/>
          </p:nvSpPr>
          <p:spPr bwMode="auto">
            <a:xfrm>
              <a:off x="2090812" y="2245528"/>
              <a:ext cx="34894" cy="21239"/>
            </a:xfrm>
            <a:custGeom>
              <a:avLst/>
              <a:gdLst>
                <a:gd name="T0" fmla="*/ 2147483647 w 68"/>
                <a:gd name="T1" fmla="*/ 2147483647 h 43"/>
                <a:gd name="T2" fmla="*/ 2147483647 w 68"/>
                <a:gd name="T3" fmla="*/ 2147483647 h 43"/>
                <a:gd name="T4" fmla="*/ 2147483647 w 68"/>
                <a:gd name="T5" fmla="*/ 0 h 43"/>
                <a:gd name="T6" fmla="*/ 0 w 68"/>
                <a:gd name="T7" fmla="*/ 2147483647 h 43"/>
                <a:gd name="T8" fmla="*/ 2147483647 w 68"/>
                <a:gd name="T9" fmla="*/ 2147483647 h 43"/>
                <a:gd name="T10" fmla="*/ 0 60000 65536"/>
                <a:gd name="T11" fmla="*/ 0 60000 65536"/>
                <a:gd name="T12" fmla="*/ 0 60000 65536"/>
                <a:gd name="T13" fmla="*/ 0 60000 65536"/>
                <a:gd name="T14" fmla="*/ 0 60000 65536"/>
                <a:gd name="T15" fmla="*/ 0 w 68"/>
                <a:gd name="T16" fmla="*/ 0 h 43"/>
                <a:gd name="T17" fmla="*/ 68 w 68"/>
                <a:gd name="T18" fmla="*/ 43 h 43"/>
              </a:gdLst>
              <a:ahLst/>
              <a:cxnLst>
                <a:cxn ang="T10">
                  <a:pos x="T0" y="T1"/>
                </a:cxn>
                <a:cxn ang="T11">
                  <a:pos x="T2" y="T3"/>
                </a:cxn>
                <a:cxn ang="T12">
                  <a:pos x="T4" y="T5"/>
                </a:cxn>
                <a:cxn ang="T13">
                  <a:pos x="T6" y="T7"/>
                </a:cxn>
                <a:cxn ang="T14">
                  <a:pos x="T8" y="T9"/>
                </a:cxn>
              </a:cxnLst>
              <a:rect l="T15" t="T16" r="T17" b="T18"/>
              <a:pathLst>
                <a:path w="68" h="43">
                  <a:moveTo>
                    <a:pt x="33" y="43"/>
                  </a:moveTo>
                  <a:lnTo>
                    <a:pt x="58" y="25"/>
                  </a:lnTo>
                  <a:lnTo>
                    <a:pt x="68" y="0"/>
                  </a:lnTo>
                  <a:lnTo>
                    <a:pt x="0" y="36"/>
                  </a:lnTo>
                  <a:lnTo>
                    <a:pt x="33" y="4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2" name="Freeform 1163"/>
            <p:cNvSpPr>
              <a:spLocks/>
            </p:cNvSpPr>
            <p:nvPr/>
          </p:nvSpPr>
          <p:spPr bwMode="auto">
            <a:xfrm>
              <a:off x="2089295" y="2535296"/>
              <a:ext cx="91027" cy="84958"/>
            </a:xfrm>
            <a:custGeom>
              <a:avLst/>
              <a:gdLst>
                <a:gd name="T0" fmla="*/ 2147483647 w 184"/>
                <a:gd name="T1" fmla="*/ 2147483647 h 170"/>
                <a:gd name="T2" fmla="*/ 2147483647 w 184"/>
                <a:gd name="T3" fmla="*/ 2147483647 h 170"/>
                <a:gd name="T4" fmla="*/ 2147483647 w 184"/>
                <a:gd name="T5" fmla="*/ 2147483647 h 170"/>
                <a:gd name="T6" fmla="*/ 2147483647 w 184"/>
                <a:gd name="T7" fmla="*/ 0 h 170"/>
                <a:gd name="T8" fmla="*/ 2147483647 w 184"/>
                <a:gd name="T9" fmla="*/ 2147483647 h 170"/>
                <a:gd name="T10" fmla="*/ 2147483647 w 184"/>
                <a:gd name="T11" fmla="*/ 2147483647 h 170"/>
                <a:gd name="T12" fmla="*/ 2147483647 w 184"/>
                <a:gd name="T13" fmla="*/ 2147483647 h 170"/>
                <a:gd name="T14" fmla="*/ 2147483647 w 184"/>
                <a:gd name="T15" fmla="*/ 2147483647 h 170"/>
                <a:gd name="T16" fmla="*/ 2147483647 w 184"/>
                <a:gd name="T17" fmla="*/ 2147483647 h 170"/>
                <a:gd name="T18" fmla="*/ 2147483647 w 184"/>
                <a:gd name="T19" fmla="*/ 2147483647 h 170"/>
                <a:gd name="T20" fmla="*/ 0 w 184"/>
                <a:gd name="T21" fmla="*/ 2147483647 h 170"/>
                <a:gd name="T22" fmla="*/ 2147483647 w 184"/>
                <a:gd name="T23" fmla="*/ 2147483647 h 170"/>
                <a:gd name="T24" fmla="*/ 2147483647 w 184"/>
                <a:gd name="T25" fmla="*/ 2147483647 h 170"/>
                <a:gd name="T26" fmla="*/ 2147483647 w 184"/>
                <a:gd name="T27" fmla="*/ 2147483647 h 170"/>
                <a:gd name="T28" fmla="*/ 2147483647 w 184"/>
                <a:gd name="T29" fmla="*/ 2147483647 h 170"/>
                <a:gd name="T30" fmla="*/ 2147483647 w 184"/>
                <a:gd name="T31" fmla="*/ 2147483647 h 170"/>
                <a:gd name="T32" fmla="*/ 2147483647 w 184"/>
                <a:gd name="T33" fmla="*/ 2147483647 h 170"/>
                <a:gd name="T34" fmla="*/ 2147483647 w 184"/>
                <a:gd name="T35" fmla="*/ 2147483647 h 170"/>
                <a:gd name="T36" fmla="*/ 2147483647 w 184"/>
                <a:gd name="T37" fmla="*/ 2147483647 h 170"/>
                <a:gd name="T38" fmla="*/ 2147483647 w 184"/>
                <a:gd name="T39" fmla="*/ 2147483647 h 170"/>
                <a:gd name="T40" fmla="*/ 2147483647 w 184"/>
                <a:gd name="T41" fmla="*/ 2147483647 h 1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70"/>
                <a:gd name="T65" fmla="*/ 184 w 184"/>
                <a:gd name="T66" fmla="*/ 170 h 1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70">
                  <a:moveTo>
                    <a:pt x="109" y="44"/>
                  </a:moveTo>
                  <a:lnTo>
                    <a:pt x="92" y="27"/>
                  </a:lnTo>
                  <a:lnTo>
                    <a:pt x="92" y="15"/>
                  </a:lnTo>
                  <a:lnTo>
                    <a:pt x="67" y="0"/>
                  </a:lnTo>
                  <a:lnTo>
                    <a:pt x="50" y="36"/>
                  </a:lnTo>
                  <a:lnTo>
                    <a:pt x="54" y="46"/>
                  </a:lnTo>
                  <a:lnTo>
                    <a:pt x="40" y="46"/>
                  </a:lnTo>
                  <a:lnTo>
                    <a:pt x="44" y="71"/>
                  </a:lnTo>
                  <a:lnTo>
                    <a:pt x="36" y="86"/>
                  </a:lnTo>
                  <a:lnTo>
                    <a:pt x="1" y="98"/>
                  </a:lnTo>
                  <a:lnTo>
                    <a:pt x="0" y="120"/>
                  </a:lnTo>
                  <a:lnTo>
                    <a:pt x="15" y="132"/>
                  </a:lnTo>
                  <a:lnTo>
                    <a:pt x="24" y="120"/>
                  </a:lnTo>
                  <a:lnTo>
                    <a:pt x="85" y="159"/>
                  </a:lnTo>
                  <a:lnTo>
                    <a:pt x="137" y="170"/>
                  </a:lnTo>
                  <a:lnTo>
                    <a:pt x="146" y="154"/>
                  </a:lnTo>
                  <a:lnTo>
                    <a:pt x="174" y="143"/>
                  </a:lnTo>
                  <a:lnTo>
                    <a:pt x="184" y="129"/>
                  </a:lnTo>
                  <a:lnTo>
                    <a:pt x="171" y="133"/>
                  </a:lnTo>
                  <a:lnTo>
                    <a:pt x="149" y="87"/>
                  </a:lnTo>
                  <a:lnTo>
                    <a:pt x="109" y="4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3" name="Freeform 1164"/>
            <p:cNvSpPr>
              <a:spLocks/>
            </p:cNvSpPr>
            <p:nvPr/>
          </p:nvSpPr>
          <p:spPr bwMode="auto">
            <a:xfrm>
              <a:off x="2140878" y="2110505"/>
              <a:ext cx="21239" cy="25792"/>
            </a:xfrm>
            <a:custGeom>
              <a:avLst/>
              <a:gdLst>
                <a:gd name="T0" fmla="*/ 2147483647 w 48"/>
                <a:gd name="T1" fmla="*/ 2147483647 h 51"/>
                <a:gd name="T2" fmla="*/ 2147483647 w 48"/>
                <a:gd name="T3" fmla="*/ 2147483647 h 51"/>
                <a:gd name="T4" fmla="*/ 2147483647 w 48"/>
                <a:gd name="T5" fmla="*/ 2147483647 h 51"/>
                <a:gd name="T6" fmla="*/ 0 w 48"/>
                <a:gd name="T7" fmla="*/ 2147483647 h 51"/>
                <a:gd name="T8" fmla="*/ 2147483647 w 48"/>
                <a:gd name="T9" fmla="*/ 0 h 51"/>
                <a:gd name="T10" fmla="*/ 2147483647 w 48"/>
                <a:gd name="T11" fmla="*/ 2147483647 h 51"/>
                <a:gd name="T12" fmla="*/ 2147483647 w 48"/>
                <a:gd name="T13" fmla="*/ 2147483647 h 51"/>
                <a:gd name="T14" fmla="*/ 2147483647 w 48"/>
                <a:gd name="T15" fmla="*/ 2147483647 h 51"/>
                <a:gd name="T16" fmla="*/ 2147483647 w 48"/>
                <a:gd name="T17" fmla="*/ 2147483647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51"/>
                <a:gd name="T29" fmla="*/ 48 w 48"/>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51">
                  <a:moveTo>
                    <a:pt x="31" y="15"/>
                  </a:moveTo>
                  <a:lnTo>
                    <a:pt x="15" y="51"/>
                  </a:lnTo>
                  <a:lnTo>
                    <a:pt x="4" y="50"/>
                  </a:lnTo>
                  <a:lnTo>
                    <a:pt x="0" y="30"/>
                  </a:lnTo>
                  <a:lnTo>
                    <a:pt x="30" y="0"/>
                  </a:lnTo>
                  <a:lnTo>
                    <a:pt x="45" y="12"/>
                  </a:lnTo>
                  <a:lnTo>
                    <a:pt x="48" y="24"/>
                  </a:lnTo>
                  <a:lnTo>
                    <a:pt x="40" y="36"/>
                  </a:lnTo>
                  <a:lnTo>
                    <a:pt x="31" y="1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4" name="Freeform 1165"/>
            <p:cNvSpPr>
              <a:spLocks/>
            </p:cNvSpPr>
            <p:nvPr/>
          </p:nvSpPr>
          <p:spPr bwMode="auto">
            <a:xfrm>
              <a:off x="2017990" y="2024029"/>
              <a:ext cx="113784" cy="147160"/>
            </a:xfrm>
            <a:custGeom>
              <a:avLst/>
              <a:gdLst>
                <a:gd name="T0" fmla="*/ 2147483647 w 230"/>
                <a:gd name="T1" fmla="*/ 2147483647 h 298"/>
                <a:gd name="T2" fmla="*/ 2147483647 w 230"/>
                <a:gd name="T3" fmla="*/ 2147483647 h 298"/>
                <a:gd name="T4" fmla="*/ 2147483647 w 230"/>
                <a:gd name="T5" fmla="*/ 2147483647 h 298"/>
                <a:gd name="T6" fmla="*/ 2147483647 w 230"/>
                <a:gd name="T7" fmla="*/ 2147483647 h 298"/>
                <a:gd name="T8" fmla="*/ 2147483647 w 230"/>
                <a:gd name="T9" fmla="*/ 2147483647 h 298"/>
                <a:gd name="T10" fmla="*/ 2147483647 w 230"/>
                <a:gd name="T11" fmla="*/ 2147483647 h 298"/>
                <a:gd name="T12" fmla="*/ 2147483647 w 230"/>
                <a:gd name="T13" fmla="*/ 2147483647 h 298"/>
                <a:gd name="T14" fmla="*/ 2147483647 w 230"/>
                <a:gd name="T15" fmla="*/ 2147483647 h 298"/>
                <a:gd name="T16" fmla="*/ 2147483647 w 230"/>
                <a:gd name="T17" fmla="*/ 2147483647 h 298"/>
                <a:gd name="T18" fmla="*/ 2147483647 w 230"/>
                <a:gd name="T19" fmla="*/ 2147483647 h 298"/>
                <a:gd name="T20" fmla="*/ 2147483647 w 230"/>
                <a:gd name="T21" fmla="*/ 2147483647 h 298"/>
                <a:gd name="T22" fmla="*/ 2147483647 w 230"/>
                <a:gd name="T23" fmla="*/ 2147483647 h 298"/>
                <a:gd name="T24" fmla="*/ 2147483647 w 230"/>
                <a:gd name="T25" fmla="*/ 2147483647 h 298"/>
                <a:gd name="T26" fmla="*/ 2147483647 w 230"/>
                <a:gd name="T27" fmla="*/ 2147483647 h 298"/>
                <a:gd name="T28" fmla="*/ 2147483647 w 230"/>
                <a:gd name="T29" fmla="*/ 2147483647 h 298"/>
                <a:gd name="T30" fmla="*/ 2147483647 w 230"/>
                <a:gd name="T31" fmla="*/ 2147483647 h 298"/>
                <a:gd name="T32" fmla="*/ 2147483647 w 230"/>
                <a:gd name="T33" fmla="*/ 2147483647 h 298"/>
                <a:gd name="T34" fmla="*/ 2147483647 w 230"/>
                <a:gd name="T35" fmla="*/ 2147483647 h 298"/>
                <a:gd name="T36" fmla="*/ 2147483647 w 230"/>
                <a:gd name="T37" fmla="*/ 2147483647 h 298"/>
                <a:gd name="T38" fmla="*/ 2147483647 w 230"/>
                <a:gd name="T39" fmla="*/ 2147483647 h 298"/>
                <a:gd name="T40" fmla="*/ 2147483647 w 230"/>
                <a:gd name="T41" fmla="*/ 2147483647 h 298"/>
                <a:gd name="T42" fmla="*/ 2147483647 w 230"/>
                <a:gd name="T43" fmla="*/ 2147483647 h 298"/>
                <a:gd name="T44" fmla="*/ 2147483647 w 230"/>
                <a:gd name="T45" fmla="*/ 2147483647 h 298"/>
                <a:gd name="T46" fmla="*/ 2147483647 w 230"/>
                <a:gd name="T47" fmla="*/ 2147483647 h 298"/>
                <a:gd name="T48" fmla="*/ 2147483647 w 230"/>
                <a:gd name="T49" fmla="*/ 2147483647 h 298"/>
                <a:gd name="T50" fmla="*/ 2147483647 w 230"/>
                <a:gd name="T51" fmla="*/ 2147483647 h 298"/>
                <a:gd name="T52" fmla="*/ 0 w 230"/>
                <a:gd name="T53" fmla="*/ 2147483647 h 298"/>
                <a:gd name="T54" fmla="*/ 2147483647 w 230"/>
                <a:gd name="T55" fmla="*/ 2147483647 h 298"/>
                <a:gd name="T56" fmla="*/ 2147483647 w 230"/>
                <a:gd name="T57" fmla="*/ 2147483647 h 298"/>
                <a:gd name="T58" fmla="*/ 2147483647 w 230"/>
                <a:gd name="T59" fmla="*/ 2147483647 h 298"/>
                <a:gd name="T60" fmla="*/ 2147483647 w 230"/>
                <a:gd name="T61" fmla="*/ 2147483647 h 298"/>
                <a:gd name="T62" fmla="*/ 2147483647 w 230"/>
                <a:gd name="T63" fmla="*/ 2147483647 h 298"/>
                <a:gd name="T64" fmla="*/ 2147483647 w 230"/>
                <a:gd name="T65" fmla="*/ 2147483647 h 298"/>
                <a:gd name="T66" fmla="*/ 2147483647 w 230"/>
                <a:gd name="T67" fmla="*/ 2147483647 h 298"/>
                <a:gd name="T68" fmla="*/ 2147483647 w 230"/>
                <a:gd name="T69" fmla="*/ 2147483647 h 298"/>
                <a:gd name="T70" fmla="*/ 2147483647 w 230"/>
                <a:gd name="T71" fmla="*/ 2147483647 h 298"/>
                <a:gd name="T72" fmla="*/ 2147483647 w 230"/>
                <a:gd name="T73" fmla="*/ 2147483647 h 298"/>
                <a:gd name="T74" fmla="*/ 2147483647 w 230"/>
                <a:gd name="T75" fmla="*/ 2147483647 h 298"/>
                <a:gd name="T76" fmla="*/ 2147483647 w 230"/>
                <a:gd name="T77" fmla="*/ 2147483647 h 298"/>
                <a:gd name="T78" fmla="*/ 2147483647 w 230"/>
                <a:gd name="T79" fmla="*/ 2147483647 h 298"/>
                <a:gd name="T80" fmla="*/ 2147483647 w 230"/>
                <a:gd name="T81" fmla="*/ 2147483647 h 298"/>
                <a:gd name="T82" fmla="*/ 2147483647 w 230"/>
                <a:gd name="T83" fmla="*/ 2147483647 h 298"/>
                <a:gd name="T84" fmla="*/ 2147483647 w 230"/>
                <a:gd name="T85" fmla="*/ 2147483647 h 298"/>
                <a:gd name="T86" fmla="*/ 2147483647 w 230"/>
                <a:gd name="T87" fmla="*/ 2147483647 h 298"/>
                <a:gd name="T88" fmla="*/ 2147483647 w 230"/>
                <a:gd name="T89" fmla="*/ 2147483647 h 298"/>
                <a:gd name="T90" fmla="*/ 2147483647 w 230"/>
                <a:gd name="T91" fmla="*/ 2147483647 h 298"/>
                <a:gd name="T92" fmla="*/ 2147483647 w 230"/>
                <a:gd name="T93" fmla="*/ 2147483647 h 298"/>
                <a:gd name="T94" fmla="*/ 2147483647 w 230"/>
                <a:gd name="T95" fmla="*/ 2147483647 h 298"/>
                <a:gd name="T96" fmla="*/ 2147483647 w 230"/>
                <a:gd name="T97" fmla="*/ 2147483647 h 298"/>
                <a:gd name="T98" fmla="*/ 2147483647 w 230"/>
                <a:gd name="T99" fmla="*/ 2147483647 h 298"/>
                <a:gd name="T100" fmla="*/ 2147483647 w 230"/>
                <a:gd name="T101" fmla="*/ 2147483647 h 298"/>
                <a:gd name="T102" fmla="*/ 2147483647 w 230"/>
                <a:gd name="T103" fmla="*/ 2147483647 h 298"/>
                <a:gd name="T104" fmla="*/ 2147483647 w 230"/>
                <a:gd name="T105" fmla="*/ 2147483647 h 298"/>
                <a:gd name="T106" fmla="*/ 2147483647 w 230"/>
                <a:gd name="T107" fmla="*/ 2147483647 h 298"/>
                <a:gd name="T108" fmla="*/ 2147483647 w 230"/>
                <a:gd name="T109" fmla="*/ 2147483647 h 298"/>
                <a:gd name="T110" fmla="*/ 2147483647 w 230"/>
                <a:gd name="T111" fmla="*/ 2147483647 h 298"/>
                <a:gd name="T112" fmla="*/ 2147483647 w 230"/>
                <a:gd name="T113" fmla="*/ 0 h 298"/>
                <a:gd name="T114" fmla="*/ 2147483647 w 230"/>
                <a:gd name="T115" fmla="*/ 0 h 298"/>
                <a:gd name="T116" fmla="*/ 2147483647 w 230"/>
                <a:gd name="T117" fmla="*/ 2147483647 h 298"/>
                <a:gd name="T118" fmla="*/ 2147483647 w 230"/>
                <a:gd name="T119" fmla="*/ 2147483647 h 298"/>
                <a:gd name="T120" fmla="*/ 2147483647 w 230"/>
                <a:gd name="T121" fmla="*/ 2147483647 h 298"/>
                <a:gd name="T122" fmla="*/ 2147483647 w 230"/>
                <a:gd name="T123" fmla="*/ 2147483647 h 2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30"/>
                <a:gd name="T187" fmla="*/ 0 h 298"/>
                <a:gd name="T188" fmla="*/ 230 w 230"/>
                <a:gd name="T189" fmla="*/ 298 h 2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30" h="298">
                  <a:moveTo>
                    <a:pt x="221" y="124"/>
                  </a:moveTo>
                  <a:lnTo>
                    <a:pt x="221" y="147"/>
                  </a:lnTo>
                  <a:lnTo>
                    <a:pt x="210" y="161"/>
                  </a:lnTo>
                  <a:lnTo>
                    <a:pt x="228" y="164"/>
                  </a:lnTo>
                  <a:lnTo>
                    <a:pt x="230" y="223"/>
                  </a:lnTo>
                  <a:lnTo>
                    <a:pt x="219" y="190"/>
                  </a:lnTo>
                  <a:lnTo>
                    <a:pt x="206" y="189"/>
                  </a:lnTo>
                  <a:lnTo>
                    <a:pt x="212" y="206"/>
                  </a:lnTo>
                  <a:lnTo>
                    <a:pt x="202" y="207"/>
                  </a:lnTo>
                  <a:lnTo>
                    <a:pt x="206" y="218"/>
                  </a:lnTo>
                  <a:lnTo>
                    <a:pt x="194" y="236"/>
                  </a:lnTo>
                  <a:lnTo>
                    <a:pt x="215" y="271"/>
                  </a:lnTo>
                  <a:lnTo>
                    <a:pt x="195" y="259"/>
                  </a:lnTo>
                  <a:lnTo>
                    <a:pt x="200" y="289"/>
                  </a:lnTo>
                  <a:lnTo>
                    <a:pt x="141" y="293"/>
                  </a:lnTo>
                  <a:lnTo>
                    <a:pt x="140" y="277"/>
                  </a:lnTo>
                  <a:lnTo>
                    <a:pt x="131" y="298"/>
                  </a:lnTo>
                  <a:lnTo>
                    <a:pt x="112" y="298"/>
                  </a:lnTo>
                  <a:lnTo>
                    <a:pt x="97" y="286"/>
                  </a:lnTo>
                  <a:lnTo>
                    <a:pt x="94" y="256"/>
                  </a:lnTo>
                  <a:lnTo>
                    <a:pt x="91" y="234"/>
                  </a:lnTo>
                  <a:lnTo>
                    <a:pt x="90" y="219"/>
                  </a:lnTo>
                  <a:lnTo>
                    <a:pt x="111" y="208"/>
                  </a:lnTo>
                  <a:lnTo>
                    <a:pt x="132" y="188"/>
                  </a:lnTo>
                  <a:lnTo>
                    <a:pt x="130" y="175"/>
                  </a:lnTo>
                  <a:lnTo>
                    <a:pt x="14" y="206"/>
                  </a:lnTo>
                  <a:lnTo>
                    <a:pt x="0" y="188"/>
                  </a:lnTo>
                  <a:lnTo>
                    <a:pt x="8" y="173"/>
                  </a:lnTo>
                  <a:lnTo>
                    <a:pt x="31" y="177"/>
                  </a:lnTo>
                  <a:lnTo>
                    <a:pt x="22" y="161"/>
                  </a:lnTo>
                  <a:lnTo>
                    <a:pt x="34" y="144"/>
                  </a:lnTo>
                  <a:lnTo>
                    <a:pt x="56" y="163"/>
                  </a:lnTo>
                  <a:lnTo>
                    <a:pt x="65" y="160"/>
                  </a:lnTo>
                  <a:lnTo>
                    <a:pt x="51" y="138"/>
                  </a:lnTo>
                  <a:lnTo>
                    <a:pt x="61" y="117"/>
                  </a:lnTo>
                  <a:lnTo>
                    <a:pt x="42" y="125"/>
                  </a:lnTo>
                  <a:lnTo>
                    <a:pt x="35" y="106"/>
                  </a:lnTo>
                  <a:lnTo>
                    <a:pt x="38" y="86"/>
                  </a:lnTo>
                  <a:lnTo>
                    <a:pt x="27" y="86"/>
                  </a:lnTo>
                  <a:lnTo>
                    <a:pt x="27" y="66"/>
                  </a:lnTo>
                  <a:lnTo>
                    <a:pt x="42" y="39"/>
                  </a:lnTo>
                  <a:lnTo>
                    <a:pt x="61" y="44"/>
                  </a:lnTo>
                  <a:lnTo>
                    <a:pt x="90" y="103"/>
                  </a:lnTo>
                  <a:lnTo>
                    <a:pt x="100" y="102"/>
                  </a:lnTo>
                  <a:lnTo>
                    <a:pt x="96" y="109"/>
                  </a:lnTo>
                  <a:lnTo>
                    <a:pt x="132" y="124"/>
                  </a:lnTo>
                  <a:lnTo>
                    <a:pt x="111" y="90"/>
                  </a:lnTo>
                  <a:lnTo>
                    <a:pt x="120" y="82"/>
                  </a:lnTo>
                  <a:lnTo>
                    <a:pt x="116" y="67"/>
                  </a:lnTo>
                  <a:lnTo>
                    <a:pt x="75" y="35"/>
                  </a:lnTo>
                  <a:lnTo>
                    <a:pt x="102" y="6"/>
                  </a:lnTo>
                  <a:lnTo>
                    <a:pt x="131" y="5"/>
                  </a:lnTo>
                  <a:lnTo>
                    <a:pt x="160" y="27"/>
                  </a:lnTo>
                  <a:lnTo>
                    <a:pt x="160" y="40"/>
                  </a:lnTo>
                  <a:lnTo>
                    <a:pt x="173" y="31"/>
                  </a:lnTo>
                  <a:lnTo>
                    <a:pt x="169" y="12"/>
                  </a:lnTo>
                  <a:lnTo>
                    <a:pt x="172" y="0"/>
                  </a:lnTo>
                  <a:lnTo>
                    <a:pt x="186" y="0"/>
                  </a:lnTo>
                  <a:lnTo>
                    <a:pt x="218" y="37"/>
                  </a:lnTo>
                  <a:lnTo>
                    <a:pt x="216" y="70"/>
                  </a:lnTo>
                  <a:lnTo>
                    <a:pt x="223" y="95"/>
                  </a:lnTo>
                  <a:lnTo>
                    <a:pt x="221" y="12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5" name="Freeform 1166"/>
            <p:cNvSpPr>
              <a:spLocks/>
            </p:cNvSpPr>
            <p:nvPr/>
          </p:nvSpPr>
          <p:spPr bwMode="auto">
            <a:xfrm>
              <a:off x="2115086" y="1797979"/>
              <a:ext cx="75856" cy="121369"/>
            </a:xfrm>
            <a:custGeom>
              <a:avLst/>
              <a:gdLst>
                <a:gd name="T0" fmla="*/ 2147483647 w 155"/>
                <a:gd name="T1" fmla="*/ 2147483647 h 248"/>
                <a:gd name="T2" fmla="*/ 2147483647 w 155"/>
                <a:gd name="T3" fmla="*/ 2147483647 h 248"/>
                <a:gd name="T4" fmla="*/ 2147483647 w 155"/>
                <a:gd name="T5" fmla="*/ 2147483647 h 248"/>
                <a:gd name="T6" fmla="*/ 2147483647 w 155"/>
                <a:gd name="T7" fmla="*/ 2147483647 h 248"/>
                <a:gd name="T8" fmla="*/ 2147483647 w 155"/>
                <a:gd name="T9" fmla="*/ 2147483647 h 248"/>
                <a:gd name="T10" fmla="*/ 2147483647 w 155"/>
                <a:gd name="T11" fmla="*/ 2147483647 h 248"/>
                <a:gd name="T12" fmla="*/ 2147483647 w 155"/>
                <a:gd name="T13" fmla="*/ 2147483647 h 248"/>
                <a:gd name="T14" fmla="*/ 2147483647 w 155"/>
                <a:gd name="T15" fmla="*/ 2147483647 h 248"/>
                <a:gd name="T16" fmla="*/ 2147483647 w 155"/>
                <a:gd name="T17" fmla="*/ 2147483647 h 248"/>
                <a:gd name="T18" fmla="*/ 2147483647 w 155"/>
                <a:gd name="T19" fmla="*/ 2147483647 h 248"/>
                <a:gd name="T20" fmla="*/ 2147483647 w 155"/>
                <a:gd name="T21" fmla="*/ 2147483647 h 248"/>
                <a:gd name="T22" fmla="*/ 2147483647 w 155"/>
                <a:gd name="T23" fmla="*/ 2147483647 h 248"/>
                <a:gd name="T24" fmla="*/ 2147483647 w 155"/>
                <a:gd name="T25" fmla="*/ 2147483647 h 248"/>
                <a:gd name="T26" fmla="*/ 0 w 155"/>
                <a:gd name="T27" fmla="*/ 2147483647 h 248"/>
                <a:gd name="T28" fmla="*/ 2147483647 w 155"/>
                <a:gd name="T29" fmla="*/ 2147483647 h 248"/>
                <a:gd name="T30" fmla="*/ 2147483647 w 155"/>
                <a:gd name="T31" fmla="*/ 2147483647 h 248"/>
                <a:gd name="T32" fmla="*/ 2147483647 w 155"/>
                <a:gd name="T33" fmla="*/ 2147483647 h 248"/>
                <a:gd name="T34" fmla="*/ 2147483647 w 155"/>
                <a:gd name="T35" fmla="*/ 0 h 248"/>
                <a:gd name="T36" fmla="*/ 2147483647 w 155"/>
                <a:gd name="T37" fmla="*/ 2147483647 h 248"/>
                <a:gd name="T38" fmla="*/ 2147483647 w 155"/>
                <a:gd name="T39" fmla="*/ 2147483647 h 248"/>
                <a:gd name="T40" fmla="*/ 2147483647 w 155"/>
                <a:gd name="T41" fmla="*/ 2147483647 h 248"/>
                <a:gd name="T42" fmla="*/ 2147483647 w 155"/>
                <a:gd name="T43" fmla="*/ 2147483647 h 248"/>
                <a:gd name="T44" fmla="*/ 2147483647 w 155"/>
                <a:gd name="T45" fmla="*/ 2147483647 h 248"/>
                <a:gd name="T46" fmla="*/ 2147483647 w 155"/>
                <a:gd name="T47" fmla="*/ 2147483647 h 248"/>
                <a:gd name="T48" fmla="*/ 2147483647 w 155"/>
                <a:gd name="T49" fmla="*/ 2147483647 h 248"/>
                <a:gd name="T50" fmla="*/ 2147483647 w 155"/>
                <a:gd name="T51" fmla="*/ 2147483647 h 248"/>
                <a:gd name="T52" fmla="*/ 2147483647 w 155"/>
                <a:gd name="T53" fmla="*/ 2147483647 h 24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5"/>
                <a:gd name="T82" fmla="*/ 0 h 248"/>
                <a:gd name="T83" fmla="*/ 155 w 155"/>
                <a:gd name="T84" fmla="*/ 248 h 24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5" h="248">
                  <a:moveTo>
                    <a:pt x="141" y="212"/>
                  </a:moveTo>
                  <a:lnTo>
                    <a:pt x="84" y="215"/>
                  </a:lnTo>
                  <a:lnTo>
                    <a:pt x="67" y="248"/>
                  </a:lnTo>
                  <a:lnTo>
                    <a:pt x="51" y="242"/>
                  </a:lnTo>
                  <a:lnTo>
                    <a:pt x="56" y="219"/>
                  </a:lnTo>
                  <a:lnTo>
                    <a:pt x="27" y="185"/>
                  </a:lnTo>
                  <a:lnTo>
                    <a:pt x="61" y="177"/>
                  </a:lnTo>
                  <a:lnTo>
                    <a:pt x="69" y="169"/>
                  </a:lnTo>
                  <a:lnTo>
                    <a:pt x="66" y="158"/>
                  </a:lnTo>
                  <a:lnTo>
                    <a:pt x="22" y="144"/>
                  </a:lnTo>
                  <a:lnTo>
                    <a:pt x="26" y="135"/>
                  </a:lnTo>
                  <a:lnTo>
                    <a:pt x="17" y="126"/>
                  </a:lnTo>
                  <a:lnTo>
                    <a:pt x="15" y="99"/>
                  </a:lnTo>
                  <a:lnTo>
                    <a:pt x="0" y="76"/>
                  </a:lnTo>
                  <a:lnTo>
                    <a:pt x="12" y="64"/>
                  </a:lnTo>
                  <a:lnTo>
                    <a:pt x="4" y="40"/>
                  </a:lnTo>
                  <a:lnTo>
                    <a:pt x="4" y="12"/>
                  </a:lnTo>
                  <a:lnTo>
                    <a:pt x="18" y="0"/>
                  </a:lnTo>
                  <a:lnTo>
                    <a:pt x="99" y="51"/>
                  </a:lnTo>
                  <a:lnTo>
                    <a:pt x="103" y="57"/>
                  </a:lnTo>
                  <a:lnTo>
                    <a:pt x="99" y="82"/>
                  </a:lnTo>
                  <a:lnTo>
                    <a:pt x="122" y="80"/>
                  </a:lnTo>
                  <a:lnTo>
                    <a:pt x="154" y="116"/>
                  </a:lnTo>
                  <a:lnTo>
                    <a:pt x="144" y="136"/>
                  </a:lnTo>
                  <a:lnTo>
                    <a:pt x="144" y="171"/>
                  </a:lnTo>
                  <a:lnTo>
                    <a:pt x="155" y="195"/>
                  </a:lnTo>
                  <a:lnTo>
                    <a:pt x="141" y="21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6" name="Freeform 1167"/>
            <p:cNvSpPr>
              <a:spLocks/>
            </p:cNvSpPr>
            <p:nvPr/>
          </p:nvSpPr>
          <p:spPr bwMode="auto">
            <a:xfrm>
              <a:off x="1955789" y="1749431"/>
              <a:ext cx="142609" cy="166883"/>
            </a:xfrm>
            <a:custGeom>
              <a:avLst/>
              <a:gdLst>
                <a:gd name="T0" fmla="*/ 2147483647 w 288"/>
                <a:gd name="T1" fmla="*/ 2147483647 h 334"/>
                <a:gd name="T2" fmla="*/ 2147483647 w 288"/>
                <a:gd name="T3" fmla="*/ 2147483647 h 334"/>
                <a:gd name="T4" fmla="*/ 2147483647 w 288"/>
                <a:gd name="T5" fmla="*/ 2147483647 h 334"/>
                <a:gd name="T6" fmla="*/ 2147483647 w 288"/>
                <a:gd name="T7" fmla="*/ 2147483647 h 334"/>
                <a:gd name="T8" fmla="*/ 2147483647 w 288"/>
                <a:gd name="T9" fmla="*/ 2147483647 h 334"/>
                <a:gd name="T10" fmla="*/ 2147483647 w 288"/>
                <a:gd name="T11" fmla="*/ 2147483647 h 334"/>
                <a:gd name="T12" fmla="*/ 2147483647 w 288"/>
                <a:gd name="T13" fmla="*/ 2147483647 h 334"/>
                <a:gd name="T14" fmla="*/ 2147483647 w 288"/>
                <a:gd name="T15" fmla="*/ 2147483647 h 334"/>
                <a:gd name="T16" fmla="*/ 2147483647 w 288"/>
                <a:gd name="T17" fmla="*/ 2147483647 h 334"/>
                <a:gd name="T18" fmla="*/ 2147483647 w 288"/>
                <a:gd name="T19" fmla="*/ 2147483647 h 334"/>
                <a:gd name="T20" fmla="*/ 2147483647 w 288"/>
                <a:gd name="T21" fmla="*/ 2147483647 h 334"/>
                <a:gd name="T22" fmla="*/ 2147483647 w 288"/>
                <a:gd name="T23" fmla="*/ 2147483647 h 334"/>
                <a:gd name="T24" fmla="*/ 2147483647 w 288"/>
                <a:gd name="T25" fmla="*/ 2147483647 h 334"/>
                <a:gd name="T26" fmla="*/ 2147483647 w 288"/>
                <a:gd name="T27" fmla="*/ 2147483647 h 334"/>
                <a:gd name="T28" fmla="*/ 2147483647 w 288"/>
                <a:gd name="T29" fmla="*/ 2147483647 h 334"/>
                <a:gd name="T30" fmla="*/ 2147483647 w 288"/>
                <a:gd name="T31" fmla="*/ 2147483647 h 334"/>
                <a:gd name="T32" fmla="*/ 2147483647 w 288"/>
                <a:gd name="T33" fmla="*/ 2147483647 h 334"/>
                <a:gd name="T34" fmla="*/ 2147483647 w 288"/>
                <a:gd name="T35" fmla="*/ 2147483647 h 334"/>
                <a:gd name="T36" fmla="*/ 2147483647 w 288"/>
                <a:gd name="T37" fmla="*/ 2147483647 h 334"/>
                <a:gd name="T38" fmla="*/ 2147483647 w 288"/>
                <a:gd name="T39" fmla="*/ 2147483647 h 334"/>
                <a:gd name="T40" fmla="*/ 2147483647 w 288"/>
                <a:gd name="T41" fmla="*/ 2147483647 h 334"/>
                <a:gd name="T42" fmla="*/ 2147483647 w 288"/>
                <a:gd name="T43" fmla="*/ 2147483647 h 334"/>
                <a:gd name="T44" fmla="*/ 2147483647 w 288"/>
                <a:gd name="T45" fmla="*/ 2147483647 h 334"/>
                <a:gd name="T46" fmla="*/ 2147483647 w 288"/>
                <a:gd name="T47" fmla="*/ 2147483647 h 334"/>
                <a:gd name="T48" fmla="*/ 2147483647 w 288"/>
                <a:gd name="T49" fmla="*/ 2147483647 h 334"/>
                <a:gd name="T50" fmla="*/ 2147483647 w 288"/>
                <a:gd name="T51" fmla="*/ 2147483647 h 334"/>
                <a:gd name="T52" fmla="*/ 0 w 288"/>
                <a:gd name="T53" fmla="*/ 2147483647 h 334"/>
                <a:gd name="T54" fmla="*/ 2147483647 w 288"/>
                <a:gd name="T55" fmla="*/ 2147483647 h 334"/>
                <a:gd name="T56" fmla="*/ 2147483647 w 288"/>
                <a:gd name="T57" fmla="*/ 0 h 334"/>
                <a:gd name="T58" fmla="*/ 2147483647 w 288"/>
                <a:gd name="T59" fmla="*/ 2147483647 h 334"/>
                <a:gd name="T60" fmla="*/ 2147483647 w 288"/>
                <a:gd name="T61" fmla="*/ 2147483647 h 334"/>
                <a:gd name="T62" fmla="*/ 2147483647 w 288"/>
                <a:gd name="T63" fmla="*/ 2147483647 h 334"/>
                <a:gd name="T64" fmla="*/ 2147483647 w 288"/>
                <a:gd name="T65" fmla="*/ 2147483647 h 334"/>
                <a:gd name="T66" fmla="*/ 2147483647 w 288"/>
                <a:gd name="T67" fmla="*/ 2147483647 h 334"/>
                <a:gd name="T68" fmla="*/ 2147483647 w 288"/>
                <a:gd name="T69" fmla="*/ 2147483647 h 334"/>
                <a:gd name="T70" fmla="*/ 2147483647 w 288"/>
                <a:gd name="T71" fmla="*/ 2147483647 h 334"/>
                <a:gd name="T72" fmla="*/ 2147483647 w 288"/>
                <a:gd name="T73" fmla="*/ 2147483647 h 334"/>
                <a:gd name="T74" fmla="*/ 2147483647 w 288"/>
                <a:gd name="T75" fmla="*/ 2147483647 h 334"/>
                <a:gd name="T76" fmla="*/ 2147483647 w 288"/>
                <a:gd name="T77" fmla="*/ 2147483647 h 33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8"/>
                <a:gd name="T118" fmla="*/ 0 h 334"/>
                <a:gd name="T119" fmla="*/ 288 w 288"/>
                <a:gd name="T120" fmla="*/ 334 h 33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8" h="334">
                  <a:moveTo>
                    <a:pt x="244" y="135"/>
                  </a:moveTo>
                  <a:lnTo>
                    <a:pt x="260" y="156"/>
                  </a:lnTo>
                  <a:lnTo>
                    <a:pt x="248" y="186"/>
                  </a:lnTo>
                  <a:lnTo>
                    <a:pt x="250" y="214"/>
                  </a:lnTo>
                  <a:lnTo>
                    <a:pt x="288" y="277"/>
                  </a:lnTo>
                  <a:lnTo>
                    <a:pt x="279" y="318"/>
                  </a:lnTo>
                  <a:lnTo>
                    <a:pt x="246" y="334"/>
                  </a:lnTo>
                  <a:lnTo>
                    <a:pt x="218" y="309"/>
                  </a:lnTo>
                  <a:lnTo>
                    <a:pt x="198" y="243"/>
                  </a:lnTo>
                  <a:lnTo>
                    <a:pt x="133" y="235"/>
                  </a:lnTo>
                  <a:lnTo>
                    <a:pt x="124" y="211"/>
                  </a:lnTo>
                  <a:lnTo>
                    <a:pt x="81" y="239"/>
                  </a:lnTo>
                  <a:lnTo>
                    <a:pt x="44" y="223"/>
                  </a:lnTo>
                  <a:lnTo>
                    <a:pt x="34" y="207"/>
                  </a:lnTo>
                  <a:lnTo>
                    <a:pt x="32" y="181"/>
                  </a:lnTo>
                  <a:lnTo>
                    <a:pt x="93" y="185"/>
                  </a:lnTo>
                  <a:lnTo>
                    <a:pt x="100" y="166"/>
                  </a:lnTo>
                  <a:lnTo>
                    <a:pt x="73" y="161"/>
                  </a:lnTo>
                  <a:lnTo>
                    <a:pt x="96" y="129"/>
                  </a:lnTo>
                  <a:lnTo>
                    <a:pt x="65" y="130"/>
                  </a:lnTo>
                  <a:lnTo>
                    <a:pt x="73" y="98"/>
                  </a:lnTo>
                  <a:lnTo>
                    <a:pt x="62" y="82"/>
                  </a:lnTo>
                  <a:lnTo>
                    <a:pt x="32" y="123"/>
                  </a:lnTo>
                  <a:lnTo>
                    <a:pt x="28" y="113"/>
                  </a:lnTo>
                  <a:lnTo>
                    <a:pt x="41" y="74"/>
                  </a:lnTo>
                  <a:lnTo>
                    <a:pt x="4" y="79"/>
                  </a:lnTo>
                  <a:lnTo>
                    <a:pt x="0" y="40"/>
                  </a:lnTo>
                  <a:lnTo>
                    <a:pt x="8" y="9"/>
                  </a:lnTo>
                  <a:lnTo>
                    <a:pt x="73" y="0"/>
                  </a:lnTo>
                  <a:lnTo>
                    <a:pt x="102" y="14"/>
                  </a:lnTo>
                  <a:lnTo>
                    <a:pt x="101" y="72"/>
                  </a:lnTo>
                  <a:lnTo>
                    <a:pt x="112" y="87"/>
                  </a:lnTo>
                  <a:lnTo>
                    <a:pt x="118" y="48"/>
                  </a:lnTo>
                  <a:lnTo>
                    <a:pt x="137" y="31"/>
                  </a:lnTo>
                  <a:lnTo>
                    <a:pt x="181" y="63"/>
                  </a:lnTo>
                  <a:lnTo>
                    <a:pt x="178" y="96"/>
                  </a:lnTo>
                  <a:lnTo>
                    <a:pt x="186" y="107"/>
                  </a:lnTo>
                  <a:lnTo>
                    <a:pt x="208" y="89"/>
                  </a:lnTo>
                  <a:lnTo>
                    <a:pt x="244" y="13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7" name="Freeform 1168"/>
            <p:cNvSpPr>
              <a:spLocks/>
            </p:cNvSpPr>
            <p:nvPr/>
          </p:nvSpPr>
          <p:spPr bwMode="auto">
            <a:xfrm>
              <a:off x="2022542" y="1901143"/>
              <a:ext cx="36411" cy="19723"/>
            </a:xfrm>
            <a:custGeom>
              <a:avLst/>
              <a:gdLst>
                <a:gd name="T0" fmla="*/ 2147483647 w 74"/>
                <a:gd name="T1" fmla="*/ 0 h 40"/>
                <a:gd name="T2" fmla="*/ 2147483647 w 74"/>
                <a:gd name="T3" fmla="*/ 2147483647 h 40"/>
                <a:gd name="T4" fmla="*/ 2147483647 w 74"/>
                <a:gd name="T5" fmla="*/ 2147483647 h 40"/>
                <a:gd name="T6" fmla="*/ 0 w 74"/>
                <a:gd name="T7" fmla="*/ 2147483647 h 40"/>
                <a:gd name="T8" fmla="*/ 2147483647 w 74"/>
                <a:gd name="T9" fmla="*/ 0 h 40"/>
                <a:gd name="T10" fmla="*/ 0 60000 65536"/>
                <a:gd name="T11" fmla="*/ 0 60000 65536"/>
                <a:gd name="T12" fmla="*/ 0 60000 65536"/>
                <a:gd name="T13" fmla="*/ 0 60000 65536"/>
                <a:gd name="T14" fmla="*/ 0 60000 65536"/>
                <a:gd name="T15" fmla="*/ 0 w 74"/>
                <a:gd name="T16" fmla="*/ 0 h 40"/>
                <a:gd name="T17" fmla="*/ 74 w 74"/>
                <a:gd name="T18" fmla="*/ 40 h 40"/>
              </a:gdLst>
              <a:ahLst/>
              <a:cxnLst>
                <a:cxn ang="T10">
                  <a:pos x="T0" y="T1"/>
                </a:cxn>
                <a:cxn ang="T11">
                  <a:pos x="T2" y="T3"/>
                </a:cxn>
                <a:cxn ang="T12">
                  <a:pos x="T4" y="T5"/>
                </a:cxn>
                <a:cxn ang="T13">
                  <a:pos x="T6" y="T7"/>
                </a:cxn>
                <a:cxn ang="T14">
                  <a:pos x="T8" y="T9"/>
                </a:cxn>
              </a:cxnLst>
              <a:rect l="T15" t="T16" r="T17" b="T18"/>
              <a:pathLst>
                <a:path w="74" h="40">
                  <a:moveTo>
                    <a:pt x="27" y="0"/>
                  </a:moveTo>
                  <a:lnTo>
                    <a:pt x="74" y="33"/>
                  </a:lnTo>
                  <a:lnTo>
                    <a:pt x="22" y="40"/>
                  </a:lnTo>
                  <a:lnTo>
                    <a:pt x="0" y="8"/>
                  </a:lnTo>
                  <a:lnTo>
                    <a:pt x="27"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8" name="Freeform 1169"/>
            <p:cNvSpPr>
              <a:spLocks/>
            </p:cNvSpPr>
            <p:nvPr/>
          </p:nvSpPr>
          <p:spPr bwMode="auto">
            <a:xfrm>
              <a:off x="1949721" y="1922382"/>
              <a:ext cx="36411" cy="62202"/>
            </a:xfrm>
            <a:custGeom>
              <a:avLst/>
              <a:gdLst>
                <a:gd name="T0" fmla="*/ 2147483647 w 75"/>
                <a:gd name="T1" fmla="*/ 2147483647 h 125"/>
                <a:gd name="T2" fmla="*/ 2147483647 w 75"/>
                <a:gd name="T3" fmla="*/ 2147483647 h 125"/>
                <a:gd name="T4" fmla="*/ 2147483647 w 75"/>
                <a:gd name="T5" fmla="*/ 2147483647 h 125"/>
                <a:gd name="T6" fmla="*/ 2147483647 w 75"/>
                <a:gd name="T7" fmla="*/ 2147483647 h 125"/>
                <a:gd name="T8" fmla="*/ 2147483647 w 75"/>
                <a:gd name="T9" fmla="*/ 2147483647 h 125"/>
                <a:gd name="T10" fmla="*/ 2147483647 w 75"/>
                <a:gd name="T11" fmla="*/ 2147483647 h 125"/>
                <a:gd name="T12" fmla="*/ 2147483647 w 75"/>
                <a:gd name="T13" fmla="*/ 2147483647 h 125"/>
                <a:gd name="T14" fmla="*/ 0 w 75"/>
                <a:gd name="T15" fmla="*/ 2147483647 h 125"/>
                <a:gd name="T16" fmla="*/ 2147483647 w 75"/>
                <a:gd name="T17" fmla="*/ 0 h 125"/>
                <a:gd name="T18" fmla="*/ 2147483647 w 75"/>
                <a:gd name="T19" fmla="*/ 2147483647 h 1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
                <a:gd name="T31" fmla="*/ 0 h 125"/>
                <a:gd name="T32" fmla="*/ 75 w 75"/>
                <a:gd name="T33" fmla="*/ 125 h 1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 h="125">
                  <a:moveTo>
                    <a:pt x="43" y="34"/>
                  </a:moveTo>
                  <a:lnTo>
                    <a:pt x="47" y="60"/>
                  </a:lnTo>
                  <a:lnTo>
                    <a:pt x="71" y="83"/>
                  </a:lnTo>
                  <a:lnTo>
                    <a:pt x="62" y="91"/>
                  </a:lnTo>
                  <a:lnTo>
                    <a:pt x="75" y="107"/>
                  </a:lnTo>
                  <a:lnTo>
                    <a:pt x="62" y="125"/>
                  </a:lnTo>
                  <a:lnTo>
                    <a:pt x="38" y="112"/>
                  </a:lnTo>
                  <a:lnTo>
                    <a:pt x="0" y="2"/>
                  </a:lnTo>
                  <a:lnTo>
                    <a:pt x="19" y="0"/>
                  </a:lnTo>
                  <a:lnTo>
                    <a:pt x="43" y="3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9" name="Freeform 1170"/>
            <p:cNvSpPr>
              <a:spLocks/>
            </p:cNvSpPr>
            <p:nvPr/>
          </p:nvSpPr>
          <p:spPr bwMode="auto">
            <a:xfrm>
              <a:off x="1977029" y="2025546"/>
              <a:ext cx="36411" cy="31860"/>
            </a:xfrm>
            <a:custGeom>
              <a:avLst/>
              <a:gdLst>
                <a:gd name="T0" fmla="*/ 2147483647 w 69"/>
                <a:gd name="T1" fmla="*/ 2147483647 h 63"/>
                <a:gd name="T2" fmla="*/ 2147483647 w 69"/>
                <a:gd name="T3" fmla="*/ 2147483647 h 63"/>
                <a:gd name="T4" fmla="*/ 2147483647 w 69"/>
                <a:gd name="T5" fmla="*/ 2147483647 h 63"/>
                <a:gd name="T6" fmla="*/ 2147483647 w 69"/>
                <a:gd name="T7" fmla="*/ 2147483647 h 63"/>
                <a:gd name="T8" fmla="*/ 2147483647 w 69"/>
                <a:gd name="T9" fmla="*/ 2147483647 h 63"/>
                <a:gd name="T10" fmla="*/ 2147483647 w 69"/>
                <a:gd name="T11" fmla="*/ 2147483647 h 63"/>
                <a:gd name="T12" fmla="*/ 0 w 69"/>
                <a:gd name="T13" fmla="*/ 2147483647 h 63"/>
                <a:gd name="T14" fmla="*/ 2147483647 w 69"/>
                <a:gd name="T15" fmla="*/ 0 h 63"/>
                <a:gd name="T16" fmla="*/ 2147483647 w 69"/>
                <a:gd name="T17" fmla="*/ 2147483647 h 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63"/>
                <a:gd name="T29" fmla="*/ 69 w 69"/>
                <a:gd name="T30" fmla="*/ 63 h 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63">
                  <a:moveTo>
                    <a:pt x="30" y="13"/>
                  </a:moveTo>
                  <a:lnTo>
                    <a:pt x="69" y="48"/>
                  </a:lnTo>
                  <a:lnTo>
                    <a:pt x="16" y="63"/>
                  </a:lnTo>
                  <a:lnTo>
                    <a:pt x="24" y="58"/>
                  </a:lnTo>
                  <a:lnTo>
                    <a:pt x="8" y="46"/>
                  </a:lnTo>
                  <a:lnTo>
                    <a:pt x="12" y="27"/>
                  </a:lnTo>
                  <a:lnTo>
                    <a:pt x="0" y="16"/>
                  </a:lnTo>
                  <a:lnTo>
                    <a:pt x="20" y="0"/>
                  </a:lnTo>
                  <a:lnTo>
                    <a:pt x="30" y="1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0" name="Freeform 1171"/>
            <p:cNvSpPr>
              <a:spLocks/>
            </p:cNvSpPr>
            <p:nvPr/>
          </p:nvSpPr>
          <p:spPr bwMode="auto">
            <a:xfrm>
              <a:off x="1983097" y="2057405"/>
              <a:ext cx="39445" cy="24273"/>
            </a:xfrm>
            <a:custGeom>
              <a:avLst/>
              <a:gdLst>
                <a:gd name="T0" fmla="*/ 2147483647 w 83"/>
                <a:gd name="T1" fmla="*/ 0 h 47"/>
                <a:gd name="T2" fmla="*/ 2147483647 w 83"/>
                <a:gd name="T3" fmla="*/ 2147483647 h 47"/>
                <a:gd name="T4" fmla="*/ 2147483647 w 83"/>
                <a:gd name="T5" fmla="*/ 2147483647 h 47"/>
                <a:gd name="T6" fmla="*/ 2147483647 w 83"/>
                <a:gd name="T7" fmla="*/ 2147483647 h 47"/>
                <a:gd name="T8" fmla="*/ 2147483647 w 83"/>
                <a:gd name="T9" fmla="*/ 2147483647 h 47"/>
                <a:gd name="T10" fmla="*/ 0 w 83"/>
                <a:gd name="T11" fmla="*/ 2147483647 h 47"/>
                <a:gd name="T12" fmla="*/ 2147483647 w 83"/>
                <a:gd name="T13" fmla="*/ 0 h 47"/>
                <a:gd name="T14" fmla="*/ 0 60000 65536"/>
                <a:gd name="T15" fmla="*/ 0 60000 65536"/>
                <a:gd name="T16" fmla="*/ 0 60000 65536"/>
                <a:gd name="T17" fmla="*/ 0 60000 65536"/>
                <a:gd name="T18" fmla="*/ 0 60000 65536"/>
                <a:gd name="T19" fmla="*/ 0 60000 65536"/>
                <a:gd name="T20" fmla="*/ 0 60000 65536"/>
                <a:gd name="T21" fmla="*/ 0 w 83"/>
                <a:gd name="T22" fmla="*/ 0 h 47"/>
                <a:gd name="T23" fmla="*/ 83 w 83"/>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47">
                  <a:moveTo>
                    <a:pt x="63" y="0"/>
                  </a:moveTo>
                  <a:lnTo>
                    <a:pt x="83" y="14"/>
                  </a:lnTo>
                  <a:lnTo>
                    <a:pt x="78" y="32"/>
                  </a:lnTo>
                  <a:lnTo>
                    <a:pt x="60" y="43"/>
                  </a:lnTo>
                  <a:lnTo>
                    <a:pt x="15" y="47"/>
                  </a:lnTo>
                  <a:lnTo>
                    <a:pt x="0" y="26"/>
                  </a:lnTo>
                  <a:lnTo>
                    <a:pt x="63"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1" name="Freeform 1172"/>
            <p:cNvSpPr>
              <a:spLocks/>
            </p:cNvSpPr>
            <p:nvPr/>
          </p:nvSpPr>
          <p:spPr bwMode="auto">
            <a:xfrm>
              <a:off x="1995234" y="2080162"/>
              <a:ext cx="33376" cy="13654"/>
            </a:xfrm>
            <a:custGeom>
              <a:avLst/>
              <a:gdLst>
                <a:gd name="T0" fmla="*/ 2147483647 w 66"/>
                <a:gd name="T1" fmla="*/ 2147483647 h 31"/>
                <a:gd name="T2" fmla="*/ 2147483647 w 66"/>
                <a:gd name="T3" fmla="*/ 0 h 31"/>
                <a:gd name="T4" fmla="*/ 2147483647 w 66"/>
                <a:gd name="T5" fmla="*/ 2147483647 h 31"/>
                <a:gd name="T6" fmla="*/ 0 w 66"/>
                <a:gd name="T7" fmla="*/ 2147483647 h 31"/>
                <a:gd name="T8" fmla="*/ 2147483647 w 66"/>
                <a:gd name="T9" fmla="*/ 2147483647 h 31"/>
                <a:gd name="T10" fmla="*/ 0 60000 65536"/>
                <a:gd name="T11" fmla="*/ 0 60000 65536"/>
                <a:gd name="T12" fmla="*/ 0 60000 65536"/>
                <a:gd name="T13" fmla="*/ 0 60000 65536"/>
                <a:gd name="T14" fmla="*/ 0 60000 65536"/>
                <a:gd name="T15" fmla="*/ 0 w 66"/>
                <a:gd name="T16" fmla="*/ 0 h 31"/>
                <a:gd name="T17" fmla="*/ 66 w 66"/>
                <a:gd name="T18" fmla="*/ 31 h 31"/>
              </a:gdLst>
              <a:ahLst/>
              <a:cxnLst>
                <a:cxn ang="T10">
                  <a:pos x="T0" y="T1"/>
                </a:cxn>
                <a:cxn ang="T11">
                  <a:pos x="T2" y="T3"/>
                </a:cxn>
                <a:cxn ang="T12">
                  <a:pos x="T4" y="T5"/>
                </a:cxn>
                <a:cxn ang="T13">
                  <a:pos x="T6" y="T7"/>
                </a:cxn>
                <a:cxn ang="T14">
                  <a:pos x="T8" y="T9"/>
                </a:cxn>
              </a:cxnLst>
              <a:rect l="T15" t="T16" r="T17" b="T18"/>
              <a:pathLst>
                <a:path w="66" h="31">
                  <a:moveTo>
                    <a:pt x="38" y="2"/>
                  </a:moveTo>
                  <a:lnTo>
                    <a:pt x="66" y="0"/>
                  </a:lnTo>
                  <a:lnTo>
                    <a:pt x="58" y="13"/>
                  </a:lnTo>
                  <a:lnTo>
                    <a:pt x="0" y="31"/>
                  </a:lnTo>
                  <a:lnTo>
                    <a:pt x="38" y="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2" name="Freeform 1173"/>
            <p:cNvSpPr>
              <a:spLocks/>
            </p:cNvSpPr>
            <p:nvPr/>
          </p:nvSpPr>
          <p:spPr bwMode="auto">
            <a:xfrm>
              <a:off x="2005853" y="2089265"/>
              <a:ext cx="28826" cy="18206"/>
            </a:xfrm>
            <a:custGeom>
              <a:avLst/>
              <a:gdLst>
                <a:gd name="T0" fmla="*/ 2147483647 w 56"/>
                <a:gd name="T1" fmla="*/ 2147483647 h 35"/>
                <a:gd name="T2" fmla="*/ 2147483647 w 56"/>
                <a:gd name="T3" fmla="*/ 0 h 35"/>
                <a:gd name="T4" fmla="*/ 2147483647 w 56"/>
                <a:gd name="T5" fmla="*/ 2147483647 h 35"/>
                <a:gd name="T6" fmla="*/ 2147483647 w 56"/>
                <a:gd name="T7" fmla="*/ 2147483647 h 35"/>
                <a:gd name="T8" fmla="*/ 0 w 56"/>
                <a:gd name="T9" fmla="*/ 2147483647 h 35"/>
                <a:gd name="T10" fmla="*/ 2147483647 w 56"/>
                <a:gd name="T11" fmla="*/ 2147483647 h 35"/>
                <a:gd name="T12" fmla="*/ 0 60000 65536"/>
                <a:gd name="T13" fmla="*/ 0 60000 65536"/>
                <a:gd name="T14" fmla="*/ 0 60000 65536"/>
                <a:gd name="T15" fmla="*/ 0 60000 65536"/>
                <a:gd name="T16" fmla="*/ 0 60000 65536"/>
                <a:gd name="T17" fmla="*/ 0 60000 65536"/>
                <a:gd name="T18" fmla="*/ 0 w 56"/>
                <a:gd name="T19" fmla="*/ 0 h 35"/>
                <a:gd name="T20" fmla="*/ 56 w 56"/>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56" h="35">
                  <a:moveTo>
                    <a:pt x="15" y="6"/>
                  </a:moveTo>
                  <a:lnTo>
                    <a:pt x="56" y="0"/>
                  </a:lnTo>
                  <a:lnTo>
                    <a:pt x="33" y="31"/>
                  </a:lnTo>
                  <a:lnTo>
                    <a:pt x="12" y="35"/>
                  </a:lnTo>
                  <a:lnTo>
                    <a:pt x="0" y="31"/>
                  </a:lnTo>
                  <a:lnTo>
                    <a:pt x="15" y="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3" name="Freeform 1174"/>
            <p:cNvSpPr>
              <a:spLocks/>
            </p:cNvSpPr>
            <p:nvPr/>
          </p:nvSpPr>
          <p:spPr bwMode="auto">
            <a:xfrm>
              <a:off x="1973995" y="2134778"/>
              <a:ext cx="27308" cy="31860"/>
            </a:xfrm>
            <a:custGeom>
              <a:avLst/>
              <a:gdLst>
                <a:gd name="T0" fmla="*/ 2147483647 w 55"/>
                <a:gd name="T1" fmla="*/ 0 h 67"/>
                <a:gd name="T2" fmla="*/ 2147483647 w 55"/>
                <a:gd name="T3" fmla="*/ 2147483647 h 67"/>
                <a:gd name="T4" fmla="*/ 2147483647 w 55"/>
                <a:gd name="T5" fmla="*/ 2147483647 h 67"/>
                <a:gd name="T6" fmla="*/ 2147483647 w 55"/>
                <a:gd name="T7" fmla="*/ 2147483647 h 67"/>
                <a:gd name="T8" fmla="*/ 0 w 55"/>
                <a:gd name="T9" fmla="*/ 2147483647 h 67"/>
                <a:gd name="T10" fmla="*/ 2147483647 w 55"/>
                <a:gd name="T11" fmla="*/ 2147483647 h 67"/>
                <a:gd name="T12" fmla="*/ 2147483647 w 55"/>
                <a:gd name="T13" fmla="*/ 0 h 67"/>
                <a:gd name="T14" fmla="*/ 0 60000 65536"/>
                <a:gd name="T15" fmla="*/ 0 60000 65536"/>
                <a:gd name="T16" fmla="*/ 0 60000 65536"/>
                <a:gd name="T17" fmla="*/ 0 60000 65536"/>
                <a:gd name="T18" fmla="*/ 0 60000 65536"/>
                <a:gd name="T19" fmla="*/ 0 60000 65536"/>
                <a:gd name="T20" fmla="*/ 0 60000 65536"/>
                <a:gd name="T21" fmla="*/ 0 w 55"/>
                <a:gd name="T22" fmla="*/ 0 h 67"/>
                <a:gd name="T23" fmla="*/ 55 w 55"/>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 h="67">
                  <a:moveTo>
                    <a:pt x="35" y="0"/>
                  </a:moveTo>
                  <a:lnTo>
                    <a:pt x="55" y="45"/>
                  </a:lnTo>
                  <a:lnTo>
                    <a:pt x="48" y="59"/>
                  </a:lnTo>
                  <a:lnTo>
                    <a:pt x="30" y="67"/>
                  </a:lnTo>
                  <a:lnTo>
                    <a:pt x="0" y="44"/>
                  </a:lnTo>
                  <a:lnTo>
                    <a:pt x="14" y="2"/>
                  </a:lnTo>
                  <a:lnTo>
                    <a:pt x="35"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4" name="Freeform 1175"/>
            <p:cNvSpPr>
              <a:spLocks/>
            </p:cNvSpPr>
            <p:nvPr/>
          </p:nvSpPr>
          <p:spPr bwMode="auto">
            <a:xfrm>
              <a:off x="1700914" y="2007340"/>
              <a:ext cx="262460" cy="209362"/>
            </a:xfrm>
            <a:custGeom>
              <a:avLst/>
              <a:gdLst>
                <a:gd name="T0" fmla="*/ 2147483647 w 529"/>
                <a:gd name="T1" fmla="*/ 2147483647 h 419"/>
                <a:gd name="T2" fmla="*/ 2147483647 w 529"/>
                <a:gd name="T3" fmla="*/ 0 h 419"/>
                <a:gd name="T4" fmla="*/ 2147483647 w 529"/>
                <a:gd name="T5" fmla="*/ 2147483647 h 419"/>
                <a:gd name="T6" fmla="*/ 2147483647 w 529"/>
                <a:gd name="T7" fmla="*/ 2147483647 h 419"/>
                <a:gd name="T8" fmla="*/ 2147483647 w 529"/>
                <a:gd name="T9" fmla="*/ 2147483647 h 419"/>
                <a:gd name="T10" fmla="*/ 2147483647 w 529"/>
                <a:gd name="T11" fmla="*/ 2147483647 h 419"/>
                <a:gd name="T12" fmla="*/ 2147483647 w 529"/>
                <a:gd name="T13" fmla="*/ 2147483647 h 419"/>
                <a:gd name="T14" fmla="*/ 2147483647 w 529"/>
                <a:gd name="T15" fmla="*/ 2147483647 h 419"/>
                <a:gd name="T16" fmla="*/ 2147483647 w 529"/>
                <a:gd name="T17" fmla="*/ 2147483647 h 419"/>
                <a:gd name="T18" fmla="*/ 2147483647 w 529"/>
                <a:gd name="T19" fmla="*/ 2147483647 h 419"/>
                <a:gd name="T20" fmla="*/ 2147483647 w 529"/>
                <a:gd name="T21" fmla="*/ 2147483647 h 419"/>
                <a:gd name="T22" fmla="*/ 2147483647 w 529"/>
                <a:gd name="T23" fmla="*/ 2147483647 h 419"/>
                <a:gd name="T24" fmla="*/ 2147483647 w 529"/>
                <a:gd name="T25" fmla="*/ 2147483647 h 419"/>
                <a:gd name="T26" fmla="*/ 2147483647 w 529"/>
                <a:gd name="T27" fmla="*/ 2147483647 h 419"/>
                <a:gd name="T28" fmla="*/ 2147483647 w 529"/>
                <a:gd name="T29" fmla="*/ 2147483647 h 419"/>
                <a:gd name="T30" fmla="*/ 2147483647 w 529"/>
                <a:gd name="T31" fmla="*/ 2147483647 h 419"/>
                <a:gd name="T32" fmla="*/ 2147483647 w 529"/>
                <a:gd name="T33" fmla="*/ 2147483647 h 419"/>
                <a:gd name="T34" fmla="*/ 2147483647 w 529"/>
                <a:gd name="T35" fmla="*/ 2147483647 h 419"/>
                <a:gd name="T36" fmla="*/ 2147483647 w 529"/>
                <a:gd name="T37" fmla="*/ 2147483647 h 419"/>
                <a:gd name="T38" fmla="*/ 2147483647 w 529"/>
                <a:gd name="T39" fmla="*/ 2147483647 h 419"/>
                <a:gd name="T40" fmla="*/ 2147483647 w 529"/>
                <a:gd name="T41" fmla="*/ 2147483647 h 419"/>
                <a:gd name="T42" fmla="*/ 2147483647 w 529"/>
                <a:gd name="T43" fmla="*/ 2147483647 h 419"/>
                <a:gd name="T44" fmla="*/ 2147483647 w 529"/>
                <a:gd name="T45" fmla="*/ 2147483647 h 419"/>
                <a:gd name="T46" fmla="*/ 2147483647 w 529"/>
                <a:gd name="T47" fmla="*/ 2147483647 h 419"/>
                <a:gd name="T48" fmla="*/ 2147483647 w 529"/>
                <a:gd name="T49" fmla="*/ 2147483647 h 419"/>
                <a:gd name="T50" fmla="*/ 2147483647 w 529"/>
                <a:gd name="T51" fmla="*/ 2147483647 h 419"/>
                <a:gd name="T52" fmla="*/ 2147483647 w 529"/>
                <a:gd name="T53" fmla="*/ 2147483647 h 419"/>
                <a:gd name="T54" fmla="*/ 2147483647 w 529"/>
                <a:gd name="T55" fmla="*/ 2147483647 h 419"/>
                <a:gd name="T56" fmla="*/ 2147483647 w 529"/>
                <a:gd name="T57" fmla="*/ 2147483647 h 419"/>
                <a:gd name="T58" fmla="*/ 2147483647 w 529"/>
                <a:gd name="T59" fmla="*/ 2147483647 h 419"/>
                <a:gd name="T60" fmla="*/ 2147483647 w 529"/>
                <a:gd name="T61" fmla="*/ 2147483647 h 419"/>
                <a:gd name="T62" fmla="*/ 2147483647 w 529"/>
                <a:gd name="T63" fmla="*/ 2147483647 h 419"/>
                <a:gd name="T64" fmla="*/ 2147483647 w 529"/>
                <a:gd name="T65" fmla="*/ 2147483647 h 419"/>
                <a:gd name="T66" fmla="*/ 2147483647 w 529"/>
                <a:gd name="T67" fmla="*/ 2147483647 h 419"/>
                <a:gd name="T68" fmla="*/ 2147483647 w 529"/>
                <a:gd name="T69" fmla="*/ 2147483647 h 419"/>
                <a:gd name="T70" fmla="*/ 2147483647 w 529"/>
                <a:gd name="T71" fmla="*/ 2147483647 h 419"/>
                <a:gd name="T72" fmla="*/ 2147483647 w 529"/>
                <a:gd name="T73" fmla="*/ 2147483647 h 419"/>
                <a:gd name="T74" fmla="*/ 2147483647 w 529"/>
                <a:gd name="T75" fmla="*/ 2147483647 h 419"/>
                <a:gd name="T76" fmla="*/ 2147483647 w 529"/>
                <a:gd name="T77" fmla="*/ 2147483647 h 419"/>
                <a:gd name="T78" fmla="*/ 2147483647 w 529"/>
                <a:gd name="T79" fmla="*/ 2147483647 h 419"/>
                <a:gd name="T80" fmla="*/ 2147483647 w 529"/>
                <a:gd name="T81" fmla="*/ 2147483647 h 419"/>
                <a:gd name="T82" fmla="*/ 2147483647 w 529"/>
                <a:gd name="T83" fmla="*/ 2147483647 h 419"/>
                <a:gd name="T84" fmla="*/ 2147483647 w 529"/>
                <a:gd name="T85" fmla="*/ 2147483647 h 419"/>
                <a:gd name="T86" fmla="*/ 2147483647 w 529"/>
                <a:gd name="T87" fmla="*/ 2147483647 h 419"/>
                <a:gd name="T88" fmla="*/ 2147483647 w 529"/>
                <a:gd name="T89" fmla="*/ 2147483647 h 419"/>
                <a:gd name="T90" fmla="*/ 2147483647 w 529"/>
                <a:gd name="T91" fmla="*/ 2147483647 h 419"/>
                <a:gd name="T92" fmla="*/ 2147483647 w 529"/>
                <a:gd name="T93" fmla="*/ 2147483647 h 419"/>
                <a:gd name="T94" fmla="*/ 2147483647 w 529"/>
                <a:gd name="T95" fmla="*/ 2147483647 h 4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29"/>
                <a:gd name="T145" fmla="*/ 0 h 419"/>
                <a:gd name="T146" fmla="*/ 529 w 529"/>
                <a:gd name="T147" fmla="*/ 419 h 41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29" h="419">
                  <a:moveTo>
                    <a:pt x="329" y="65"/>
                  </a:moveTo>
                  <a:lnTo>
                    <a:pt x="345" y="56"/>
                  </a:lnTo>
                  <a:lnTo>
                    <a:pt x="360" y="6"/>
                  </a:lnTo>
                  <a:lnTo>
                    <a:pt x="383" y="0"/>
                  </a:lnTo>
                  <a:lnTo>
                    <a:pt x="396" y="21"/>
                  </a:lnTo>
                  <a:lnTo>
                    <a:pt x="386" y="38"/>
                  </a:lnTo>
                  <a:lnTo>
                    <a:pt x="393" y="54"/>
                  </a:lnTo>
                  <a:lnTo>
                    <a:pt x="393" y="74"/>
                  </a:lnTo>
                  <a:lnTo>
                    <a:pt x="413" y="101"/>
                  </a:lnTo>
                  <a:lnTo>
                    <a:pt x="392" y="139"/>
                  </a:lnTo>
                  <a:lnTo>
                    <a:pt x="436" y="153"/>
                  </a:lnTo>
                  <a:lnTo>
                    <a:pt x="418" y="190"/>
                  </a:lnTo>
                  <a:lnTo>
                    <a:pt x="455" y="171"/>
                  </a:lnTo>
                  <a:lnTo>
                    <a:pt x="468" y="208"/>
                  </a:lnTo>
                  <a:lnTo>
                    <a:pt x="475" y="189"/>
                  </a:lnTo>
                  <a:lnTo>
                    <a:pt x="468" y="162"/>
                  </a:lnTo>
                  <a:lnTo>
                    <a:pt x="476" y="144"/>
                  </a:lnTo>
                  <a:lnTo>
                    <a:pt x="518" y="169"/>
                  </a:lnTo>
                  <a:lnTo>
                    <a:pt x="528" y="192"/>
                  </a:lnTo>
                  <a:lnTo>
                    <a:pt x="529" y="219"/>
                  </a:lnTo>
                  <a:lnTo>
                    <a:pt x="499" y="318"/>
                  </a:lnTo>
                  <a:lnTo>
                    <a:pt x="452" y="338"/>
                  </a:lnTo>
                  <a:lnTo>
                    <a:pt x="434" y="327"/>
                  </a:lnTo>
                  <a:lnTo>
                    <a:pt x="431" y="310"/>
                  </a:lnTo>
                  <a:lnTo>
                    <a:pt x="400" y="334"/>
                  </a:lnTo>
                  <a:lnTo>
                    <a:pt x="385" y="330"/>
                  </a:lnTo>
                  <a:lnTo>
                    <a:pt x="392" y="323"/>
                  </a:lnTo>
                  <a:lnTo>
                    <a:pt x="386" y="306"/>
                  </a:lnTo>
                  <a:lnTo>
                    <a:pt x="353" y="341"/>
                  </a:lnTo>
                  <a:lnTo>
                    <a:pt x="303" y="359"/>
                  </a:lnTo>
                  <a:lnTo>
                    <a:pt x="295" y="381"/>
                  </a:lnTo>
                  <a:lnTo>
                    <a:pt x="218" y="419"/>
                  </a:lnTo>
                  <a:lnTo>
                    <a:pt x="159" y="402"/>
                  </a:lnTo>
                  <a:lnTo>
                    <a:pt x="140" y="380"/>
                  </a:lnTo>
                  <a:lnTo>
                    <a:pt x="143" y="365"/>
                  </a:lnTo>
                  <a:lnTo>
                    <a:pt x="184" y="351"/>
                  </a:lnTo>
                  <a:lnTo>
                    <a:pt x="199" y="326"/>
                  </a:lnTo>
                  <a:lnTo>
                    <a:pt x="257" y="330"/>
                  </a:lnTo>
                  <a:lnTo>
                    <a:pt x="288" y="276"/>
                  </a:lnTo>
                  <a:lnTo>
                    <a:pt x="231" y="299"/>
                  </a:lnTo>
                  <a:lnTo>
                    <a:pt x="230" y="282"/>
                  </a:lnTo>
                  <a:lnTo>
                    <a:pt x="214" y="278"/>
                  </a:lnTo>
                  <a:lnTo>
                    <a:pt x="207" y="306"/>
                  </a:lnTo>
                  <a:lnTo>
                    <a:pt x="194" y="297"/>
                  </a:lnTo>
                  <a:lnTo>
                    <a:pt x="163" y="320"/>
                  </a:lnTo>
                  <a:lnTo>
                    <a:pt x="158" y="312"/>
                  </a:lnTo>
                  <a:lnTo>
                    <a:pt x="169" y="292"/>
                  </a:lnTo>
                  <a:lnTo>
                    <a:pt x="166" y="266"/>
                  </a:lnTo>
                  <a:lnTo>
                    <a:pt x="184" y="250"/>
                  </a:lnTo>
                  <a:lnTo>
                    <a:pt x="157" y="254"/>
                  </a:lnTo>
                  <a:lnTo>
                    <a:pt x="151" y="285"/>
                  </a:lnTo>
                  <a:lnTo>
                    <a:pt x="134" y="271"/>
                  </a:lnTo>
                  <a:lnTo>
                    <a:pt x="140" y="309"/>
                  </a:lnTo>
                  <a:lnTo>
                    <a:pt x="122" y="327"/>
                  </a:lnTo>
                  <a:lnTo>
                    <a:pt x="112" y="326"/>
                  </a:lnTo>
                  <a:lnTo>
                    <a:pt x="108" y="296"/>
                  </a:lnTo>
                  <a:lnTo>
                    <a:pt x="90" y="304"/>
                  </a:lnTo>
                  <a:lnTo>
                    <a:pt x="90" y="330"/>
                  </a:lnTo>
                  <a:lnTo>
                    <a:pt x="63" y="314"/>
                  </a:lnTo>
                  <a:lnTo>
                    <a:pt x="67" y="305"/>
                  </a:lnTo>
                  <a:lnTo>
                    <a:pt x="61" y="289"/>
                  </a:lnTo>
                  <a:lnTo>
                    <a:pt x="46" y="304"/>
                  </a:lnTo>
                  <a:lnTo>
                    <a:pt x="0" y="281"/>
                  </a:lnTo>
                  <a:lnTo>
                    <a:pt x="19" y="243"/>
                  </a:lnTo>
                  <a:lnTo>
                    <a:pt x="68" y="243"/>
                  </a:lnTo>
                  <a:lnTo>
                    <a:pt x="110" y="203"/>
                  </a:lnTo>
                  <a:lnTo>
                    <a:pt x="48" y="233"/>
                  </a:lnTo>
                  <a:lnTo>
                    <a:pt x="18" y="229"/>
                  </a:lnTo>
                  <a:lnTo>
                    <a:pt x="18" y="211"/>
                  </a:lnTo>
                  <a:lnTo>
                    <a:pt x="27" y="192"/>
                  </a:lnTo>
                  <a:lnTo>
                    <a:pt x="37" y="176"/>
                  </a:lnTo>
                  <a:lnTo>
                    <a:pt x="48" y="154"/>
                  </a:lnTo>
                  <a:lnTo>
                    <a:pt x="40" y="140"/>
                  </a:lnTo>
                  <a:lnTo>
                    <a:pt x="48" y="124"/>
                  </a:lnTo>
                  <a:lnTo>
                    <a:pt x="74" y="101"/>
                  </a:lnTo>
                  <a:lnTo>
                    <a:pt x="90" y="69"/>
                  </a:lnTo>
                  <a:lnTo>
                    <a:pt x="116" y="62"/>
                  </a:lnTo>
                  <a:lnTo>
                    <a:pt x="150" y="75"/>
                  </a:lnTo>
                  <a:lnTo>
                    <a:pt x="147" y="97"/>
                  </a:lnTo>
                  <a:lnTo>
                    <a:pt x="151" y="115"/>
                  </a:lnTo>
                  <a:lnTo>
                    <a:pt x="203" y="106"/>
                  </a:lnTo>
                  <a:lnTo>
                    <a:pt x="220" y="120"/>
                  </a:lnTo>
                  <a:lnTo>
                    <a:pt x="252" y="165"/>
                  </a:lnTo>
                  <a:lnTo>
                    <a:pt x="235" y="184"/>
                  </a:lnTo>
                  <a:lnTo>
                    <a:pt x="263" y="178"/>
                  </a:lnTo>
                  <a:lnTo>
                    <a:pt x="269" y="196"/>
                  </a:lnTo>
                  <a:lnTo>
                    <a:pt x="263" y="201"/>
                  </a:lnTo>
                  <a:lnTo>
                    <a:pt x="275" y="233"/>
                  </a:lnTo>
                  <a:lnTo>
                    <a:pt x="375" y="235"/>
                  </a:lnTo>
                  <a:lnTo>
                    <a:pt x="378" y="204"/>
                  </a:lnTo>
                  <a:lnTo>
                    <a:pt x="334" y="172"/>
                  </a:lnTo>
                  <a:lnTo>
                    <a:pt x="362" y="149"/>
                  </a:lnTo>
                  <a:lnTo>
                    <a:pt x="353" y="119"/>
                  </a:lnTo>
                  <a:lnTo>
                    <a:pt x="316" y="94"/>
                  </a:lnTo>
                  <a:lnTo>
                    <a:pt x="311" y="73"/>
                  </a:lnTo>
                  <a:lnTo>
                    <a:pt x="329" y="6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5" name="Freeform 1176"/>
            <p:cNvSpPr>
              <a:spLocks/>
            </p:cNvSpPr>
            <p:nvPr/>
          </p:nvSpPr>
          <p:spPr bwMode="auto">
            <a:xfrm>
              <a:off x="1664503" y="2075611"/>
              <a:ext cx="39445" cy="51582"/>
            </a:xfrm>
            <a:custGeom>
              <a:avLst/>
              <a:gdLst>
                <a:gd name="T0" fmla="*/ 2147483647 w 77"/>
                <a:gd name="T1" fmla="*/ 2147483647 h 105"/>
                <a:gd name="T2" fmla="*/ 2147483647 w 77"/>
                <a:gd name="T3" fmla="*/ 0 h 105"/>
                <a:gd name="T4" fmla="*/ 2147483647 w 77"/>
                <a:gd name="T5" fmla="*/ 2147483647 h 105"/>
                <a:gd name="T6" fmla="*/ 2147483647 w 77"/>
                <a:gd name="T7" fmla="*/ 2147483647 h 105"/>
                <a:gd name="T8" fmla="*/ 0 w 77"/>
                <a:gd name="T9" fmla="*/ 2147483647 h 105"/>
                <a:gd name="T10" fmla="*/ 2147483647 w 77"/>
                <a:gd name="T11" fmla="*/ 2147483647 h 105"/>
                <a:gd name="T12" fmla="*/ 0 60000 65536"/>
                <a:gd name="T13" fmla="*/ 0 60000 65536"/>
                <a:gd name="T14" fmla="*/ 0 60000 65536"/>
                <a:gd name="T15" fmla="*/ 0 60000 65536"/>
                <a:gd name="T16" fmla="*/ 0 60000 65536"/>
                <a:gd name="T17" fmla="*/ 0 60000 65536"/>
                <a:gd name="T18" fmla="*/ 0 w 77"/>
                <a:gd name="T19" fmla="*/ 0 h 105"/>
                <a:gd name="T20" fmla="*/ 77 w 77"/>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7" h="105">
                  <a:moveTo>
                    <a:pt x="57" y="13"/>
                  </a:moveTo>
                  <a:lnTo>
                    <a:pt x="70" y="0"/>
                  </a:lnTo>
                  <a:lnTo>
                    <a:pt x="77" y="14"/>
                  </a:lnTo>
                  <a:lnTo>
                    <a:pt x="40" y="105"/>
                  </a:lnTo>
                  <a:lnTo>
                    <a:pt x="0" y="76"/>
                  </a:lnTo>
                  <a:lnTo>
                    <a:pt x="57" y="1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6" name="Freeform 1177"/>
            <p:cNvSpPr>
              <a:spLocks/>
            </p:cNvSpPr>
            <p:nvPr/>
          </p:nvSpPr>
          <p:spPr bwMode="auto">
            <a:xfrm>
              <a:off x="1588648" y="1940588"/>
              <a:ext cx="154745" cy="160814"/>
            </a:xfrm>
            <a:custGeom>
              <a:avLst/>
              <a:gdLst>
                <a:gd name="T0" fmla="*/ 2147483647 w 315"/>
                <a:gd name="T1" fmla="*/ 2147483647 h 322"/>
                <a:gd name="T2" fmla="*/ 2147483647 w 315"/>
                <a:gd name="T3" fmla="*/ 2147483647 h 322"/>
                <a:gd name="T4" fmla="*/ 2147483647 w 315"/>
                <a:gd name="T5" fmla="*/ 2147483647 h 322"/>
                <a:gd name="T6" fmla="*/ 2147483647 w 315"/>
                <a:gd name="T7" fmla="*/ 2147483647 h 322"/>
                <a:gd name="T8" fmla="*/ 2147483647 w 315"/>
                <a:gd name="T9" fmla="*/ 2147483647 h 322"/>
                <a:gd name="T10" fmla="*/ 2147483647 w 315"/>
                <a:gd name="T11" fmla="*/ 2147483647 h 322"/>
                <a:gd name="T12" fmla="*/ 2147483647 w 315"/>
                <a:gd name="T13" fmla="*/ 2147483647 h 322"/>
                <a:gd name="T14" fmla="*/ 2147483647 w 315"/>
                <a:gd name="T15" fmla="*/ 2147483647 h 322"/>
                <a:gd name="T16" fmla="*/ 2147483647 w 315"/>
                <a:gd name="T17" fmla="*/ 0 h 322"/>
                <a:gd name="T18" fmla="*/ 2147483647 w 315"/>
                <a:gd name="T19" fmla="*/ 2147483647 h 322"/>
                <a:gd name="T20" fmla="*/ 2147483647 w 315"/>
                <a:gd name="T21" fmla="*/ 2147483647 h 322"/>
                <a:gd name="T22" fmla="*/ 2147483647 w 315"/>
                <a:gd name="T23" fmla="*/ 2147483647 h 322"/>
                <a:gd name="T24" fmla="*/ 2147483647 w 315"/>
                <a:gd name="T25" fmla="*/ 2147483647 h 322"/>
                <a:gd name="T26" fmla="*/ 2147483647 w 315"/>
                <a:gd name="T27" fmla="*/ 2147483647 h 322"/>
                <a:gd name="T28" fmla="*/ 2147483647 w 315"/>
                <a:gd name="T29" fmla="*/ 2147483647 h 322"/>
                <a:gd name="T30" fmla="*/ 2147483647 w 315"/>
                <a:gd name="T31" fmla="*/ 2147483647 h 322"/>
                <a:gd name="T32" fmla="*/ 2147483647 w 315"/>
                <a:gd name="T33" fmla="*/ 2147483647 h 322"/>
                <a:gd name="T34" fmla="*/ 2147483647 w 315"/>
                <a:gd name="T35" fmla="*/ 2147483647 h 322"/>
                <a:gd name="T36" fmla="*/ 2147483647 w 315"/>
                <a:gd name="T37" fmla="*/ 2147483647 h 322"/>
                <a:gd name="T38" fmla="*/ 2147483647 w 315"/>
                <a:gd name="T39" fmla="*/ 2147483647 h 322"/>
                <a:gd name="T40" fmla="*/ 2147483647 w 315"/>
                <a:gd name="T41" fmla="*/ 2147483647 h 322"/>
                <a:gd name="T42" fmla="*/ 2147483647 w 315"/>
                <a:gd name="T43" fmla="*/ 2147483647 h 322"/>
                <a:gd name="T44" fmla="*/ 2147483647 w 315"/>
                <a:gd name="T45" fmla="*/ 2147483647 h 322"/>
                <a:gd name="T46" fmla="*/ 2147483647 w 315"/>
                <a:gd name="T47" fmla="*/ 2147483647 h 322"/>
                <a:gd name="T48" fmla="*/ 2147483647 w 315"/>
                <a:gd name="T49" fmla="*/ 2147483647 h 322"/>
                <a:gd name="T50" fmla="*/ 2147483647 w 315"/>
                <a:gd name="T51" fmla="*/ 2147483647 h 322"/>
                <a:gd name="T52" fmla="*/ 2147483647 w 315"/>
                <a:gd name="T53" fmla="*/ 2147483647 h 322"/>
                <a:gd name="T54" fmla="*/ 2147483647 w 315"/>
                <a:gd name="T55" fmla="*/ 2147483647 h 322"/>
                <a:gd name="T56" fmla="*/ 2147483647 w 315"/>
                <a:gd name="T57" fmla="*/ 2147483647 h 322"/>
                <a:gd name="T58" fmla="*/ 2147483647 w 315"/>
                <a:gd name="T59" fmla="*/ 2147483647 h 322"/>
                <a:gd name="T60" fmla="*/ 2147483647 w 315"/>
                <a:gd name="T61" fmla="*/ 2147483647 h 322"/>
                <a:gd name="T62" fmla="*/ 2147483647 w 315"/>
                <a:gd name="T63" fmla="*/ 2147483647 h 322"/>
                <a:gd name="T64" fmla="*/ 2147483647 w 315"/>
                <a:gd name="T65" fmla="*/ 2147483647 h 322"/>
                <a:gd name="T66" fmla="*/ 2147483647 w 315"/>
                <a:gd name="T67" fmla="*/ 2147483647 h 322"/>
                <a:gd name="T68" fmla="*/ 2147483647 w 315"/>
                <a:gd name="T69" fmla="*/ 2147483647 h 322"/>
                <a:gd name="T70" fmla="*/ 2147483647 w 315"/>
                <a:gd name="T71" fmla="*/ 2147483647 h 322"/>
                <a:gd name="T72" fmla="*/ 2147483647 w 315"/>
                <a:gd name="T73" fmla="*/ 2147483647 h 322"/>
                <a:gd name="T74" fmla="*/ 2147483647 w 315"/>
                <a:gd name="T75" fmla="*/ 2147483647 h 322"/>
                <a:gd name="T76" fmla="*/ 2147483647 w 315"/>
                <a:gd name="T77" fmla="*/ 2147483647 h 322"/>
                <a:gd name="T78" fmla="*/ 2147483647 w 315"/>
                <a:gd name="T79" fmla="*/ 2147483647 h 322"/>
                <a:gd name="T80" fmla="*/ 2147483647 w 315"/>
                <a:gd name="T81" fmla="*/ 2147483647 h 322"/>
                <a:gd name="T82" fmla="*/ 2147483647 w 315"/>
                <a:gd name="T83" fmla="*/ 2147483647 h 322"/>
                <a:gd name="T84" fmla="*/ 2147483647 w 315"/>
                <a:gd name="T85" fmla="*/ 2147483647 h 322"/>
                <a:gd name="T86" fmla="*/ 2147483647 w 315"/>
                <a:gd name="T87" fmla="*/ 2147483647 h 322"/>
                <a:gd name="T88" fmla="*/ 2147483647 w 315"/>
                <a:gd name="T89" fmla="*/ 2147483647 h 322"/>
                <a:gd name="T90" fmla="*/ 2147483647 w 315"/>
                <a:gd name="T91" fmla="*/ 2147483647 h 322"/>
                <a:gd name="T92" fmla="*/ 2147483647 w 315"/>
                <a:gd name="T93" fmla="*/ 2147483647 h 322"/>
                <a:gd name="T94" fmla="*/ 0 w 315"/>
                <a:gd name="T95" fmla="*/ 2147483647 h 322"/>
                <a:gd name="T96" fmla="*/ 2147483647 w 315"/>
                <a:gd name="T97" fmla="*/ 2147483647 h 322"/>
                <a:gd name="T98" fmla="*/ 2147483647 w 315"/>
                <a:gd name="T99" fmla="*/ 2147483647 h 322"/>
                <a:gd name="T100" fmla="*/ 2147483647 w 315"/>
                <a:gd name="T101" fmla="*/ 2147483647 h 322"/>
                <a:gd name="T102" fmla="*/ 2147483647 w 315"/>
                <a:gd name="T103" fmla="*/ 2147483647 h 322"/>
                <a:gd name="T104" fmla="*/ 2147483647 w 315"/>
                <a:gd name="T105" fmla="*/ 2147483647 h 322"/>
                <a:gd name="T106" fmla="*/ 2147483647 w 315"/>
                <a:gd name="T107" fmla="*/ 2147483647 h 3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15"/>
                <a:gd name="T163" fmla="*/ 0 h 322"/>
                <a:gd name="T164" fmla="*/ 315 w 315"/>
                <a:gd name="T165" fmla="*/ 322 h 3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15" h="322">
                  <a:moveTo>
                    <a:pt x="122" y="105"/>
                  </a:moveTo>
                  <a:lnTo>
                    <a:pt x="177" y="38"/>
                  </a:lnTo>
                  <a:lnTo>
                    <a:pt x="212" y="35"/>
                  </a:lnTo>
                  <a:lnTo>
                    <a:pt x="213" y="60"/>
                  </a:lnTo>
                  <a:lnTo>
                    <a:pt x="217" y="38"/>
                  </a:lnTo>
                  <a:lnTo>
                    <a:pt x="252" y="48"/>
                  </a:lnTo>
                  <a:lnTo>
                    <a:pt x="259" y="34"/>
                  </a:lnTo>
                  <a:lnTo>
                    <a:pt x="243" y="19"/>
                  </a:lnTo>
                  <a:lnTo>
                    <a:pt x="270" y="0"/>
                  </a:lnTo>
                  <a:lnTo>
                    <a:pt x="315" y="52"/>
                  </a:lnTo>
                  <a:lnTo>
                    <a:pt x="275" y="78"/>
                  </a:lnTo>
                  <a:lnTo>
                    <a:pt x="296" y="117"/>
                  </a:lnTo>
                  <a:lnTo>
                    <a:pt x="278" y="125"/>
                  </a:lnTo>
                  <a:lnTo>
                    <a:pt x="294" y="164"/>
                  </a:lnTo>
                  <a:lnTo>
                    <a:pt x="251" y="192"/>
                  </a:lnTo>
                  <a:lnTo>
                    <a:pt x="247" y="238"/>
                  </a:lnTo>
                  <a:lnTo>
                    <a:pt x="227" y="241"/>
                  </a:lnTo>
                  <a:lnTo>
                    <a:pt x="209" y="210"/>
                  </a:lnTo>
                  <a:lnTo>
                    <a:pt x="218" y="143"/>
                  </a:lnTo>
                  <a:lnTo>
                    <a:pt x="194" y="148"/>
                  </a:lnTo>
                  <a:lnTo>
                    <a:pt x="187" y="168"/>
                  </a:lnTo>
                  <a:lnTo>
                    <a:pt x="194" y="192"/>
                  </a:lnTo>
                  <a:lnTo>
                    <a:pt x="168" y="201"/>
                  </a:lnTo>
                  <a:lnTo>
                    <a:pt x="185" y="229"/>
                  </a:lnTo>
                  <a:lnTo>
                    <a:pt x="172" y="244"/>
                  </a:lnTo>
                  <a:lnTo>
                    <a:pt x="166" y="268"/>
                  </a:lnTo>
                  <a:lnTo>
                    <a:pt x="159" y="269"/>
                  </a:lnTo>
                  <a:lnTo>
                    <a:pt x="146" y="224"/>
                  </a:lnTo>
                  <a:lnTo>
                    <a:pt x="137" y="227"/>
                  </a:lnTo>
                  <a:lnTo>
                    <a:pt x="141" y="254"/>
                  </a:lnTo>
                  <a:lnTo>
                    <a:pt x="137" y="262"/>
                  </a:lnTo>
                  <a:lnTo>
                    <a:pt x="129" y="272"/>
                  </a:lnTo>
                  <a:lnTo>
                    <a:pt x="143" y="294"/>
                  </a:lnTo>
                  <a:lnTo>
                    <a:pt x="129" y="313"/>
                  </a:lnTo>
                  <a:lnTo>
                    <a:pt x="116" y="302"/>
                  </a:lnTo>
                  <a:lnTo>
                    <a:pt x="111" y="322"/>
                  </a:lnTo>
                  <a:lnTo>
                    <a:pt x="104" y="288"/>
                  </a:lnTo>
                  <a:lnTo>
                    <a:pt x="90" y="275"/>
                  </a:lnTo>
                  <a:lnTo>
                    <a:pt x="90" y="251"/>
                  </a:lnTo>
                  <a:lnTo>
                    <a:pt x="81" y="258"/>
                  </a:lnTo>
                  <a:lnTo>
                    <a:pt x="71" y="300"/>
                  </a:lnTo>
                  <a:lnTo>
                    <a:pt x="45" y="281"/>
                  </a:lnTo>
                  <a:lnTo>
                    <a:pt x="46" y="261"/>
                  </a:lnTo>
                  <a:lnTo>
                    <a:pt x="17" y="301"/>
                  </a:lnTo>
                  <a:lnTo>
                    <a:pt x="10" y="292"/>
                  </a:lnTo>
                  <a:lnTo>
                    <a:pt x="19" y="261"/>
                  </a:lnTo>
                  <a:lnTo>
                    <a:pt x="2" y="271"/>
                  </a:lnTo>
                  <a:lnTo>
                    <a:pt x="0" y="256"/>
                  </a:lnTo>
                  <a:lnTo>
                    <a:pt x="23" y="214"/>
                  </a:lnTo>
                  <a:lnTo>
                    <a:pt x="56" y="213"/>
                  </a:lnTo>
                  <a:lnTo>
                    <a:pt x="71" y="182"/>
                  </a:lnTo>
                  <a:lnTo>
                    <a:pt x="71" y="164"/>
                  </a:lnTo>
                  <a:lnTo>
                    <a:pt x="110" y="134"/>
                  </a:lnTo>
                  <a:lnTo>
                    <a:pt x="122" y="10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7" name="Freeform 1178"/>
            <p:cNvSpPr>
              <a:spLocks/>
            </p:cNvSpPr>
            <p:nvPr/>
          </p:nvSpPr>
          <p:spPr bwMode="auto">
            <a:xfrm>
              <a:off x="1758565" y="2004306"/>
              <a:ext cx="27308" cy="15172"/>
            </a:xfrm>
            <a:custGeom>
              <a:avLst/>
              <a:gdLst>
                <a:gd name="T0" fmla="*/ 2147483647 w 57"/>
                <a:gd name="T1" fmla="*/ 0 h 30"/>
                <a:gd name="T2" fmla="*/ 2147483647 w 57"/>
                <a:gd name="T3" fmla="*/ 2147483647 h 30"/>
                <a:gd name="T4" fmla="*/ 2147483647 w 57"/>
                <a:gd name="T5" fmla="*/ 2147483647 h 30"/>
                <a:gd name="T6" fmla="*/ 0 w 57"/>
                <a:gd name="T7" fmla="*/ 2147483647 h 30"/>
                <a:gd name="T8" fmla="*/ 2147483647 w 57"/>
                <a:gd name="T9" fmla="*/ 0 h 30"/>
                <a:gd name="T10" fmla="*/ 0 60000 65536"/>
                <a:gd name="T11" fmla="*/ 0 60000 65536"/>
                <a:gd name="T12" fmla="*/ 0 60000 65536"/>
                <a:gd name="T13" fmla="*/ 0 60000 65536"/>
                <a:gd name="T14" fmla="*/ 0 60000 65536"/>
                <a:gd name="T15" fmla="*/ 0 w 57"/>
                <a:gd name="T16" fmla="*/ 0 h 30"/>
                <a:gd name="T17" fmla="*/ 57 w 57"/>
                <a:gd name="T18" fmla="*/ 30 h 30"/>
              </a:gdLst>
              <a:ahLst/>
              <a:cxnLst>
                <a:cxn ang="T10">
                  <a:pos x="T0" y="T1"/>
                </a:cxn>
                <a:cxn ang="T11">
                  <a:pos x="T2" y="T3"/>
                </a:cxn>
                <a:cxn ang="T12">
                  <a:pos x="T4" y="T5"/>
                </a:cxn>
                <a:cxn ang="T13">
                  <a:pos x="T6" y="T7"/>
                </a:cxn>
                <a:cxn ang="T14">
                  <a:pos x="T8" y="T9"/>
                </a:cxn>
              </a:cxnLst>
              <a:rect l="T15" t="T16" r="T17" b="T18"/>
              <a:pathLst>
                <a:path w="57" h="30">
                  <a:moveTo>
                    <a:pt x="36" y="0"/>
                  </a:moveTo>
                  <a:lnTo>
                    <a:pt x="57" y="16"/>
                  </a:lnTo>
                  <a:lnTo>
                    <a:pt x="54" y="30"/>
                  </a:lnTo>
                  <a:lnTo>
                    <a:pt x="0" y="15"/>
                  </a:lnTo>
                  <a:lnTo>
                    <a:pt x="36"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8" name="Freeform 1179"/>
            <p:cNvSpPr>
              <a:spLocks/>
            </p:cNvSpPr>
            <p:nvPr/>
          </p:nvSpPr>
          <p:spPr bwMode="auto">
            <a:xfrm>
              <a:off x="1791941" y="1885971"/>
              <a:ext cx="75856" cy="75856"/>
            </a:xfrm>
            <a:custGeom>
              <a:avLst/>
              <a:gdLst>
                <a:gd name="T0" fmla="*/ 2147483647 w 157"/>
                <a:gd name="T1" fmla="*/ 2147483647 h 153"/>
                <a:gd name="T2" fmla="*/ 2147483647 w 157"/>
                <a:gd name="T3" fmla="*/ 0 h 153"/>
                <a:gd name="T4" fmla="*/ 2147483647 w 157"/>
                <a:gd name="T5" fmla="*/ 2147483647 h 153"/>
                <a:gd name="T6" fmla="*/ 2147483647 w 157"/>
                <a:gd name="T7" fmla="*/ 2147483647 h 153"/>
                <a:gd name="T8" fmla="*/ 2147483647 w 157"/>
                <a:gd name="T9" fmla="*/ 2147483647 h 153"/>
                <a:gd name="T10" fmla="*/ 2147483647 w 157"/>
                <a:gd name="T11" fmla="*/ 2147483647 h 153"/>
                <a:gd name="T12" fmla="*/ 2147483647 w 157"/>
                <a:gd name="T13" fmla="*/ 2147483647 h 153"/>
                <a:gd name="T14" fmla="*/ 2147483647 w 157"/>
                <a:gd name="T15" fmla="*/ 2147483647 h 153"/>
                <a:gd name="T16" fmla="*/ 2147483647 w 157"/>
                <a:gd name="T17" fmla="*/ 2147483647 h 153"/>
                <a:gd name="T18" fmla="*/ 2147483647 w 157"/>
                <a:gd name="T19" fmla="*/ 2147483647 h 153"/>
                <a:gd name="T20" fmla="*/ 2147483647 w 157"/>
                <a:gd name="T21" fmla="*/ 2147483647 h 153"/>
                <a:gd name="T22" fmla="*/ 2147483647 w 157"/>
                <a:gd name="T23" fmla="*/ 2147483647 h 153"/>
                <a:gd name="T24" fmla="*/ 2147483647 w 157"/>
                <a:gd name="T25" fmla="*/ 2147483647 h 153"/>
                <a:gd name="T26" fmla="*/ 0 w 157"/>
                <a:gd name="T27" fmla="*/ 2147483647 h 153"/>
                <a:gd name="T28" fmla="*/ 2147483647 w 157"/>
                <a:gd name="T29" fmla="*/ 2147483647 h 153"/>
                <a:gd name="T30" fmla="*/ 2147483647 w 157"/>
                <a:gd name="T31" fmla="*/ 2147483647 h 1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7"/>
                <a:gd name="T49" fmla="*/ 0 h 153"/>
                <a:gd name="T50" fmla="*/ 157 w 157"/>
                <a:gd name="T51" fmla="*/ 153 h 1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7" h="153">
                  <a:moveTo>
                    <a:pt x="60" y="14"/>
                  </a:moveTo>
                  <a:lnTo>
                    <a:pt x="135" y="0"/>
                  </a:lnTo>
                  <a:lnTo>
                    <a:pt x="157" y="15"/>
                  </a:lnTo>
                  <a:lnTo>
                    <a:pt x="152" y="35"/>
                  </a:lnTo>
                  <a:lnTo>
                    <a:pt x="81" y="64"/>
                  </a:lnTo>
                  <a:lnTo>
                    <a:pt x="90" y="69"/>
                  </a:lnTo>
                  <a:lnTo>
                    <a:pt x="87" y="82"/>
                  </a:lnTo>
                  <a:lnTo>
                    <a:pt x="135" y="68"/>
                  </a:lnTo>
                  <a:lnTo>
                    <a:pt x="138" y="90"/>
                  </a:lnTo>
                  <a:lnTo>
                    <a:pt x="131" y="123"/>
                  </a:lnTo>
                  <a:lnTo>
                    <a:pt x="50" y="153"/>
                  </a:lnTo>
                  <a:lnTo>
                    <a:pt x="5" y="116"/>
                  </a:lnTo>
                  <a:lnTo>
                    <a:pt x="7" y="100"/>
                  </a:lnTo>
                  <a:lnTo>
                    <a:pt x="0" y="65"/>
                  </a:lnTo>
                  <a:lnTo>
                    <a:pt x="5" y="44"/>
                  </a:lnTo>
                  <a:lnTo>
                    <a:pt x="60" y="1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9" name="Freeform 1180"/>
            <p:cNvSpPr>
              <a:spLocks/>
            </p:cNvSpPr>
            <p:nvPr/>
          </p:nvSpPr>
          <p:spPr bwMode="auto">
            <a:xfrm>
              <a:off x="1757047" y="1517314"/>
              <a:ext cx="28826" cy="34894"/>
            </a:xfrm>
            <a:custGeom>
              <a:avLst/>
              <a:gdLst>
                <a:gd name="T0" fmla="*/ 0 w 56"/>
                <a:gd name="T1" fmla="*/ 2147483647 h 72"/>
                <a:gd name="T2" fmla="*/ 2147483647 w 56"/>
                <a:gd name="T3" fmla="*/ 0 h 72"/>
                <a:gd name="T4" fmla="*/ 2147483647 w 56"/>
                <a:gd name="T5" fmla="*/ 2147483647 h 72"/>
                <a:gd name="T6" fmla="*/ 2147483647 w 56"/>
                <a:gd name="T7" fmla="*/ 2147483647 h 72"/>
                <a:gd name="T8" fmla="*/ 0 w 56"/>
                <a:gd name="T9" fmla="*/ 2147483647 h 72"/>
                <a:gd name="T10" fmla="*/ 0 60000 65536"/>
                <a:gd name="T11" fmla="*/ 0 60000 65536"/>
                <a:gd name="T12" fmla="*/ 0 60000 65536"/>
                <a:gd name="T13" fmla="*/ 0 60000 65536"/>
                <a:gd name="T14" fmla="*/ 0 60000 65536"/>
                <a:gd name="T15" fmla="*/ 0 w 56"/>
                <a:gd name="T16" fmla="*/ 0 h 72"/>
                <a:gd name="T17" fmla="*/ 56 w 56"/>
                <a:gd name="T18" fmla="*/ 72 h 72"/>
              </a:gdLst>
              <a:ahLst/>
              <a:cxnLst>
                <a:cxn ang="T10">
                  <a:pos x="T0" y="T1"/>
                </a:cxn>
                <a:cxn ang="T11">
                  <a:pos x="T2" y="T3"/>
                </a:cxn>
                <a:cxn ang="T12">
                  <a:pos x="T4" y="T5"/>
                </a:cxn>
                <a:cxn ang="T13">
                  <a:pos x="T6" y="T7"/>
                </a:cxn>
                <a:cxn ang="T14">
                  <a:pos x="T8" y="T9"/>
                </a:cxn>
              </a:cxnLst>
              <a:rect l="T15" t="T16" r="T17" b="T18"/>
              <a:pathLst>
                <a:path w="56" h="72">
                  <a:moveTo>
                    <a:pt x="0" y="21"/>
                  </a:moveTo>
                  <a:lnTo>
                    <a:pt x="23" y="0"/>
                  </a:lnTo>
                  <a:lnTo>
                    <a:pt x="56" y="54"/>
                  </a:lnTo>
                  <a:lnTo>
                    <a:pt x="31" y="72"/>
                  </a:lnTo>
                  <a:lnTo>
                    <a:pt x="0" y="2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0" name="Freeform 1182"/>
            <p:cNvSpPr>
              <a:spLocks/>
            </p:cNvSpPr>
            <p:nvPr/>
          </p:nvSpPr>
          <p:spPr bwMode="auto">
            <a:xfrm>
              <a:off x="2089295" y="1661439"/>
              <a:ext cx="27308" cy="56134"/>
            </a:xfrm>
            <a:custGeom>
              <a:avLst/>
              <a:gdLst>
                <a:gd name="T0" fmla="*/ 2147483647 w 56"/>
                <a:gd name="T1" fmla="*/ 0 h 112"/>
                <a:gd name="T2" fmla="*/ 2147483647 w 56"/>
                <a:gd name="T3" fmla="*/ 2147483647 h 112"/>
                <a:gd name="T4" fmla="*/ 2147483647 w 56"/>
                <a:gd name="T5" fmla="*/ 2147483647 h 112"/>
                <a:gd name="T6" fmla="*/ 2147483647 w 56"/>
                <a:gd name="T7" fmla="*/ 2147483647 h 112"/>
                <a:gd name="T8" fmla="*/ 2147483647 w 56"/>
                <a:gd name="T9" fmla="*/ 2147483647 h 112"/>
                <a:gd name="T10" fmla="*/ 0 w 56"/>
                <a:gd name="T11" fmla="*/ 2147483647 h 112"/>
                <a:gd name="T12" fmla="*/ 2147483647 w 56"/>
                <a:gd name="T13" fmla="*/ 2147483647 h 112"/>
                <a:gd name="T14" fmla="*/ 2147483647 w 56"/>
                <a:gd name="T15" fmla="*/ 0 h 112"/>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112"/>
                <a:gd name="T26" fmla="*/ 56 w 56"/>
                <a:gd name="T27" fmla="*/ 112 h 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112">
                  <a:moveTo>
                    <a:pt x="19" y="0"/>
                  </a:moveTo>
                  <a:lnTo>
                    <a:pt x="52" y="12"/>
                  </a:lnTo>
                  <a:lnTo>
                    <a:pt x="56" y="72"/>
                  </a:lnTo>
                  <a:lnTo>
                    <a:pt x="48" y="112"/>
                  </a:lnTo>
                  <a:lnTo>
                    <a:pt x="22" y="60"/>
                  </a:lnTo>
                  <a:lnTo>
                    <a:pt x="0" y="59"/>
                  </a:lnTo>
                  <a:lnTo>
                    <a:pt x="3" y="19"/>
                  </a:lnTo>
                  <a:lnTo>
                    <a:pt x="19"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1" name="Freeform 1183"/>
            <p:cNvSpPr>
              <a:spLocks/>
            </p:cNvSpPr>
            <p:nvPr/>
          </p:nvSpPr>
          <p:spPr bwMode="auto">
            <a:xfrm>
              <a:off x="2159082" y="1497591"/>
              <a:ext cx="239704" cy="391415"/>
            </a:xfrm>
            <a:custGeom>
              <a:avLst/>
              <a:gdLst>
                <a:gd name="T0" fmla="*/ 2147483647 w 482"/>
                <a:gd name="T1" fmla="*/ 2147483647 h 786"/>
                <a:gd name="T2" fmla="*/ 2147483647 w 482"/>
                <a:gd name="T3" fmla="*/ 2147483647 h 786"/>
                <a:gd name="T4" fmla="*/ 2147483647 w 482"/>
                <a:gd name="T5" fmla="*/ 2147483647 h 786"/>
                <a:gd name="T6" fmla="*/ 2147483647 w 482"/>
                <a:gd name="T7" fmla="*/ 2147483647 h 786"/>
                <a:gd name="T8" fmla="*/ 2147483647 w 482"/>
                <a:gd name="T9" fmla="*/ 2147483647 h 786"/>
                <a:gd name="T10" fmla="*/ 2147483647 w 482"/>
                <a:gd name="T11" fmla="*/ 2147483647 h 786"/>
                <a:gd name="T12" fmla="*/ 2147483647 w 482"/>
                <a:gd name="T13" fmla="*/ 0 h 786"/>
                <a:gd name="T14" fmla="*/ 2147483647 w 482"/>
                <a:gd name="T15" fmla="*/ 2147483647 h 786"/>
                <a:gd name="T16" fmla="*/ 2147483647 w 482"/>
                <a:gd name="T17" fmla="*/ 2147483647 h 786"/>
                <a:gd name="T18" fmla="*/ 2147483647 w 482"/>
                <a:gd name="T19" fmla="*/ 2147483647 h 786"/>
                <a:gd name="T20" fmla="*/ 2147483647 w 482"/>
                <a:gd name="T21" fmla="*/ 2147483647 h 786"/>
                <a:gd name="T22" fmla="*/ 2147483647 w 482"/>
                <a:gd name="T23" fmla="*/ 2147483647 h 786"/>
                <a:gd name="T24" fmla="*/ 2147483647 w 482"/>
                <a:gd name="T25" fmla="*/ 2147483647 h 786"/>
                <a:gd name="T26" fmla="*/ 2147483647 w 482"/>
                <a:gd name="T27" fmla="*/ 2147483647 h 786"/>
                <a:gd name="T28" fmla="*/ 2147483647 w 482"/>
                <a:gd name="T29" fmla="*/ 2147483647 h 786"/>
                <a:gd name="T30" fmla="*/ 2147483647 w 482"/>
                <a:gd name="T31" fmla="*/ 2147483647 h 786"/>
                <a:gd name="T32" fmla="*/ 2147483647 w 482"/>
                <a:gd name="T33" fmla="*/ 2147483647 h 786"/>
                <a:gd name="T34" fmla="*/ 2147483647 w 482"/>
                <a:gd name="T35" fmla="*/ 2147483647 h 786"/>
                <a:gd name="T36" fmla="*/ 2147483647 w 482"/>
                <a:gd name="T37" fmla="*/ 2147483647 h 786"/>
                <a:gd name="T38" fmla="*/ 2147483647 w 482"/>
                <a:gd name="T39" fmla="*/ 2147483647 h 786"/>
                <a:gd name="T40" fmla="*/ 2147483647 w 482"/>
                <a:gd name="T41" fmla="*/ 2147483647 h 786"/>
                <a:gd name="T42" fmla="*/ 2147483647 w 482"/>
                <a:gd name="T43" fmla="*/ 2147483647 h 786"/>
                <a:gd name="T44" fmla="*/ 2147483647 w 482"/>
                <a:gd name="T45" fmla="*/ 2147483647 h 786"/>
                <a:gd name="T46" fmla="*/ 2147483647 w 482"/>
                <a:gd name="T47" fmla="*/ 2147483647 h 786"/>
                <a:gd name="T48" fmla="*/ 2147483647 w 482"/>
                <a:gd name="T49" fmla="*/ 2147483647 h 786"/>
                <a:gd name="T50" fmla="*/ 2147483647 w 482"/>
                <a:gd name="T51" fmla="*/ 2147483647 h 786"/>
                <a:gd name="T52" fmla="*/ 2147483647 w 482"/>
                <a:gd name="T53" fmla="*/ 2147483647 h 786"/>
                <a:gd name="T54" fmla="*/ 2147483647 w 482"/>
                <a:gd name="T55" fmla="*/ 2147483647 h 786"/>
                <a:gd name="T56" fmla="*/ 2147483647 w 482"/>
                <a:gd name="T57" fmla="*/ 2147483647 h 786"/>
                <a:gd name="T58" fmla="*/ 2147483647 w 482"/>
                <a:gd name="T59" fmla="*/ 2147483647 h 786"/>
                <a:gd name="T60" fmla="*/ 2147483647 w 482"/>
                <a:gd name="T61" fmla="*/ 2147483647 h 786"/>
                <a:gd name="T62" fmla="*/ 2147483647 w 482"/>
                <a:gd name="T63" fmla="*/ 2147483647 h 786"/>
                <a:gd name="T64" fmla="*/ 2147483647 w 482"/>
                <a:gd name="T65" fmla="*/ 2147483647 h 786"/>
                <a:gd name="T66" fmla="*/ 2147483647 w 482"/>
                <a:gd name="T67" fmla="*/ 2147483647 h 786"/>
                <a:gd name="T68" fmla="*/ 2147483647 w 482"/>
                <a:gd name="T69" fmla="*/ 2147483647 h 786"/>
                <a:gd name="T70" fmla="*/ 2147483647 w 482"/>
                <a:gd name="T71" fmla="*/ 2147483647 h 786"/>
                <a:gd name="T72" fmla="*/ 2147483647 w 482"/>
                <a:gd name="T73" fmla="*/ 2147483647 h 786"/>
                <a:gd name="T74" fmla="*/ 2147483647 w 482"/>
                <a:gd name="T75" fmla="*/ 2147483647 h 786"/>
                <a:gd name="T76" fmla="*/ 2147483647 w 482"/>
                <a:gd name="T77" fmla="*/ 2147483647 h 786"/>
                <a:gd name="T78" fmla="*/ 2147483647 w 482"/>
                <a:gd name="T79" fmla="*/ 2147483647 h 786"/>
                <a:gd name="T80" fmla="*/ 2147483647 w 482"/>
                <a:gd name="T81" fmla="*/ 2147483647 h 786"/>
                <a:gd name="T82" fmla="*/ 2147483647 w 482"/>
                <a:gd name="T83" fmla="*/ 2147483647 h 786"/>
                <a:gd name="T84" fmla="*/ 2147483647 w 482"/>
                <a:gd name="T85" fmla="*/ 2147483647 h 786"/>
                <a:gd name="T86" fmla="*/ 2147483647 w 482"/>
                <a:gd name="T87" fmla="*/ 2147483647 h 786"/>
                <a:gd name="T88" fmla="*/ 2147483647 w 482"/>
                <a:gd name="T89" fmla="*/ 2147483647 h 786"/>
                <a:gd name="T90" fmla="*/ 2147483647 w 482"/>
                <a:gd name="T91" fmla="*/ 2147483647 h 786"/>
                <a:gd name="T92" fmla="*/ 2147483647 w 482"/>
                <a:gd name="T93" fmla="*/ 2147483647 h 786"/>
                <a:gd name="T94" fmla="*/ 2147483647 w 482"/>
                <a:gd name="T95" fmla="*/ 2147483647 h 786"/>
                <a:gd name="T96" fmla="*/ 2147483647 w 482"/>
                <a:gd name="T97" fmla="*/ 2147483647 h 786"/>
                <a:gd name="T98" fmla="*/ 2147483647 w 482"/>
                <a:gd name="T99" fmla="*/ 2147483647 h 786"/>
                <a:gd name="T100" fmla="*/ 2147483647 w 482"/>
                <a:gd name="T101" fmla="*/ 2147483647 h 786"/>
                <a:gd name="T102" fmla="*/ 2147483647 w 482"/>
                <a:gd name="T103" fmla="*/ 2147483647 h 786"/>
                <a:gd name="T104" fmla="*/ 2147483647 w 482"/>
                <a:gd name="T105" fmla="*/ 2147483647 h 786"/>
                <a:gd name="T106" fmla="*/ 0 w 482"/>
                <a:gd name="T107" fmla="*/ 2147483647 h 786"/>
                <a:gd name="T108" fmla="*/ 2147483647 w 482"/>
                <a:gd name="T109" fmla="*/ 2147483647 h 786"/>
                <a:gd name="T110" fmla="*/ 2147483647 w 482"/>
                <a:gd name="T111" fmla="*/ 2147483647 h 786"/>
                <a:gd name="T112" fmla="*/ 2147483647 w 482"/>
                <a:gd name="T113" fmla="*/ 2147483647 h 78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82"/>
                <a:gd name="T172" fmla="*/ 0 h 786"/>
                <a:gd name="T173" fmla="*/ 482 w 482"/>
                <a:gd name="T174" fmla="*/ 786 h 78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82" h="786">
                  <a:moveTo>
                    <a:pt x="46" y="201"/>
                  </a:moveTo>
                  <a:lnTo>
                    <a:pt x="115" y="218"/>
                  </a:lnTo>
                  <a:lnTo>
                    <a:pt x="87" y="183"/>
                  </a:lnTo>
                  <a:lnTo>
                    <a:pt x="60" y="152"/>
                  </a:lnTo>
                  <a:lnTo>
                    <a:pt x="58" y="139"/>
                  </a:lnTo>
                  <a:lnTo>
                    <a:pt x="66" y="127"/>
                  </a:lnTo>
                  <a:lnTo>
                    <a:pt x="58" y="106"/>
                  </a:lnTo>
                  <a:lnTo>
                    <a:pt x="73" y="85"/>
                  </a:lnTo>
                  <a:lnTo>
                    <a:pt x="95" y="107"/>
                  </a:lnTo>
                  <a:lnTo>
                    <a:pt x="99" y="71"/>
                  </a:lnTo>
                  <a:lnTo>
                    <a:pt x="157" y="54"/>
                  </a:lnTo>
                  <a:lnTo>
                    <a:pt x="84" y="40"/>
                  </a:lnTo>
                  <a:lnTo>
                    <a:pt x="73" y="11"/>
                  </a:lnTo>
                  <a:lnTo>
                    <a:pt x="77" y="0"/>
                  </a:lnTo>
                  <a:lnTo>
                    <a:pt x="174" y="17"/>
                  </a:lnTo>
                  <a:lnTo>
                    <a:pt x="204" y="59"/>
                  </a:lnTo>
                  <a:lnTo>
                    <a:pt x="203" y="84"/>
                  </a:lnTo>
                  <a:lnTo>
                    <a:pt x="246" y="197"/>
                  </a:lnTo>
                  <a:lnTo>
                    <a:pt x="240" y="223"/>
                  </a:lnTo>
                  <a:lnTo>
                    <a:pt x="251" y="205"/>
                  </a:lnTo>
                  <a:lnTo>
                    <a:pt x="311" y="226"/>
                  </a:lnTo>
                  <a:lnTo>
                    <a:pt x="317" y="247"/>
                  </a:lnTo>
                  <a:lnTo>
                    <a:pt x="309" y="255"/>
                  </a:lnTo>
                  <a:lnTo>
                    <a:pt x="316" y="271"/>
                  </a:lnTo>
                  <a:lnTo>
                    <a:pt x="313" y="302"/>
                  </a:lnTo>
                  <a:lnTo>
                    <a:pt x="332" y="332"/>
                  </a:lnTo>
                  <a:lnTo>
                    <a:pt x="351" y="324"/>
                  </a:lnTo>
                  <a:lnTo>
                    <a:pt x="333" y="286"/>
                  </a:lnTo>
                  <a:lnTo>
                    <a:pt x="339" y="247"/>
                  </a:lnTo>
                  <a:lnTo>
                    <a:pt x="374" y="261"/>
                  </a:lnTo>
                  <a:lnTo>
                    <a:pt x="377" y="308"/>
                  </a:lnTo>
                  <a:lnTo>
                    <a:pt x="357" y="330"/>
                  </a:lnTo>
                  <a:lnTo>
                    <a:pt x="389" y="337"/>
                  </a:lnTo>
                  <a:lnTo>
                    <a:pt x="395" y="363"/>
                  </a:lnTo>
                  <a:lnTo>
                    <a:pt x="399" y="375"/>
                  </a:lnTo>
                  <a:lnTo>
                    <a:pt x="372" y="450"/>
                  </a:lnTo>
                  <a:lnTo>
                    <a:pt x="407" y="424"/>
                  </a:lnTo>
                  <a:lnTo>
                    <a:pt x="430" y="452"/>
                  </a:lnTo>
                  <a:lnTo>
                    <a:pt x="433" y="476"/>
                  </a:lnTo>
                  <a:lnTo>
                    <a:pt x="449" y="446"/>
                  </a:lnTo>
                  <a:lnTo>
                    <a:pt x="482" y="509"/>
                  </a:lnTo>
                  <a:lnTo>
                    <a:pt x="481" y="530"/>
                  </a:lnTo>
                  <a:lnTo>
                    <a:pt x="411" y="579"/>
                  </a:lnTo>
                  <a:lnTo>
                    <a:pt x="412" y="592"/>
                  </a:lnTo>
                  <a:lnTo>
                    <a:pt x="400" y="607"/>
                  </a:lnTo>
                  <a:lnTo>
                    <a:pt x="391" y="578"/>
                  </a:lnTo>
                  <a:lnTo>
                    <a:pt x="393" y="619"/>
                  </a:lnTo>
                  <a:lnTo>
                    <a:pt x="366" y="668"/>
                  </a:lnTo>
                  <a:lnTo>
                    <a:pt x="353" y="648"/>
                  </a:lnTo>
                  <a:lnTo>
                    <a:pt x="348" y="573"/>
                  </a:lnTo>
                  <a:lnTo>
                    <a:pt x="338" y="632"/>
                  </a:lnTo>
                  <a:lnTo>
                    <a:pt x="342" y="668"/>
                  </a:lnTo>
                  <a:lnTo>
                    <a:pt x="352" y="689"/>
                  </a:lnTo>
                  <a:lnTo>
                    <a:pt x="351" y="711"/>
                  </a:lnTo>
                  <a:lnTo>
                    <a:pt x="322" y="675"/>
                  </a:lnTo>
                  <a:lnTo>
                    <a:pt x="320" y="704"/>
                  </a:lnTo>
                  <a:lnTo>
                    <a:pt x="333" y="728"/>
                  </a:lnTo>
                  <a:lnTo>
                    <a:pt x="324" y="777"/>
                  </a:lnTo>
                  <a:lnTo>
                    <a:pt x="266" y="682"/>
                  </a:lnTo>
                  <a:lnTo>
                    <a:pt x="262" y="700"/>
                  </a:lnTo>
                  <a:lnTo>
                    <a:pt x="295" y="782"/>
                  </a:lnTo>
                  <a:lnTo>
                    <a:pt x="265" y="749"/>
                  </a:lnTo>
                  <a:lnTo>
                    <a:pt x="244" y="750"/>
                  </a:lnTo>
                  <a:lnTo>
                    <a:pt x="263" y="767"/>
                  </a:lnTo>
                  <a:lnTo>
                    <a:pt x="264" y="786"/>
                  </a:lnTo>
                  <a:lnTo>
                    <a:pt x="185" y="770"/>
                  </a:lnTo>
                  <a:lnTo>
                    <a:pt x="174" y="752"/>
                  </a:lnTo>
                  <a:lnTo>
                    <a:pt x="178" y="741"/>
                  </a:lnTo>
                  <a:lnTo>
                    <a:pt x="165" y="745"/>
                  </a:lnTo>
                  <a:lnTo>
                    <a:pt x="149" y="708"/>
                  </a:lnTo>
                  <a:lnTo>
                    <a:pt x="200" y="697"/>
                  </a:lnTo>
                  <a:lnTo>
                    <a:pt x="144" y="683"/>
                  </a:lnTo>
                  <a:lnTo>
                    <a:pt x="128" y="646"/>
                  </a:lnTo>
                  <a:lnTo>
                    <a:pt x="123" y="631"/>
                  </a:lnTo>
                  <a:lnTo>
                    <a:pt x="108" y="594"/>
                  </a:lnTo>
                  <a:lnTo>
                    <a:pt x="145" y="558"/>
                  </a:lnTo>
                  <a:lnTo>
                    <a:pt x="187" y="541"/>
                  </a:lnTo>
                  <a:lnTo>
                    <a:pt x="173" y="525"/>
                  </a:lnTo>
                  <a:lnTo>
                    <a:pt x="190" y="513"/>
                  </a:lnTo>
                  <a:lnTo>
                    <a:pt x="178" y="506"/>
                  </a:lnTo>
                  <a:lnTo>
                    <a:pt x="180" y="493"/>
                  </a:lnTo>
                  <a:lnTo>
                    <a:pt x="146" y="515"/>
                  </a:lnTo>
                  <a:lnTo>
                    <a:pt x="143" y="512"/>
                  </a:lnTo>
                  <a:lnTo>
                    <a:pt x="147" y="484"/>
                  </a:lnTo>
                  <a:lnTo>
                    <a:pt x="124" y="533"/>
                  </a:lnTo>
                  <a:lnTo>
                    <a:pt x="109" y="526"/>
                  </a:lnTo>
                  <a:lnTo>
                    <a:pt x="122" y="500"/>
                  </a:lnTo>
                  <a:lnTo>
                    <a:pt x="100" y="494"/>
                  </a:lnTo>
                  <a:lnTo>
                    <a:pt x="75" y="533"/>
                  </a:lnTo>
                  <a:lnTo>
                    <a:pt x="65" y="499"/>
                  </a:lnTo>
                  <a:lnTo>
                    <a:pt x="38" y="490"/>
                  </a:lnTo>
                  <a:lnTo>
                    <a:pt x="44" y="464"/>
                  </a:lnTo>
                  <a:lnTo>
                    <a:pt x="90" y="461"/>
                  </a:lnTo>
                  <a:lnTo>
                    <a:pt x="108" y="432"/>
                  </a:lnTo>
                  <a:lnTo>
                    <a:pt x="92" y="449"/>
                  </a:lnTo>
                  <a:lnTo>
                    <a:pt x="35" y="431"/>
                  </a:lnTo>
                  <a:lnTo>
                    <a:pt x="9" y="382"/>
                  </a:lnTo>
                  <a:lnTo>
                    <a:pt x="8" y="356"/>
                  </a:lnTo>
                  <a:lnTo>
                    <a:pt x="8" y="341"/>
                  </a:lnTo>
                  <a:lnTo>
                    <a:pt x="2" y="316"/>
                  </a:lnTo>
                  <a:lnTo>
                    <a:pt x="96" y="362"/>
                  </a:lnTo>
                  <a:lnTo>
                    <a:pt x="86" y="333"/>
                  </a:lnTo>
                  <a:lnTo>
                    <a:pt x="116" y="317"/>
                  </a:lnTo>
                  <a:lnTo>
                    <a:pt x="91" y="302"/>
                  </a:lnTo>
                  <a:lnTo>
                    <a:pt x="64" y="331"/>
                  </a:lnTo>
                  <a:lnTo>
                    <a:pt x="41" y="311"/>
                  </a:lnTo>
                  <a:lnTo>
                    <a:pt x="9" y="288"/>
                  </a:lnTo>
                  <a:lnTo>
                    <a:pt x="0" y="263"/>
                  </a:lnTo>
                  <a:lnTo>
                    <a:pt x="8" y="257"/>
                  </a:lnTo>
                  <a:lnTo>
                    <a:pt x="62" y="262"/>
                  </a:lnTo>
                  <a:lnTo>
                    <a:pt x="21" y="234"/>
                  </a:lnTo>
                  <a:lnTo>
                    <a:pt x="25" y="227"/>
                  </a:lnTo>
                  <a:lnTo>
                    <a:pt x="23" y="204"/>
                  </a:lnTo>
                  <a:lnTo>
                    <a:pt x="46" y="20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2" name="Freeform 1184"/>
            <p:cNvSpPr>
              <a:spLocks/>
            </p:cNvSpPr>
            <p:nvPr/>
          </p:nvSpPr>
          <p:spPr bwMode="auto">
            <a:xfrm>
              <a:off x="2160600" y="1916313"/>
              <a:ext cx="63718" cy="39445"/>
            </a:xfrm>
            <a:custGeom>
              <a:avLst/>
              <a:gdLst>
                <a:gd name="T0" fmla="*/ 2147483647 w 129"/>
                <a:gd name="T1" fmla="*/ 2147483647 h 78"/>
                <a:gd name="T2" fmla="*/ 2147483647 w 129"/>
                <a:gd name="T3" fmla="*/ 2147483647 h 78"/>
                <a:gd name="T4" fmla="*/ 2147483647 w 129"/>
                <a:gd name="T5" fmla="*/ 2147483647 h 78"/>
                <a:gd name="T6" fmla="*/ 2147483647 w 129"/>
                <a:gd name="T7" fmla="*/ 2147483647 h 78"/>
                <a:gd name="T8" fmla="*/ 2147483647 w 129"/>
                <a:gd name="T9" fmla="*/ 2147483647 h 78"/>
                <a:gd name="T10" fmla="*/ 2147483647 w 129"/>
                <a:gd name="T11" fmla="*/ 2147483647 h 78"/>
                <a:gd name="T12" fmla="*/ 2147483647 w 129"/>
                <a:gd name="T13" fmla="*/ 2147483647 h 78"/>
                <a:gd name="T14" fmla="*/ 2147483647 w 129"/>
                <a:gd name="T15" fmla="*/ 2147483647 h 78"/>
                <a:gd name="T16" fmla="*/ 0 w 129"/>
                <a:gd name="T17" fmla="*/ 2147483647 h 78"/>
                <a:gd name="T18" fmla="*/ 2147483647 w 129"/>
                <a:gd name="T19" fmla="*/ 0 h 78"/>
                <a:gd name="T20" fmla="*/ 2147483647 w 129"/>
                <a:gd name="T21" fmla="*/ 2147483647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
                <a:gd name="T34" fmla="*/ 0 h 78"/>
                <a:gd name="T35" fmla="*/ 129 w 129"/>
                <a:gd name="T36" fmla="*/ 78 h 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 h="78">
                  <a:moveTo>
                    <a:pt x="47" y="10"/>
                  </a:moveTo>
                  <a:lnTo>
                    <a:pt x="110" y="11"/>
                  </a:lnTo>
                  <a:lnTo>
                    <a:pt x="129" y="34"/>
                  </a:lnTo>
                  <a:lnTo>
                    <a:pt x="117" y="44"/>
                  </a:lnTo>
                  <a:lnTo>
                    <a:pt x="119" y="70"/>
                  </a:lnTo>
                  <a:lnTo>
                    <a:pt x="115" y="78"/>
                  </a:lnTo>
                  <a:lnTo>
                    <a:pt x="50" y="75"/>
                  </a:lnTo>
                  <a:lnTo>
                    <a:pt x="13" y="58"/>
                  </a:lnTo>
                  <a:lnTo>
                    <a:pt x="0" y="31"/>
                  </a:lnTo>
                  <a:lnTo>
                    <a:pt x="27" y="0"/>
                  </a:lnTo>
                  <a:lnTo>
                    <a:pt x="47" y="1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3" name="Freeform 1185"/>
            <p:cNvSpPr>
              <a:spLocks/>
            </p:cNvSpPr>
            <p:nvPr/>
          </p:nvSpPr>
          <p:spPr bwMode="auto">
            <a:xfrm>
              <a:off x="2143911" y="1990653"/>
              <a:ext cx="367141" cy="226049"/>
            </a:xfrm>
            <a:custGeom>
              <a:avLst/>
              <a:gdLst>
                <a:gd name="T0" fmla="*/ 2147483647 w 745"/>
                <a:gd name="T1" fmla="*/ 2147483647 h 456"/>
                <a:gd name="T2" fmla="*/ 0 w 745"/>
                <a:gd name="T3" fmla="*/ 2147483647 h 456"/>
                <a:gd name="T4" fmla="*/ 2147483647 w 745"/>
                <a:gd name="T5" fmla="*/ 2147483647 h 456"/>
                <a:gd name="T6" fmla="*/ 2147483647 w 745"/>
                <a:gd name="T7" fmla="*/ 2147483647 h 456"/>
                <a:gd name="T8" fmla="*/ 2147483647 w 745"/>
                <a:gd name="T9" fmla="*/ 2147483647 h 456"/>
                <a:gd name="T10" fmla="*/ 2147483647 w 745"/>
                <a:gd name="T11" fmla="*/ 2147483647 h 456"/>
                <a:gd name="T12" fmla="*/ 2147483647 w 745"/>
                <a:gd name="T13" fmla="*/ 2147483647 h 456"/>
                <a:gd name="T14" fmla="*/ 2147483647 w 745"/>
                <a:gd name="T15" fmla="*/ 2147483647 h 456"/>
                <a:gd name="T16" fmla="*/ 2147483647 w 745"/>
                <a:gd name="T17" fmla="*/ 2147483647 h 456"/>
                <a:gd name="T18" fmla="*/ 2147483647 w 745"/>
                <a:gd name="T19" fmla="*/ 2147483647 h 456"/>
                <a:gd name="T20" fmla="*/ 2147483647 w 745"/>
                <a:gd name="T21" fmla="*/ 2147483647 h 456"/>
                <a:gd name="T22" fmla="*/ 2147483647 w 745"/>
                <a:gd name="T23" fmla="*/ 2147483647 h 456"/>
                <a:gd name="T24" fmla="*/ 2147483647 w 745"/>
                <a:gd name="T25" fmla="*/ 2147483647 h 456"/>
                <a:gd name="T26" fmla="*/ 2147483647 w 745"/>
                <a:gd name="T27" fmla="*/ 2147483647 h 456"/>
                <a:gd name="T28" fmla="*/ 2147483647 w 745"/>
                <a:gd name="T29" fmla="*/ 2147483647 h 456"/>
                <a:gd name="T30" fmla="*/ 2147483647 w 745"/>
                <a:gd name="T31" fmla="*/ 2147483647 h 456"/>
                <a:gd name="T32" fmla="*/ 2147483647 w 745"/>
                <a:gd name="T33" fmla="*/ 2147483647 h 456"/>
                <a:gd name="T34" fmla="*/ 2147483647 w 745"/>
                <a:gd name="T35" fmla="*/ 2147483647 h 456"/>
                <a:gd name="T36" fmla="*/ 2147483647 w 745"/>
                <a:gd name="T37" fmla="*/ 2147483647 h 456"/>
                <a:gd name="T38" fmla="*/ 2147483647 w 745"/>
                <a:gd name="T39" fmla="*/ 2147483647 h 456"/>
                <a:gd name="T40" fmla="*/ 2147483647 w 745"/>
                <a:gd name="T41" fmla="*/ 2147483647 h 456"/>
                <a:gd name="T42" fmla="*/ 2147483647 w 745"/>
                <a:gd name="T43" fmla="*/ 2147483647 h 456"/>
                <a:gd name="T44" fmla="*/ 2147483647 w 745"/>
                <a:gd name="T45" fmla="*/ 2147483647 h 456"/>
                <a:gd name="T46" fmla="*/ 2147483647 w 745"/>
                <a:gd name="T47" fmla="*/ 2147483647 h 456"/>
                <a:gd name="T48" fmla="*/ 2147483647 w 745"/>
                <a:gd name="T49" fmla="*/ 2147483647 h 456"/>
                <a:gd name="T50" fmla="*/ 2147483647 w 745"/>
                <a:gd name="T51" fmla="*/ 2147483647 h 456"/>
                <a:gd name="T52" fmla="*/ 2147483647 w 745"/>
                <a:gd name="T53" fmla="*/ 2147483647 h 456"/>
                <a:gd name="T54" fmla="*/ 2147483647 w 745"/>
                <a:gd name="T55" fmla="*/ 2147483647 h 456"/>
                <a:gd name="T56" fmla="*/ 2147483647 w 745"/>
                <a:gd name="T57" fmla="*/ 2147483647 h 456"/>
                <a:gd name="T58" fmla="*/ 2147483647 w 745"/>
                <a:gd name="T59" fmla="*/ 2147483647 h 456"/>
                <a:gd name="T60" fmla="*/ 2147483647 w 745"/>
                <a:gd name="T61" fmla="*/ 2147483647 h 456"/>
                <a:gd name="T62" fmla="*/ 2147483647 w 745"/>
                <a:gd name="T63" fmla="*/ 2147483647 h 456"/>
                <a:gd name="T64" fmla="*/ 2147483647 w 745"/>
                <a:gd name="T65" fmla="*/ 2147483647 h 456"/>
                <a:gd name="T66" fmla="*/ 2147483647 w 745"/>
                <a:gd name="T67" fmla="*/ 2147483647 h 456"/>
                <a:gd name="T68" fmla="*/ 2147483647 w 745"/>
                <a:gd name="T69" fmla="*/ 2147483647 h 456"/>
                <a:gd name="T70" fmla="*/ 2147483647 w 745"/>
                <a:gd name="T71" fmla="*/ 2147483647 h 456"/>
                <a:gd name="T72" fmla="*/ 2147483647 w 745"/>
                <a:gd name="T73" fmla="*/ 2147483647 h 456"/>
                <a:gd name="T74" fmla="*/ 2147483647 w 745"/>
                <a:gd name="T75" fmla="*/ 2147483647 h 456"/>
                <a:gd name="T76" fmla="*/ 2147483647 w 745"/>
                <a:gd name="T77" fmla="*/ 2147483647 h 456"/>
                <a:gd name="T78" fmla="*/ 2147483647 w 745"/>
                <a:gd name="T79" fmla="*/ 2147483647 h 456"/>
                <a:gd name="T80" fmla="*/ 2147483647 w 745"/>
                <a:gd name="T81" fmla="*/ 2147483647 h 456"/>
                <a:gd name="T82" fmla="*/ 2147483647 w 745"/>
                <a:gd name="T83" fmla="*/ 2147483647 h 4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45"/>
                <a:gd name="T127" fmla="*/ 0 h 456"/>
                <a:gd name="T128" fmla="*/ 745 w 745"/>
                <a:gd name="T129" fmla="*/ 456 h 4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45" h="456">
                  <a:moveTo>
                    <a:pt x="86" y="4"/>
                  </a:moveTo>
                  <a:lnTo>
                    <a:pt x="21" y="0"/>
                  </a:lnTo>
                  <a:lnTo>
                    <a:pt x="4" y="22"/>
                  </a:lnTo>
                  <a:lnTo>
                    <a:pt x="30" y="51"/>
                  </a:lnTo>
                  <a:lnTo>
                    <a:pt x="5" y="41"/>
                  </a:lnTo>
                  <a:lnTo>
                    <a:pt x="0" y="57"/>
                  </a:lnTo>
                  <a:lnTo>
                    <a:pt x="42" y="86"/>
                  </a:lnTo>
                  <a:lnTo>
                    <a:pt x="56" y="122"/>
                  </a:lnTo>
                  <a:lnTo>
                    <a:pt x="79" y="132"/>
                  </a:lnTo>
                  <a:lnTo>
                    <a:pt x="86" y="156"/>
                  </a:lnTo>
                  <a:lnTo>
                    <a:pt x="89" y="142"/>
                  </a:lnTo>
                  <a:lnTo>
                    <a:pt x="133" y="156"/>
                  </a:lnTo>
                  <a:lnTo>
                    <a:pt x="163" y="135"/>
                  </a:lnTo>
                  <a:lnTo>
                    <a:pt x="177" y="172"/>
                  </a:lnTo>
                  <a:lnTo>
                    <a:pt x="181" y="202"/>
                  </a:lnTo>
                  <a:lnTo>
                    <a:pt x="201" y="231"/>
                  </a:lnTo>
                  <a:lnTo>
                    <a:pt x="204" y="262"/>
                  </a:lnTo>
                  <a:lnTo>
                    <a:pt x="210" y="269"/>
                  </a:lnTo>
                  <a:lnTo>
                    <a:pt x="189" y="302"/>
                  </a:lnTo>
                  <a:lnTo>
                    <a:pt x="193" y="305"/>
                  </a:lnTo>
                  <a:lnTo>
                    <a:pt x="188" y="334"/>
                  </a:lnTo>
                  <a:lnTo>
                    <a:pt x="219" y="353"/>
                  </a:lnTo>
                  <a:lnTo>
                    <a:pt x="201" y="370"/>
                  </a:lnTo>
                  <a:lnTo>
                    <a:pt x="203" y="399"/>
                  </a:lnTo>
                  <a:lnTo>
                    <a:pt x="222" y="418"/>
                  </a:lnTo>
                  <a:lnTo>
                    <a:pt x="227" y="429"/>
                  </a:lnTo>
                  <a:lnTo>
                    <a:pt x="242" y="426"/>
                  </a:lnTo>
                  <a:lnTo>
                    <a:pt x="242" y="413"/>
                  </a:lnTo>
                  <a:lnTo>
                    <a:pt x="259" y="396"/>
                  </a:lnTo>
                  <a:lnTo>
                    <a:pt x="251" y="414"/>
                  </a:lnTo>
                  <a:lnTo>
                    <a:pt x="263" y="432"/>
                  </a:lnTo>
                  <a:lnTo>
                    <a:pt x="263" y="411"/>
                  </a:lnTo>
                  <a:lnTo>
                    <a:pt x="280" y="430"/>
                  </a:lnTo>
                  <a:lnTo>
                    <a:pt x="277" y="438"/>
                  </a:lnTo>
                  <a:lnTo>
                    <a:pt x="312" y="447"/>
                  </a:lnTo>
                  <a:lnTo>
                    <a:pt x="327" y="429"/>
                  </a:lnTo>
                  <a:lnTo>
                    <a:pt x="318" y="407"/>
                  </a:lnTo>
                  <a:lnTo>
                    <a:pt x="330" y="409"/>
                  </a:lnTo>
                  <a:lnTo>
                    <a:pt x="329" y="396"/>
                  </a:lnTo>
                  <a:lnTo>
                    <a:pt x="340" y="423"/>
                  </a:lnTo>
                  <a:lnTo>
                    <a:pt x="348" y="397"/>
                  </a:lnTo>
                  <a:lnTo>
                    <a:pt x="352" y="399"/>
                  </a:lnTo>
                  <a:lnTo>
                    <a:pt x="359" y="405"/>
                  </a:lnTo>
                  <a:lnTo>
                    <a:pt x="356" y="450"/>
                  </a:lnTo>
                  <a:lnTo>
                    <a:pt x="367" y="455"/>
                  </a:lnTo>
                  <a:lnTo>
                    <a:pt x="401" y="455"/>
                  </a:lnTo>
                  <a:lnTo>
                    <a:pt x="436" y="456"/>
                  </a:lnTo>
                  <a:lnTo>
                    <a:pt x="441" y="452"/>
                  </a:lnTo>
                  <a:lnTo>
                    <a:pt x="435" y="437"/>
                  </a:lnTo>
                  <a:lnTo>
                    <a:pt x="449" y="453"/>
                  </a:lnTo>
                  <a:lnTo>
                    <a:pt x="458" y="436"/>
                  </a:lnTo>
                  <a:lnTo>
                    <a:pt x="467" y="456"/>
                  </a:lnTo>
                  <a:lnTo>
                    <a:pt x="488" y="443"/>
                  </a:lnTo>
                  <a:lnTo>
                    <a:pt x="488" y="423"/>
                  </a:lnTo>
                  <a:lnTo>
                    <a:pt x="503" y="450"/>
                  </a:lnTo>
                  <a:lnTo>
                    <a:pt x="512" y="437"/>
                  </a:lnTo>
                  <a:lnTo>
                    <a:pt x="511" y="418"/>
                  </a:lnTo>
                  <a:lnTo>
                    <a:pt x="516" y="446"/>
                  </a:lnTo>
                  <a:lnTo>
                    <a:pt x="574" y="438"/>
                  </a:lnTo>
                  <a:lnTo>
                    <a:pt x="587" y="409"/>
                  </a:lnTo>
                  <a:lnTo>
                    <a:pt x="562" y="383"/>
                  </a:lnTo>
                  <a:lnTo>
                    <a:pt x="572" y="383"/>
                  </a:lnTo>
                  <a:lnTo>
                    <a:pt x="594" y="398"/>
                  </a:lnTo>
                  <a:lnTo>
                    <a:pt x="595" y="431"/>
                  </a:lnTo>
                  <a:lnTo>
                    <a:pt x="610" y="449"/>
                  </a:lnTo>
                  <a:lnTo>
                    <a:pt x="621" y="439"/>
                  </a:lnTo>
                  <a:lnTo>
                    <a:pt x="649" y="455"/>
                  </a:lnTo>
                  <a:lnTo>
                    <a:pt x="721" y="438"/>
                  </a:lnTo>
                  <a:lnTo>
                    <a:pt x="721" y="411"/>
                  </a:lnTo>
                  <a:lnTo>
                    <a:pt x="719" y="400"/>
                  </a:lnTo>
                  <a:lnTo>
                    <a:pt x="704" y="380"/>
                  </a:lnTo>
                  <a:lnTo>
                    <a:pt x="705" y="359"/>
                  </a:lnTo>
                  <a:lnTo>
                    <a:pt x="745" y="317"/>
                  </a:lnTo>
                  <a:lnTo>
                    <a:pt x="744" y="288"/>
                  </a:lnTo>
                  <a:lnTo>
                    <a:pt x="736" y="275"/>
                  </a:lnTo>
                  <a:lnTo>
                    <a:pt x="709" y="275"/>
                  </a:lnTo>
                  <a:lnTo>
                    <a:pt x="718" y="270"/>
                  </a:lnTo>
                  <a:lnTo>
                    <a:pt x="715" y="259"/>
                  </a:lnTo>
                  <a:lnTo>
                    <a:pt x="677" y="248"/>
                  </a:lnTo>
                  <a:lnTo>
                    <a:pt x="676" y="228"/>
                  </a:lnTo>
                  <a:lnTo>
                    <a:pt x="627" y="219"/>
                  </a:lnTo>
                  <a:lnTo>
                    <a:pt x="594" y="237"/>
                  </a:lnTo>
                  <a:lnTo>
                    <a:pt x="560" y="226"/>
                  </a:lnTo>
                  <a:lnTo>
                    <a:pt x="529" y="259"/>
                  </a:lnTo>
                  <a:lnTo>
                    <a:pt x="506" y="257"/>
                  </a:lnTo>
                  <a:lnTo>
                    <a:pt x="500" y="263"/>
                  </a:lnTo>
                  <a:lnTo>
                    <a:pt x="501" y="280"/>
                  </a:lnTo>
                  <a:lnTo>
                    <a:pt x="488" y="264"/>
                  </a:lnTo>
                  <a:lnTo>
                    <a:pt x="459" y="281"/>
                  </a:lnTo>
                  <a:lnTo>
                    <a:pt x="485" y="304"/>
                  </a:lnTo>
                  <a:lnTo>
                    <a:pt x="436" y="311"/>
                  </a:lnTo>
                  <a:lnTo>
                    <a:pt x="446" y="300"/>
                  </a:lnTo>
                  <a:lnTo>
                    <a:pt x="402" y="268"/>
                  </a:lnTo>
                  <a:lnTo>
                    <a:pt x="395" y="294"/>
                  </a:lnTo>
                  <a:lnTo>
                    <a:pt x="387" y="272"/>
                  </a:lnTo>
                  <a:lnTo>
                    <a:pt x="366" y="292"/>
                  </a:lnTo>
                  <a:lnTo>
                    <a:pt x="368" y="280"/>
                  </a:lnTo>
                  <a:lnTo>
                    <a:pt x="350" y="257"/>
                  </a:lnTo>
                  <a:lnTo>
                    <a:pt x="343" y="263"/>
                  </a:lnTo>
                  <a:lnTo>
                    <a:pt x="345" y="292"/>
                  </a:lnTo>
                  <a:lnTo>
                    <a:pt x="340" y="302"/>
                  </a:lnTo>
                  <a:lnTo>
                    <a:pt x="332" y="278"/>
                  </a:lnTo>
                  <a:lnTo>
                    <a:pt x="322" y="265"/>
                  </a:lnTo>
                  <a:lnTo>
                    <a:pt x="328" y="240"/>
                  </a:lnTo>
                  <a:lnTo>
                    <a:pt x="320" y="229"/>
                  </a:lnTo>
                  <a:lnTo>
                    <a:pt x="300" y="231"/>
                  </a:lnTo>
                  <a:lnTo>
                    <a:pt x="305" y="223"/>
                  </a:lnTo>
                  <a:lnTo>
                    <a:pt x="295" y="206"/>
                  </a:lnTo>
                  <a:lnTo>
                    <a:pt x="242" y="236"/>
                  </a:lnTo>
                  <a:lnTo>
                    <a:pt x="247" y="204"/>
                  </a:lnTo>
                  <a:lnTo>
                    <a:pt x="279" y="198"/>
                  </a:lnTo>
                  <a:lnTo>
                    <a:pt x="229" y="171"/>
                  </a:lnTo>
                  <a:lnTo>
                    <a:pt x="234" y="154"/>
                  </a:lnTo>
                  <a:lnTo>
                    <a:pt x="275" y="180"/>
                  </a:lnTo>
                  <a:lnTo>
                    <a:pt x="316" y="176"/>
                  </a:lnTo>
                  <a:lnTo>
                    <a:pt x="327" y="166"/>
                  </a:lnTo>
                  <a:lnTo>
                    <a:pt x="329" y="143"/>
                  </a:lnTo>
                  <a:lnTo>
                    <a:pt x="278" y="113"/>
                  </a:lnTo>
                  <a:lnTo>
                    <a:pt x="272" y="93"/>
                  </a:lnTo>
                  <a:lnTo>
                    <a:pt x="231" y="66"/>
                  </a:lnTo>
                  <a:lnTo>
                    <a:pt x="166" y="86"/>
                  </a:lnTo>
                  <a:lnTo>
                    <a:pt x="142" y="120"/>
                  </a:lnTo>
                  <a:lnTo>
                    <a:pt x="153" y="88"/>
                  </a:lnTo>
                  <a:lnTo>
                    <a:pt x="156" y="59"/>
                  </a:lnTo>
                  <a:lnTo>
                    <a:pt x="153" y="46"/>
                  </a:lnTo>
                  <a:lnTo>
                    <a:pt x="139" y="20"/>
                  </a:lnTo>
                  <a:lnTo>
                    <a:pt x="114" y="27"/>
                  </a:lnTo>
                  <a:lnTo>
                    <a:pt x="86" y="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4" name="Freeform 1186"/>
            <p:cNvSpPr>
              <a:spLocks/>
            </p:cNvSpPr>
            <p:nvPr/>
          </p:nvSpPr>
          <p:spPr bwMode="auto">
            <a:xfrm>
              <a:off x="2511052" y="2078645"/>
              <a:ext cx="18206" cy="24273"/>
            </a:xfrm>
            <a:custGeom>
              <a:avLst/>
              <a:gdLst>
                <a:gd name="T0" fmla="*/ 2147483647 w 35"/>
                <a:gd name="T1" fmla="*/ 2147483647 h 49"/>
                <a:gd name="T2" fmla="*/ 2147483647 w 35"/>
                <a:gd name="T3" fmla="*/ 2147483647 h 49"/>
                <a:gd name="T4" fmla="*/ 2147483647 w 35"/>
                <a:gd name="T5" fmla="*/ 2147483647 h 49"/>
                <a:gd name="T6" fmla="*/ 0 w 35"/>
                <a:gd name="T7" fmla="*/ 2147483647 h 49"/>
                <a:gd name="T8" fmla="*/ 2147483647 w 35"/>
                <a:gd name="T9" fmla="*/ 0 h 49"/>
                <a:gd name="T10" fmla="*/ 2147483647 w 35"/>
                <a:gd name="T11" fmla="*/ 2147483647 h 49"/>
                <a:gd name="T12" fmla="*/ 0 60000 65536"/>
                <a:gd name="T13" fmla="*/ 0 60000 65536"/>
                <a:gd name="T14" fmla="*/ 0 60000 65536"/>
                <a:gd name="T15" fmla="*/ 0 60000 65536"/>
                <a:gd name="T16" fmla="*/ 0 60000 65536"/>
                <a:gd name="T17" fmla="*/ 0 60000 65536"/>
                <a:gd name="T18" fmla="*/ 0 w 35"/>
                <a:gd name="T19" fmla="*/ 0 h 49"/>
                <a:gd name="T20" fmla="*/ 35 w 35"/>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35" h="49">
                  <a:moveTo>
                    <a:pt x="28" y="6"/>
                  </a:moveTo>
                  <a:lnTo>
                    <a:pt x="23" y="31"/>
                  </a:lnTo>
                  <a:lnTo>
                    <a:pt x="35" y="48"/>
                  </a:lnTo>
                  <a:lnTo>
                    <a:pt x="0" y="49"/>
                  </a:lnTo>
                  <a:lnTo>
                    <a:pt x="16" y="0"/>
                  </a:lnTo>
                  <a:lnTo>
                    <a:pt x="28" y="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5" name="Freeform 1187"/>
            <p:cNvSpPr>
              <a:spLocks/>
            </p:cNvSpPr>
            <p:nvPr/>
          </p:nvSpPr>
          <p:spPr bwMode="auto">
            <a:xfrm>
              <a:off x="2495882" y="2168154"/>
              <a:ext cx="21239" cy="18206"/>
            </a:xfrm>
            <a:custGeom>
              <a:avLst/>
              <a:gdLst>
                <a:gd name="T0" fmla="*/ 2147483647 w 45"/>
                <a:gd name="T1" fmla="*/ 2147483647 h 37"/>
                <a:gd name="T2" fmla="*/ 2147483647 w 45"/>
                <a:gd name="T3" fmla="*/ 2147483647 h 37"/>
                <a:gd name="T4" fmla="*/ 2147483647 w 45"/>
                <a:gd name="T5" fmla="*/ 0 h 37"/>
                <a:gd name="T6" fmla="*/ 0 w 45"/>
                <a:gd name="T7" fmla="*/ 2147483647 h 37"/>
                <a:gd name="T8" fmla="*/ 2147483647 w 45"/>
                <a:gd name="T9" fmla="*/ 2147483647 h 37"/>
                <a:gd name="T10" fmla="*/ 2147483647 w 45"/>
                <a:gd name="T11" fmla="*/ 2147483647 h 37"/>
                <a:gd name="T12" fmla="*/ 0 60000 65536"/>
                <a:gd name="T13" fmla="*/ 0 60000 65536"/>
                <a:gd name="T14" fmla="*/ 0 60000 65536"/>
                <a:gd name="T15" fmla="*/ 0 60000 65536"/>
                <a:gd name="T16" fmla="*/ 0 60000 65536"/>
                <a:gd name="T17" fmla="*/ 0 60000 65536"/>
                <a:gd name="T18" fmla="*/ 0 w 45"/>
                <a:gd name="T19" fmla="*/ 0 h 37"/>
                <a:gd name="T20" fmla="*/ 45 w 45"/>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5" h="37">
                  <a:moveTo>
                    <a:pt x="34" y="30"/>
                  </a:moveTo>
                  <a:lnTo>
                    <a:pt x="45" y="21"/>
                  </a:lnTo>
                  <a:lnTo>
                    <a:pt x="36" y="0"/>
                  </a:lnTo>
                  <a:lnTo>
                    <a:pt x="0" y="17"/>
                  </a:lnTo>
                  <a:lnTo>
                    <a:pt x="13" y="37"/>
                  </a:lnTo>
                  <a:lnTo>
                    <a:pt x="34" y="3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6" name="Freeform 1188"/>
            <p:cNvSpPr>
              <a:spLocks/>
            </p:cNvSpPr>
            <p:nvPr/>
          </p:nvSpPr>
          <p:spPr bwMode="auto">
            <a:xfrm>
              <a:off x="2153014" y="2115056"/>
              <a:ext cx="63718" cy="87993"/>
            </a:xfrm>
            <a:custGeom>
              <a:avLst/>
              <a:gdLst>
                <a:gd name="T0" fmla="*/ 2147483647 w 127"/>
                <a:gd name="T1" fmla="*/ 2147483647 h 177"/>
                <a:gd name="T2" fmla="*/ 2147483647 w 127"/>
                <a:gd name="T3" fmla="*/ 2147483647 h 177"/>
                <a:gd name="T4" fmla="*/ 2147483647 w 127"/>
                <a:gd name="T5" fmla="*/ 2147483647 h 177"/>
                <a:gd name="T6" fmla="*/ 2147483647 w 127"/>
                <a:gd name="T7" fmla="*/ 2147483647 h 177"/>
                <a:gd name="T8" fmla="*/ 2147483647 w 127"/>
                <a:gd name="T9" fmla="*/ 2147483647 h 177"/>
                <a:gd name="T10" fmla="*/ 2147483647 w 127"/>
                <a:gd name="T11" fmla="*/ 2147483647 h 177"/>
                <a:gd name="T12" fmla="*/ 2147483647 w 127"/>
                <a:gd name="T13" fmla="*/ 2147483647 h 177"/>
                <a:gd name="T14" fmla="*/ 2147483647 w 127"/>
                <a:gd name="T15" fmla="*/ 2147483647 h 177"/>
                <a:gd name="T16" fmla="*/ 2147483647 w 127"/>
                <a:gd name="T17" fmla="*/ 2147483647 h 177"/>
                <a:gd name="T18" fmla="*/ 2147483647 w 127"/>
                <a:gd name="T19" fmla="*/ 2147483647 h 177"/>
                <a:gd name="T20" fmla="*/ 2147483647 w 127"/>
                <a:gd name="T21" fmla="*/ 2147483647 h 177"/>
                <a:gd name="T22" fmla="*/ 0 w 127"/>
                <a:gd name="T23" fmla="*/ 2147483647 h 177"/>
                <a:gd name="T24" fmla="*/ 2147483647 w 127"/>
                <a:gd name="T25" fmla="*/ 2147483647 h 177"/>
                <a:gd name="T26" fmla="*/ 2147483647 w 127"/>
                <a:gd name="T27" fmla="*/ 2147483647 h 177"/>
                <a:gd name="T28" fmla="*/ 2147483647 w 127"/>
                <a:gd name="T29" fmla="*/ 2147483647 h 177"/>
                <a:gd name="T30" fmla="*/ 2147483647 w 127"/>
                <a:gd name="T31" fmla="*/ 2147483647 h 177"/>
                <a:gd name="T32" fmla="*/ 2147483647 w 127"/>
                <a:gd name="T33" fmla="*/ 2147483647 h 177"/>
                <a:gd name="T34" fmla="*/ 2147483647 w 127"/>
                <a:gd name="T35" fmla="*/ 2147483647 h 177"/>
                <a:gd name="T36" fmla="*/ 2147483647 w 127"/>
                <a:gd name="T37" fmla="*/ 0 h 177"/>
                <a:gd name="T38" fmla="*/ 2147483647 w 127"/>
                <a:gd name="T39" fmla="*/ 2147483647 h 1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7"/>
                <a:gd name="T61" fmla="*/ 0 h 177"/>
                <a:gd name="T62" fmla="*/ 127 w 127"/>
                <a:gd name="T63" fmla="*/ 177 h 1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7" h="177">
                  <a:moveTo>
                    <a:pt x="65" y="2"/>
                  </a:moveTo>
                  <a:lnTo>
                    <a:pt x="127" y="74"/>
                  </a:lnTo>
                  <a:lnTo>
                    <a:pt x="124" y="82"/>
                  </a:lnTo>
                  <a:lnTo>
                    <a:pt x="127" y="163"/>
                  </a:lnTo>
                  <a:lnTo>
                    <a:pt x="78" y="177"/>
                  </a:lnTo>
                  <a:lnTo>
                    <a:pt x="53" y="143"/>
                  </a:lnTo>
                  <a:lnTo>
                    <a:pt x="27" y="137"/>
                  </a:lnTo>
                  <a:lnTo>
                    <a:pt x="20" y="122"/>
                  </a:lnTo>
                  <a:lnTo>
                    <a:pt x="24" y="109"/>
                  </a:lnTo>
                  <a:lnTo>
                    <a:pt x="11" y="121"/>
                  </a:lnTo>
                  <a:lnTo>
                    <a:pt x="5" y="108"/>
                  </a:lnTo>
                  <a:lnTo>
                    <a:pt x="0" y="77"/>
                  </a:lnTo>
                  <a:lnTo>
                    <a:pt x="19" y="61"/>
                  </a:lnTo>
                  <a:lnTo>
                    <a:pt x="28" y="59"/>
                  </a:lnTo>
                  <a:lnTo>
                    <a:pt x="20" y="49"/>
                  </a:lnTo>
                  <a:lnTo>
                    <a:pt x="18" y="37"/>
                  </a:lnTo>
                  <a:lnTo>
                    <a:pt x="34" y="35"/>
                  </a:lnTo>
                  <a:lnTo>
                    <a:pt x="32" y="19"/>
                  </a:lnTo>
                  <a:lnTo>
                    <a:pt x="51" y="0"/>
                  </a:lnTo>
                  <a:lnTo>
                    <a:pt x="65" y="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7" name="Freeform 1189"/>
            <p:cNvSpPr>
              <a:spLocks/>
            </p:cNvSpPr>
            <p:nvPr/>
          </p:nvSpPr>
          <p:spPr bwMode="auto">
            <a:xfrm>
              <a:off x="2172736" y="2239459"/>
              <a:ext cx="113784" cy="159297"/>
            </a:xfrm>
            <a:custGeom>
              <a:avLst/>
              <a:gdLst>
                <a:gd name="T0" fmla="*/ 2147483647 w 232"/>
                <a:gd name="T1" fmla="*/ 2147483647 h 321"/>
                <a:gd name="T2" fmla="*/ 2147483647 w 232"/>
                <a:gd name="T3" fmla="*/ 0 h 321"/>
                <a:gd name="T4" fmla="*/ 2147483647 w 232"/>
                <a:gd name="T5" fmla="*/ 2147483647 h 321"/>
                <a:gd name="T6" fmla="*/ 2147483647 w 232"/>
                <a:gd name="T7" fmla="*/ 2147483647 h 321"/>
                <a:gd name="T8" fmla="*/ 2147483647 w 232"/>
                <a:gd name="T9" fmla="*/ 2147483647 h 321"/>
                <a:gd name="T10" fmla="*/ 2147483647 w 232"/>
                <a:gd name="T11" fmla="*/ 2147483647 h 321"/>
                <a:gd name="T12" fmla="*/ 2147483647 w 232"/>
                <a:gd name="T13" fmla="*/ 2147483647 h 321"/>
                <a:gd name="T14" fmla="*/ 2147483647 w 232"/>
                <a:gd name="T15" fmla="*/ 2147483647 h 321"/>
                <a:gd name="T16" fmla="*/ 2147483647 w 232"/>
                <a:gd name="T17" fmla="*/ 2147483647 h 321"/>
                <a:gd name="T18" fmla="*/ 2147483647 w 232"/>
                <a:gd name="T19" fmla="*/ 2147483647 h 321"/>
                <a:gd name="T20" fmla="*/ 2147483647 w 232"/>
                <a:gd name="T21" fmla="*/ 2147483647 h 321"/>
                <a:gd name="T22" fmla="*/ 2147483647 w 232"/>
                <a:gd name="T23" fmla="*/ 2147483647 h 321"/>
                <a:gd name="T24" fmla="*/ 2147483647 w 232"/>
                <a:gd name="T25" fmla="*/ 2147483647 h 321"/>
                <a:gd name="T26" fmla="*/ 2147483647 w 232"/>
                <a:gd name="T27" fmla="*/ 2147483647 h 321"/>
                <a:gd name="T28" fmla="*/ 2147483647 w 232"/>
                <a:gd name="T29" fmla="*/ 2147483647 h 321"/>
                <a:gd name="T30" fmla="*/ 2147483647 w 232"/>
                <a:gd name="T31" fmla="*/ 2147483647 h 321"/>
                <a:gd name="T32" fmla="*/ 2147483647 w 232"/>
                <a:gd name="T33" fmla="*/ 2147483647 h 321"/>
                <a:gd name="T34" fmla="*/ 2147483647 w 232"/>
                <a:gd name="T35" fmla="*/ 2147483647 h 321"/>
                <a:gd name="T36" fmla="*/ 2147483647 w 232"/>
                <a:gd name="T37" fmla="*/ 2147483647 h 321"/>
                <a:gd name="T38" fmla="*/ 2147483647 w 232"/>
                <a:gd name="T39" fmla="*/ 2147483647 h 321"/>
                <a:gd name="T40" fmla="*/ 2147483647 w 232"/>
                <a:gd name="T41" fmla="*/ 2147483647 h 321"/>
                <a:gd name="T42" fmla="*/ 2147483647 w 232"/>
                <a:gd name="T43" fmla="*/ 2147483647 h 321"/>
                <a:gd name="T44" fmla="*/ 2147483647 w 232"/>
                <a:gd name="T45" fmla="*/ 2147483647 h 321"/>
                <a:gd name="T46" fmla="*/ 2147483647 w 232"/>
                <a:gd name="T47" fmla="*/ 2147483647 h 321"/>
                <a:gd name="T48" fmla="*/ 2147483647 w 232"/>
                <a:gd name="T49" fmla="*/ 2147483647 h 321"/>
                <a:gd name="T50" fmla="*/ 2147483647 w 232"/>
                <a:gd name="T51" fmla="*/ 2147483647 h 321"/>
                <a:gd name="T52" fmla="*/ 2147483647 w 232"/>
                <a:gd name="T53" fmla="*/ 2147483647 h 321"/>
                <a:gd name="T54" fmla="*/ 0 w 232"/>
                <a:gd name="T55" fmla="*/ 2147483647 h 321"/>
                <a:gd name="T56" fmla="*/ 2147483647 w 232"/>
                <a:gd name="T57" fmla="*/ 2147483647 h 321"/>
                <a:gd name="T58" fmla="*/ 0 w 232"/>
                <a:gd name="T59" fmla="*/ 2147483647 h 321"/>
                <a:gd name="T60" fmla="*/ 2147483647 w 232"/>
                <a:gd name="T61" fmla="*/ 2147483647 h 321"/>
                <a:gd name="T62" fmla="*/ 2147483647 w 232"/>
                <a:gd name="T63" fmla="*/ 2147483647 h 321"/>
                <a:gd name="T64" fmla="*/ 2147483647 w 232"/>
                <a:gd name="T65" fmla="*/ 2147483647 h 321"/>
                <a:gd name="T66" fmla="*/ 2147483647 w 232"/>
                <a:gd name="T67" fmla="*/ 2147483647 h 3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32"/>
                <a:gd name="T103" fmla="*/ 0 h 321"/>
                <a:gd name="T104" fmla="*/ 232 w 232"/>
                <a:gd name="T105" fmla="*/ 321 h 32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32" h="321">
                  <a:moveTo>
                    <a:pt x="26" y="14"/>
                  </a:moveTo>
                  <a:lnTo>
                    <a:pt x="96" y="0"/>
                  </a:lnTo>
                  <a:lnTo>
                    <a:pt x="136" y="14"/>
                  </a:lnTo>
                  <a:lnTo>
                    <a:pt x="146" y="33"/>
                  </a:lnTo>
                  <a:lnTo>
                    <a:pt x="177" y="23"/>
                  </a:lnTo>
                  <a:lnTo>
                    <a:pt x="232" y="41"/>
                  </a:lnTo>
                  <a:lnTo>
                    <a:pt x="213" y="90"/>
                  </a:lnTo>
                  <a:lnTo>
                    <a:pt x="198" y="90"/>
                  </a:lnTo>
                  <a:lnTo>
                    <a:pt x="201" y="108"/>
                  </a:lnTo>
                  <a:lnTo>
                    <a:pt x="193" y="137"/>
                  </a:lnTo>
                  <a:lnTo>
                    <a:pt x="177" y="146"/>
                  </a:lnTo>
                  <a:lnTo>
                    <a:pt x="184" y="148"/>
                  </a:lnTo>
                  <a:lnTo>
                    <a:pt x="181" y="163"/>
                  </a:lnTo>
                  <a:lnTo>
                    <a:pt x="151" y="219"/>
                  </a:lnTo>
                  <a:lnTo>
                    <a:pt x="104" y="207"/>
                  </a:lnTo>
                  <a:lnTo>
                    <a:pt x="57" y="216"/>
                  </a:lnTo>
                  <a:lnTo>
                    <a:pt x="78" y="225"/>
                  </a:lnTo>
                  <a:lnTo>
                    <a:pt x="94" y="255"/>
                  </a:lnTo>
                  <a:lnTo>
                    <a:pt x="66" y="309"/>
                  </a:lnTo>
                  <a:lnTo>
                    <a:pt x="32" y="321"/>
                  </a:lnTo>
                  <a:lnTo>
                    <a:pt x="20" y="316"/>
                  </a:lnTo>
                  <a:lnTo>
                    <a:pt x="33" y="300"/>
                  </a:lnTo>
                  <a:lnTo>
                    <a:pt x="20" y="294"/>
                  </a:lnTo>
                  <a:lnTo>
                    <a:pt x="20" y="263"/>
                  </a:lnTo>
                  <a:lnTo>
                    <a:pt x="34" y="241"/>
                  </a:lnTo>
                  <a:lnTo>
                    <a:pt x="19" y="245"/>
                  </a:lnTo>
                  <a:lnTo>
                    <a:pt x="3" y="222"/>
                  </a:lnTo>
                  <a:lnTo>
                    <a:pt x="0" y="190"/>
                  </a:lnTo>
                  <a:lnTo>
                    <a:pt x="4" y="158"/>
                  </a:lnTo>
                  <a:lnTo>
                    <a:pt x="0" y="67"/>
                  </a:lnTo>
                  <a:lnTo>
                    <a:pt x="7" y="58"/>
                  </a:lnTo>
                  <a:lnTo>
                    <a:pt x="12" y="41"/>
                  </a:lnTo>
                  <a:lnTo>
                    <a:pt x="13" y="21"/>
                  </a:lnTo>
                  <a:lnTo>
                    <a:pt x="26" y="1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8" name="Freeform 1190"/>
            <p:cNvSpPr>
              <a:spLocks/>
            </p:cNvSpPr>
            <p:nvPr/>
          </p:nvSpPr>
          <p:spPr bwMode="auto">
            <a:xfrm>
              <a:off x="2357824" y="2629357"/>
              <a:ext cx="10620" cy="33376"/>
            </a:xfrm>
            <a:custGeom>
              <a:avLst/>
              <a:gdLst>
                <a:gd name="T0" fmla="*/ 2147483647 w 20"/>
                <a:gd name="T1" fmla="*/ 2147483647 h 64"/>
                <a:gd name="T2" fmla="*/ 2147483647 w 20"/>
                <a:gd name="T3" fmla="*/ 2147483647 h 64"/>
                <a:gd name="T4" fmla="*/ 2147483647 w 20"/>
                <a:gd name="T5" fmla="*/ 2147483647 h 64"/>
                <a:gd name="T6" fmla="*/ 0 w 20"/>
                <a:gd name="T7" fmla="*/ 2147483647 h 64"/>
                <a:gd name="T8" fmla="*/ 2147483647 w 20"/>
                <a:gd name="T9" fmla="*/ 2147483647 h 64"/>
                <a:gd name="T10" fmla="*/ 2147483647 w 20"/>
                <a:gd name="T11" fmla="*/ 0 h 64"/>
                <a:gd name="T12" fmla="*/ 2147483647 w 20"/>
                <a:gd name="T13" fmla="*/ 2147483647 h 64"/>
                <a:gd name="T14" fmla="*/ 0 60000 65536"/>
                <a:gd name="T15" fmla="*/ 0 60000 65536"/>
                <a:gd name="T16" fmla="*/ 0 60000 65536"/>
                <a:gd name="T17" fmla="*/ 0 60000 65536"/>
                <a:gd name="T18" fmla="*/ 0 60000 65536"/>
                <a:gd name="T19" fmla="*/ 0 60000 65536"/>
                <a:gd name="T20" fmla="*/ 0 60000 65536"/>
                <a:gd name="T21" fmla="*/ 0 w 20"/>
                <a:gd name="T22" fmla="*/ 0 h 64"/>
                <a:gd name="T23" fmla="*/ 20 w 20"/>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64">
                  <a:moveTo>
                    <a:pt x="14" y="6"/>
                  </a:moveTo>
                  <a:lnTo>
                    <a:pt x="20" y="52"/>
                  </a:lnTo>
                  <a:lnTo>
                    <a:pt x="17" y="64"/>
                  </a:lnTo>
                  <a:lnTo>
                    <a:pt x="0" y="52"/>
                  </a:lnTo>
                  <a:lnTo>
                    <a:pt x="1" y="10"/>
                  </a:lnTo>
                  <a:lnTo>
                    <a:pt x="7" y="0"/>
                  </a:lnTo>
                  <a:lnTo>
                    <a:pt x="14" y="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9" name="Freeform 1191"/>
            <p:cNvSpPr>
              <a:spLocks/>
            </p:cNvSpPr>
            <p:nvPr/>
          </p:nvSpPr>
          <p:spPr bwMode="auto">
            <a:xfrm>
              <a:off x="2354790" y="2762862"/>
              <a:ext cx="148677" cy="136541"/>
            </a:xfrm>
            <a:custGeom>
              <a:avLst/>
              <a:gdLst>
                <a:gd name="T0" fmla="*/ 2147483647 w 302"/>
                <a:gd name="T1" fmla="*/ 2147483647 h 273"/>
                <a:gd name="T2" fmla="*/ 2147483647 w 302"/>
                <a:gd name="T3" fmla="*/ 0 h 273"/>
                <a:gd name="T4" fmla="*/ 2147483647 w 302"/>
                <a:gd name="T5" fmla="*/ 2147483647 h 273"/>
                <a:gd name="T6" fmla="*/ 2147483647 w 302"/>
                <a:gd name="T7" fmla="*/ 2147483647 h 273"/>
                <a:gd name="T8" fmla="*/ 2147483647 w 302"/>
                <a:gd name="T9" fmla="*/ 2147483647 h 273"/>
                <a:gd name="T10" fmla="*/ 2147483647 w 302"/>
                <a:gd name="T11" fmla="*/ 2147483647 h 273"/>
                <a:gd name="T12" fmla="*/ 2147483647 w 302"/>
                <a:gd name="T13" fmla="*/ 2147483647 h 273"/>
                <a:gd name="T14" fmla="*/ 2147483647 w 302"/>
                <a:gd name="T15" fmla="*/ 2147483647 h 273"/>
                <a:gd name="T16" fmla="*/ 2147483647 w 302"/>
                <a:gd name="T17" fmla="*/ 2147483647 h 273"/>
                <a:gd name="T18" fmla="*/ 2147483647 w 302"/>
                <a:gd name="T19" fmla="*/ 2147483647 h 273"/>
                <a:gd name="T20" fmla="*/ 2147483647 w 302"/>
                <a:gd name="T21" fmla="*/ 2147483647 h 273"/>
                <a:gd name="T22" fmla="*/ 2147483647 w 302"/>
                <a:gd name="T23" fmla="*/ 2147483647 h 273"/>
                <a:gd name="T24" fmla="*/ 2147483647 w 302"/>
                <a:gd name="T25" fmla="*/ 2147483647 h 273"/>
                <a:gd name="T26" fmla="*/ 2147483647 w 302"/>
                <a:gd name="T27" fmla="*/ 2147483647 h 273"/>
                <a:gd name="T28" fmla="*/ 2147483647 w 302"/>
                <a:gd name="T29" fmla="*/ 2147483647 h 273"/>
                <a:gd name="T30" fmla="*/ 2147483647 w 302"/>
                <a:gd name="T31" fmla="*/ 2147483647 h 273"/>
                <a:gd name="T32" fmla="*/ 2147483647 w 302"/>
                <a:gd name="T33" fmla="*/ 2147483647 h 273"/>
                <a:gd name="T34" fmla="*/ 2147483647 w 302"/>
                <a:gd name="T35" fmla="*/ 2147483647 h 273"/>
                <a:gd name="T36" fmla="*/ 2147483647 w 302"/>
                <a:gd name="T37" fmla="*/ 2147483647 h 273"/>
                <a:gd name="T38" fmla="*/ 2147483647 w 302"/>
                <a:gd name="T39" fmla="*/ 2147483647 h 273"/>
                <a:gd name="T40" fmla="*/ 2147483647 w 302"/>
                <a:gd name="T41" fmla="*/ 2147483647 h 273"/>
                <a:gd name="T42" fmla="*/ 2147483647 w 302"/>
                <a:gd name="T43" fmla="*/ 2147483647 h 273"/>
                <a:gd name="T44" fmla="*/ 2147483647 w 302"/>
                <a:gd name="T45" fmla="*/ 2147483647 h 273"/>
                <a:gd name="T46" fmla="*/ 2147483647 w 302"/>
                <a:gd name="T47" fmla="*/ 2147483647 h 273"/>
                <a:gd name="T48" fmla="*/ 2147483647 w 302"/>
                <a:gd name="T49" fmla="*/ 2147483647 h 273"/>
                <a:gd name="T50" fmla="*/ 2147483647 w 302"/>
                <a:gd name="T51" fmla="*/ 2147483647 h 273"/>
                <a:gd name="T52" fmla="*/ 2147483647 w 302"/>
                <a:gd name="T53" fmla="*/ 2147483647 h 273"/>
                <a:gd name="T54" fmla="*/ 2147483647 w 302"/>
                <a:gd name="T55" fmla="*/ 2147483647 h 273"/>
                <a:gd name="T56" fmla="*/ 2147483647 w 302"/>
                <a:gd name="T57" fmla="*/ 2147483647 h 273"/>
                <a:gd name="T58" fmla="*/ 2147483647 w 302"/>
                <a:gd name="T59" fmla="*/ 2147483647 h 273"/>
                <a:gd name="T60" fmla="*/ 2147483647 w 302"/>
                <a:gd name="T61" fmla="*/ 2147483647 h 273"/>
                <a:gd name="T62" fmla="*/ 2147483647 w 302"/>
                <a:gd name="T63" fmla="*/ 2147483647 h 273"/>
                <a:gd name="T64" fmla="*/ 2147483647 w 302"/>
                <a:gd name="T65" fmla="*/ 2147483647 h 273"/>
                <a:gd name="T66" fmla="*/ 2147483647 w 302"/>
                <a:gd name="T67" fmla="*/ 2147483647 h 273"/>
                <a:gd name="T68" fmla="*/ 2147483647 w 302"/>
                <a:gd name="T69" fmla="*/ 2147483647 h 273"/>
                <a:gd name="T70" fmla="*/ 2147483647 w 302"/>
                <a:gd name="T71" fmla="*/ 2147483647 h 273"/>
                <a:gd name="T72" fmla="*/ 2147483647 w 302"/>
                <a:gd name="T73" fmla="*/ 2147483647 h 273"/>
                <a:gd name="T74" fmla="*/ 2147483647 w 302"/>
                <a:gd name="T75" fmla="*/ 2147483647 h 273"/>
                <a:gd name="T76" fmla="*/ 0 w 302"/>
                <a:gd name="T77" fmla="*/ 2147483647 h 273"/>
                <a:gd name="T78" fmla="*/ 2147483647 w 302"/>
                <a:gd name="T79" fmla="*/ 2147483647 h 273"/>
                <a:gd name="T80" fmla="*/ 2147483647 w 302"/>
                <a:gd name="T81" fmla="*/ 2147483647 h 273"/>
                <a:gd name="T82" fmla="*/ 2147483647 w 302"/>
                <a:gd name="T83" fmla="*/ 2147483647 h 273"/>
                <a:gd name="T84" fmla="*/ 2147483647 w 302"/>
                <a:gd name="T85" fmla="*/ 2147483647 h 273"/>
                <a:gd name="T86" fmla="*/ 2147483647 w 302"/>
                <a:gd name="T87" fmla="*/ 2147483647 h 273"/>
                <a:gd name="T88" fmla="*/ 2147483647 w 302"/>
                <a:gd name="T89" fmla="*/ 2147483647 h 2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02"/>
                <a:gd name="T136" fmla="*/ 0 h 273"/>
                <a:gd name="T137" fmla="*/ 302 w 302"/>
                <a:gd name="T138" fmla="*/ 273 h 2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02" h="273">
                  <a:moveTo>
                    <a:pt x="61" y="11"/>
                  </a:moveTo>
                  <a:lnTo>
                    <a:pt x="71" y="0"/>
                  </a:lnTo>
                  <a:lnTo>
                    <a:pt x="73" y="9"/>
                  </a:lnTo>
                  <a:lnTo>
                    <a:pt x="82" y="8"/>
                  </a:lnTo>
                  <a:lnTo>
                    <a:pt x="93" y="30"/>
                  </a:lnTo>
                  <a:lnTo>
                    <a:pt x="89" y="37"/>
                  </a:lnTo>
                  <a:lnTo>
                    <a:pt x="94" y="63"/>
                  </a:lnTo>
                  <a:lnTo>
                    <a:pt x="100" y="66"/>
                  </a:lnTo>
                  <a:lnTo>
                    <a:pt x="110" y="45"/>
                  </a:lnTo>
                  <a:lnTo>
                    <a:pt x="116" y="46"/>
                  </a:lnTo>
                  <a:lnTo>
                    <a:pt x="132" y="57"/>
                  </a:lnTo>
                  <a:lnTo>
                    <a:pt x="131" y="70"/>
                  </a:lnTo>
                  <a:lnTo>
                    <a:pt x="162" y="79"/>
                  </a:lnTo>
                  <a:lnTo>
                    <a:pt x="191" y="113"/>
                  </a:lnTo>
                  <a:lnTo>
                    <a:pt x="224" y="127"/>
                  </a:lnTo>
                  <a:lnTo>
                    <a:pt x="240" y="174"/>
                  </a:lnTo>
                  <a:lnTo>
                    <a:pt x="237" y="184"/>
                  </a:lnTo>
                  <a:lnTo>
                    <a:pt x="259" y="188"/>
                  </a:lnTo>
                  <a:lnTo>
                    <a:pt x="269" y="177"/>
                  </a:lnTo>
                  <a:lnTo>
                    <a:pt x="285" y="193"/>
                  </a:lnTo>
                  <a:lnTo>
                    <a:pt x="284" y="204"/>
                  </a:lnTo>
                  <a:lnTo>
                    <a:pt x="302" y="214"/>
                  </a:lnTo>
                  <a:lnTo>
                    <a:pt x="263" y="243"/>
                  </a:lnTo>
                  <a:lnTo>
                    <a:pt x="219" y="219"/>
                  </a:lnTo>
                  <a:lnTo>
                    <a:pt x="206" y="221"/>
                  </a:lnTo>
                  <a:lnTo>
                    <a:pt x="206" y="199"/>
                  </a:lnTo>
                  <a:lnTo>
                    <a:pt x="175" y="192"/>
                  </a:lnTo>
                  <a:lnTo>
                    <a:pt x="182" y="174"/>
                  </a:lnTo>
                  <a:lnTo>
                    <a:pt x="154" y="182"/>
                  </a:lnTo>
                  <a:lnTo>
                    <a:pt x="153" y="215"/>
                  </a:lnTo>
                  <a:lnTo>
                    <a:pt x="127" y="231"/>
                  </a:lnTo>
                  <a:lnTo>
                    <a:pt x="107" y="263"/>
                  </a:lnTo>
                  <a:lnTo>
                    <a:pt x="84" y="273"/>
                  </a:lnTo>
                  <a:lnTo>
                    <a:pt x="75" y="273"/>
                  </a:lnTo>
                  <a:lnTo>
                    <a:pt x="69" y="260"/>
                  </a:lnTo>
                  <a:lnTo>
                    <a:pt x="64" y="204"/>
                  </a:lnTo>
                  <a:lnTo>
                    <a:pt x="60" y="220"/>
                  </a:lnTo>
                  <a:lnTo>
                    <a:pt x="6" y="235"/>
                  </a:lnTo>
                  <a:lnTo>
                    <a:pt x="0" y="222"/>
                  </a:lnTo>
                  <a:lnTo>
                    <a:pt x="9" y="202"/>
                  </a:lnTo>
                  <a:lnTo>
                    <a:pt x="40" y="175"/>
                  </a:lnTo>
                  <a:lnTo>
                    <a:pt x="34" y="137"/>
                  </a:lnTo>
                  <a:lnTo>
                    <a:pt x="44" y="87"/>
                  </a:lnTo>
                  <a:lnTo>
                    <a:pt x="45" y="46"/>
                  </a:lnTo>
                  <a:lnTo>
                    <a:pt x="61" y="1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0" name="Freeform 1192"/>
            <p:cNvSpPr>
              <a:spLocks/>
            </p:cNvSpPr>
            <p:nvPr/>
          </p:nvSpPr>
          <p:spPr bwMode="auto">
            <a:xfrm>
              <a:off x="2412440" y="2752243"/>
              <a:ext cx="22757" cy="24273"/>
            </a:xfrm>
            <a:custGeom>
              <a:avLst/>
              <a:gdLst>
                <a:gd name="T0" fmla="*/ 2147483647 w 49"/>
                <a:gd name="T1" fmla="*/ 2147483647 h 52"/>
                <a:gd name="T2" fmla="*/ 2147483647 w 49"/>
                <a:gd name="T3" fmla="*/ 2147483647 h 52"/>
                <a:gd name="T4" fmla="*/ 2147483647 w 49"/>
                <a:gd name="T5" fmla="*/ 2147483647 h 52"/>
                <a:gd name="T6" fmla="*/ 2147483647 w 49"/>
                <a:gd name="T7" fmla="*/ 2147483647 h 52"/>
                <a:gd name="T8" fmla="*/ 0 w 49"/>
                <a:gd name="T9" fmla="*/ 0 h 52"/>
                <a:gd name="T10" fmla="*/ 2147483647 w 49"/>
                <a:gd name="T11" fmla="*/ 2147483647 h 52"/>
                <a:gd name="T12" fmla="*/ 0 60000 65536"/>
                <a:gd name="T13" fmla="*/ 0 60000 65536"/>
                <a:gd name="T14" fmla="*/ 0 60000 65536"/>
                <a:gd name="T15" fmla="*/ 0 60000 65536"/>
                <a:gd name="T16" fmla="*/ 0 60000 65536"/>
                <a:gd name="T17" fmla="*/ 0 60000 65536"/>
                <a:gd name="T18" fmla="*/ 0 w 49"/>
                <a:gd name="T19" fmla="*/ 0 h 52"/>
                <a:gd name="T20" fmla="*/ 49 w 49"/>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49" h="52">
                  <a:moveTo>
                    <a:pt x="26" y="17"/>
                  </a:moveTo>
                  <a:lnTo>
                    <a:pt x="49" y="52"/>
                  </a:lnTo>
                  <a:lnTo>
                    <a:pt x="32" y="50"/>
                  </a:lnTo>
                  <a:lnTo>
                    <a:pt x="18" y="34"/>
                  </a:lnTo>
                  <a:lnTo>
                    <a:pt x="0" y="0"/>
                  </a:lnTo>
                  <a:lnTo>
                    <a:pt x="26" y="1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1" name="Freeform 1193"/>
            <p:cNvSpPr>
              <a:spLocks/>
            </p:cNvSpPr>
            <p:nvPr/>
          </p:nvSpPr>
          <p:spPr bwMode="auto">
            <a:xfrm>
              <a:off x="2565669" y="2630874"/>
              <a:ext cx="45514" cy="59167"/>
            </a:xfrm>
            <a:custGeom>
              <a:avLst/>
              <a:gdLst>
                <a:gd name="T0" fmla="*/ 2147483647 w 94"/>
                <a:gd name="T1" fmla="*/ 0 h 118"/>
                <a:gd name="T2" fmla="*/ 2147483647 w 94"/>
                <a:gd name="T3" fmla="*/ 2147483647 h 118"/>
                <a:gd name="T4" fmla="*/ 2147483647 w 94"/>
                <a:gd name="T5" fmla="*/ 2147483647 h 118"/>
                <a:gd name="T6" fmla="*/ 2147483647 w 94"/>
                <a:gd name="T7" fmla="*/ 2147483647 h 118"/>
                <a:gd name="T8" fmla="*/ 2147483647 w 94"/>
                <a:gd name="T9" fmla="*/ 2147483647 h 118"/>
                <a:gd name="T10" fmla="*/ 2147483647 w 94"/>
                <a:gd name="T11" fmla="*/ 2147483647 h 118"/>
                <a:gd name="T12" fmla="*/ 0 w 94"/>
                <a:gd name="T13" fmla="*/ 2147483647 h 118"/>
                <a:gd name="T14" fmla="*/ 2147483647 w 94"/>
                <a:gd name="T15" fmla="*/ 2147483647 h 118"/>
                <a:gd name="T16" fmla="*/ 2147483647 w 94"/>
                <a:gd name="T17" fmla="*/ 2147483647 h 118"/>
                <a:gd name="T18" fmla="*/ 2147483647 w 9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4"/>
                <a:gd name="T31" fmla="*/ 0 h 118"/>
                <a:gd name="T32" fmla="*/ 94 w 94"/>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4" h="118">
                  <a:moveTo>
                    <a:pt x="41" y="0"/>
                  </a:moveTo>
                  <a:lnTo>
                    <a:pt x="87" y="9"/>
                  </a:lnTo>
                  <a:lnTo>
                    <a:pt x="94" y="36"/>
                  </a:lnTo>
                  <a:lnTo>
                    <a:pt x="93" y="90"/>
                  </a:lnTo>
                  <a:lnTo>
                    <a:pt x="68" y="117"/>
                  </a:lnTo>
                  <a:lnTo>
                    <a:pt x="12" y="118"/>
                  </a:lnTo>
                  <a:lnTo>
                    <a:pt x="0" y="82"/>
                  </a:lnTo>
                  <a:lnTo>
                    <a:pt x="1" y="52"/>
                  </a:lnTo>
                  <a:lnTo>
                    <a:pt x="25" y="6"/>
                  </a:lnTo>
                  <a:lnTo>
                    <a:pt x="41"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2" name="Freeform 1194"/>
            <p:cNvSpPr>
              <a:spLocks/>
            </p:cNvSpPr>
            <p:nvPr/>
          </p:nvSpPr>
          <p:spPr bwMode="auto">
            <a:xfrm>
              <a:off x="2620285" y="2639977"/>
              <a:ext cx="24273" cy="21239"/>
            </a:xfrm>
            <a:custGeom>
              <a:avLst/>
              <a:gdLst>
                <a:gd name="T0" fmla="*/ 0 w 53"/>
                <a:gd name="T1" fmla="*/ 2147483647 h 44"/>
                <a:gd name="T2" fmla="*/ 2147483647 w 53"/>
                <a:gd name="T3" fmla="*/ 0 h 44"/>
                <a:gd name="T4" fmla="*/ 2147483647 w 53"/>
                <a:gd name="T5" fmla="*/ 2147483647 h 44"/>
                <a:gd name="T6" fmla="*/ 2147483647 w 53"/>
                <a:gd name="T7" fmla="*/ 2147483647 h 44"/>
                <a:gd name="T8" fmla="*/ 2147483647 w 53"/>
                <a:gd name="T9" fmla="*/ 2147483647 h 44"/>
                <a:gd name="T10" fmla="*/ 2147483647 w 53"/>
                <a:gd name="T11" fmla="*/ 2147483647 h 44"/>
                <a:gd name="T12" fmla="*/ 0 w 53"/>
                <a:gd name="T13" fmla="*/ 2147483647 h 44"/>
                <a:gd name="T14" fmla="*/ 0 60000 65536"/>
                <a:gd name="T15" fmla="*/ 0 60000 65536"/>
                <a:gd name="T16" fmla="*/ 0 60000 65536"/>
                <a:gd name="T17" fmla="*/ 0 60000 65536"/>
                <a:gd name="T18" fmla="*/ 0 60000 65536"/>
                <a:gd name="T19" fmla="*/ 0 60000 65536"/>
                <a:gd name="T20" fmla="*/ 0 60000 65536"/>
                <a:gd name="T21" fmla="*/ 0 w 53"/>
                <a:gd name="T22" fmla="*/ 0 h 44"/>
                <a:gd name="T23" fmla="*/ 53 w 53"/>
                <a:gd name="T24" fmla="*/ 44 h 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44">
                  <a:moveTo>
                    <a:pt x="0" y="19"/>
                  </a:moveTo>
                  <a:lnTo>
                    <a:pt x="18" y="0"/>
                  </a:lnTo>
                  <a:lnTo>
                    <a:pt x="46" y="21"/>
                  </a:lnTo>
                  <a:lnTo>
                    <a:pt x="53" y="41"/>
                  </a:lnTo>
                  <a:lnTo>
                    <a:pt x="14" y="44"/>
                  </a:lnTo>
                  <a:lnTo>
                    <a:pt x="2" y="32"/>
                  </a:lnTo>
                  <a:lnTo>
                    <a:pt x="0" y="1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3" name="Freeform 1195"/>
            <p:cNvSpPr>
              <a:spLocks/>
            </p:cNvSpPr>
            <p:nvPr/>
          </p:nvSpPr>
          <p:spPr bwMode="auto">
            <a:xfrm>
              <a:off x="2517121" y="2568672"/>
              <a:ext cx="24273" cy="27308"/>
            </a:xfrm>
            <a:custGeom>
              <a:avLst/>
              <a:gdLst>
                <a:gd name="T0" fmla="*/ 2147483647 w 47"/>
                <a:gd name="T1" fmla="*/ 2147483647 h 57"/>
                <a:gd name="T2" fmla="*/ 2147483647 w 47"/>
                <a:gd name="T3" fmla="*/ 2147483647 h 57"/>
                <a:gd name="T4" fmla="*/ 0 w 47"/>
                <a:gd name="T5" fmla="*/ 2147483647 h 57"/>
                <a:gd name="T6" fmla="*/ 2147483647 w 47"/>
                <a:gd name="T7" fmla="*/ 2147483647 h 57"/>
                <a:gd name="T8" fmla="*/ 2147483647 w 47"/>
                <a:gd name="T9" fmla="*/ 2147483647 h 57"/>
                <a:gd name="T10" fmla="*/ 2147483647 w 47"/>
                <a:gd name="T11" fmla="*/ 2147483647 h 57"/>
                <a:gd name="T12" fmla="*/ 2147483647 w 47"/>
                <a:gd name="T13" fmla="*/ 2147483647 h 57"/>
                <a:gd name="T14" fmla="*/ 2147483647 w 47"/>
                <a:gd name="T15" fmla="*/ 0 h 57"/>
                <a:gd name="T16" fmla="*/ 2147483647 w 47"/>
                <a:gd name="T17" fmla="*/ 2147483647 h 57"/>
                <a:gd name="T18" fmla="*/ 2147483647 w 47"/>
                <a:gd name="T19" fmla="*/ 2147483647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57"/>
                <a:gd name="T32" fmla="*/ 47 w 47"/>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57">
                  <a:moveTo>
                    <a:pt x="37" y="18"/>
                  </a:moveTo>
                  <a:lnTo>
                    <a:pt x="25" y="47"/>
                  </a:lnTo>
                  <a:lnTo>
                    <a:pt x="0" y="57"/>
                  </a:lnTo>
                  <a:lnTo>
                    <a:pt x="8" y="34"/>
                  </a:lnTo>
                  <a:lnTo>
                    <a:pt x="28" y="12"/>
                  </a:lnTo>
                  <a:lnTo>
                    <a:pt x="45" y="18"/>
                  </a:lnTo>
                  <a:lnTo>
                    <a:pt x="47" y="1"/>
                  </a:lnTo>
                  <a:lnTo>
                    <a:pt x="34" y="0"/>
                  </a:lnTo>
                  <a:lnTo>
                    <a:pt x="31" y="11"/>
                  </a:lnTo>
                  <a:lnTo>
                    <a:pt x="37" y="1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4" name="Freeform 1196"/>
            <p:cNvSpPr>
              <a:spLocks/>
            </p:cNvSpPr>
            <p:nvPr/>
          </p:nvSpPr>
          <p:spPr bwMode="auto">
            <a:xfrm>
              <a:off x="2495882" y="2542881"/>
              <a:ext cx="24273" cy="19722"/>
            </a:xfrm>
            <a:custGeom>
              <a:avLst/>
              <a:gdLst>
                <a:gd name="T0" fmla="*/ 2147483647 w 48"/>
                <a:gd name="T1" fmla="*/ 0 h 39"/>
                <a:gd name="T2" fmla="*/ 2147483647 w 48"/>
                <a:gd name="T3" fmla="*/ 2147483647 h 39"/>
                <a:gd name="T4" fmla="*/ 2147483647 w 48"/>
                <a:gd name="T5" fmla="*/ 2147483647 h 39"/>
                <a:gd name="T6" fmla="*/ 2147483647 w 48"/>
                <a:gd name="T7" fmla="*/ 2147483647 h 39"/>
                <a:gd name="T8" fmla="*/ 2147483647 w 48"/>
                <a:gd name="T9" fmla="*/ 2147483647 h 39"/>
                <a:gd name="T10" fmla="*/ 0 w 48"/>
                <a:gd name="T11" fmla="*/ 2147483647 h 39"/>
                <a:gd name="T12" fmla="*/ 2147483647 w 48"/>
                <a:gd name="T13" fmla="*/ 0 h 39"/>
                <a:gd name="T14" fmla="*/ 0 60000 65536"/>
                <a:gd name="T15" fmla="*/ 0 60000 65536"/>
                <a:gd name="T16" fmla="*/ 0 60000 65536"/>
                <a:gd name="T17" fmla="*/ 0 60000 65536"/>
                <a:gd name="T18" fmla="*/ 0 60000 65536"/>
                <a:gd name="T19" fmla="*/ 0 60000 65536"/>
                <a:gd name="T20" fmla="*/ 0 60000 65536"/>
                <a:gd name="T21" fmla="*/ 0 w 48"/>
                <a:gd name="T22" fmla="*/ 0 h 39"/>
                <a:gd name="T23" fmla="*/ 48 w 48"/>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39">
                  <a:moveTo>
                    <a:pt x="12" y="0"/>
                  </a:moveTo>
                  <a:lnTo>
                    <a:pt x="48" y="8"/>
                  </a:lnTo>
                  <a:lnTo>
                    <a:pt x="28" y="26"/>
                  </a:lnTo>
                  <a:lnTo>
                    <a:pt x="20" y="19"/>
                  </a:lnTo>
                  <a:lnTo>
                    <a:pt x="20" y="39"/>
                  </a:lnTo>
                  <a:lnTo>
                    <a:pt x="0" y="2"/>
                  </a:lnTo>
                  <a:lnTo>
                    <a:pt x="12"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5" name="Freeform 1197"/>
            <p:cNvSpPr>
              <a:spLocks/>
            </p:cNvSpPr>
            <p:nvPr/>
          </p:nvSpPr>
          <p:spPr bwMode="auto">
            <a:xfrm>
              <a:off x="2538361" y="2885749"/>
              <a:ext cx="21239" cy="16688"/>
            </a:xfrm>
            <a:custGeom>
              <a:avLst/>
              <a:gdLst>
                <a:gd name="T0" fmla="*/ 0 w 41"/>
                <a:gd name="T1" fmla="*/ 2147483647 h 32"/>
                <a:gd name="T2" fmla="*/ 2147483647 w 41"/>
                <a:gd name="T3" fmla="*/ 0 h 32"/>
                <a:gd name="T4" fmla="*/ 2147483647 w 41"/>
                <a:gd name="T5" fmla="*/ 2147483647 h 32"/>
                <a:gd name="T6" fmla="*/ 2147483647 w 41"/>
                <a:gd name="T7" fmla="*/ 2147483647 h 32"/>
                <a:gd name="T8" fmla="*/ 0 w 41"/>
                <a:gd name="T9" fmla="*/ 2147483647 h 32"/>
                <a:gd name="T10" fmla="*/ 0 60000 65536"/>
                <a:gd name="T11" fmla="*/ 0 60000 65536"/>
                <a:gd name="T12" fmla="*/ 0 60000 65536"/>
                <a:gd name="T13" fmla="*/ 0 60000 65536"/>
                <a:gd name="T14" fmla="*/ 0 60000 65536"/>
                <a:gd name="T15" fmla="*/ 0 w 41"/>
                <a:gd name="T16" fmla="*/ 0 h 32"/>
                <a:gd name="T17" fmla="*/ 41 w 41"/>
                <a:gd name="T18" fmla="*/ 32 h 32"/>
              </a:gdLst>
              <a:ahLst/>
              <a:cxnLst>
                <a:cxn ang="T10">
                  <a:pos x="T0" y="T1"/>
                </a:cxn>
                <a:cxn ang="T11">
                  <a:pos x="T2" y="T3"/>
                </a:cxn>
                <a:cxn ang="T12">
                  <a:pos x="T4" y="T5"/>
                </a:cxn>
                <a:cxn ang="T13">
                  <a:pos x="T6" y="T7"/>
                </a:cxn>
                <a:cxn ang="T14">
                  <a:pos x="T8" y="T9"/>
                </a:cxn>
              </a:cxnLst>
              <a:rect l="T15" t="T16" r="T17" b="T18"/>
              <a:pathLst>
                <a:path w="41" h="32">
                  <a:moveTo>
                    <a:pt x="0" y="2"/>
                  </a:moveTo>
                  <a:lnTo>
                    <a:pt x="32" y="0"/>
                  </a:lnTo>
                  <a:lnTo>
                    <a:pt x="41" y="20"/>
                  </a:lnTo>
                  <a:lnTo>
                    <a:pt x="28" y="32"/>
                  </a:lnTo>
                  <a:lnTo>
                    <a:pt x="0" y="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6" name="Freeform 1198"/>
            <p:cNvSpPr>
              <a:spLocks/>
            </p:cNvSpPr>
            <p:nvPr/>
          </p:nvSpPr>
          <p:spPr bwMode="auto">
            <a:xfrm>
              <a:off x="2562635" y="2873612"/>
              <a:ext cx="15172" cy="13653"/>
            </a:xfrm>
            <a:custGeom>
              <a:avLst/>
              <a:gdLst>
                <a:gd name="T0" fmla="*/ 0 w 32"/>
                <a:gd name="T1" fmla="*/ 0 h 27"/>
                <a:gd name="T2" fmla="*/ 2147483647 w 32"/>
                <a:gd name="T3" fmla="*/ 2147483647 h 27"/>
                <a:gd name="T4" fmla="*/ 2147483647 w 32"/>
                <a:gd name="T5" fmla="*/ 2147483647 h 27"/>
                <a:gd name="T6" fmla="*/ 2147483647 w 32"/>
                <a:gd name="T7" fmla="*/ 2147483647 h 27"/>
                <a:gd name="T8" fmla="*/ 0 w 32"/>
                <a:gd name="T9" fmla="*/ 0 h 27"/>
                <a:gd name="T10" fmla="*/ 0 60000 65536"/>
                <a:gd name="T11" fmla="*/ 0 60000 65536"/>
                <a:gd name="T12" fmla="*/ 0 60000 65536"/>
                <a:gd name="T13" fmla="*/ 0 60000 65536"/>
                <a:gd name="T14" fmla="*/ 0 60000 65536"/>
                <a:gd name="T15" fmla="*/ 0 w 32"/>
                <a:gd name="T16" fmla="*/ 0 h 27"/>
                <a:gd name="T17" fmla="*/ 32 w 32"/>
                <a:gd name="T18" fmla="*/ 27 h 27"/>
              </a:gdLst>
              <a:ahLst/>
              <a:cxnLst>
                <a:cxn ang="T10">
                  <a:pos x="T0" y="T1"/>
                </a:cxn>
                <a:cxn ang="T11">
                  <a:pos x="T2" y="T3"/>
                </a:cxn>
                <a:cxn ang="T12">
                  <a:pos x="T4" y="T5"/>
                </a:cxn>
                <a:cxn ang="T13">
                  <a:pos x="T6" y="T7"/>
                </a:cxn>
                <a:cxn ang="T14">
                  <a:pos x="T8" y="T9"/>
                </a:cxn>
              </a:cxnLst>
              <a:rect l="T15" t="T16" r="T17" b="T18"/>
              <a:pathLst>
                <a:path w="32" h="27">
                  <a:moveTo>
                    <a:pt x="0" y="0"/>
                  </a:moveTo>
                  <a:lnTo>
                    <a:pt x="28" y="12"/>
                  </a:lnTo>
                  <a:lnTo>
                    <a:pt x="32" y="27"/>
                  </a:lnTo>
                  <a:lnTo>
                    <a:pt x="14" y="22"/>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7" name="Freeform 1199"/>
            <p:cNvSpPr>
              <a:spLocks/>
            </p:cNvSpPr>
            <p:nvPr/>
          </p:nvSpPr>
          <p:spPr bwMode="auto">
            <a:xfrm>
              <a:off x="2250109" y="1213891"/>
              <a:ext cx="661462" cy="861720"/>
            </a:xfrm>
            <a:custGeom>
              <a:avLst/>
              <a:gdLst>
                <a:gd name="T0" fmla="*/ 2147483647 w 1329"/>
                <a:gd name="T1" fmla="*/ 2147483647 h 1734"/>
                <a:gd name="T2" fmla="*/ 2147483647 w 1329"/>
                <a:gd name="T3" fmla="*/ 2147483647 h 1734"/>
                <a:gd name="T4" fmla="*/ 2147483647 w 1329"/>
                <a:gd name="T5" fmla="*/ 2147483647 h 1734"/>
                <a:gd name="T6" fmla="*/ 2147483647 w 1329"/>
                <a:gd name="T7" fmla="*/ 2147483647 h 1734"/>
                <a:gd name="T8" fmla="*/ 2147483647 w 1329"/>
                <a:gd name="T9" fmla="*/ 2147483647 h 1734"/>
                <a:gd name="T10" fmla="*/ 2147483647 w 1329"/>
                <a:gd name="T11" fmla="*/ 2147483647 h 1734"/>
                <a:gd name="T12" fmla="*/ 2147483647 w 1329"/>
                <a:gd name="T13" fmla="*/ 2147483647 h 1734"/>
                <a:gd name="T14" fmla="*/ 2147483647 w 1329"/>
                <a:gd name="T15" fmla="*/ 2147483647 h 1734"/>
                <a:gd name="T16" fmla="*/ 2147483647 w 1329"/>
                <a:gd name="T17" fmla="*/ 2147483647 h 1734"/>
                <a:gd name="T18" fmla="*/ 2147483647 w 1329"/>
                <a:gd name="T19" fmla="*/ 2147483647 h 1734"/>
                <a:gd name="T20" fmla="*/ 2147483647 w 1329"/>
                <a:gd name="T21" fmla="*/ 2147483647 h 1734"/>
                <a:gd name="T22" fmla="*/ 2147483647 w 1329"/>
                <a:gd name="T23" fmla="*/ 2147483647 h 1734"/>
                <a:gd name="T24" fmla="*/ 2147483647 w 1329"/>
                <a:gd name="T25" fmla="*/ 2147483647 h 1734"/>
                <a:gd name="T26" fmla="*/ 2147483647 w 1329"/>
                <a:gd name="T27" fmla="*/ 2147483647 h 1734"/>
                <a:gd name="T28" fmla="*/ 2147483647 w 1329"/>
                <a:gd name="T29" fmla="*/ 2147483647 h 1734"/>
                <a:gd name="T30" fmla="*/ 2147483647 w 1329"/>
                <a:gd name="T31" fmla="*/ 2147483647 h 1734"/>
                <a:gd name="T32" fmla="*/ 2147483647 w 1329"/>
                <a:gd name="T33" fmla="*/ 2147483647 h 1734"/>
                <a:gd name="T34" fmla="*/ 2147483647 w 1329"/>
                <a:gd name="T35" fmla="*/ 2147483647 h 1734"/>
                <a:gd name="T36" fmla="*/ 2147483647 w 1329"/>
                <a:gd name="T37" fmla="*/ 2147483647 h 1734"/>
                <a:gd name="T38" fmla="*/ 2147483647 w 1329"/>
                <a:gd name="T39" fmla="*/ 2147483647 h 1734"/>
                <a:gd name="T40" fmla="*/ 2147483647 w 1329"/>
                <a:gd name="T41" fmla="*/ 2147483647 h 1734"/>
                <a:gd name="T42" fmla="*/ 2147483647 w 1329"/>
                <a:gd name="T43" fmla="*/ 2147483647 h 1734"/>
                <a:gd name="T44" fmla="*/ 2147483647 w 1329"/>
                <a:gd name="T45" fmla="*/ 2147483647 h 1734"/>
                <a:gd name="T46" fmla="*/ 2147483647 w 1329"/>
                <a:gd name="T47" fmla="*/ 2147483647 h 1734"/>
                <a:gd name="T48" fmla="*/ 2147483647 w 1329"/>
                <a:gd name="T49" fmla="*/ 2147483647 h 1734"/>
                <a:gd name="T50" fmla="*/ 2147483647 w 1329"/>
                <a:gd name="T51" fmla="*/ 2147483647 h 1734"/>
                <a:gd name="T52" fmla="*/ 2147483647 w 1329"/>
                <a:gd name="T53" fmla="*/ 2147483647 h 1734"/>
                <a:gd name="T54" fmla="*/ 2147483647 w 1329"/>
                <a:gd name="T55" fmla="*/ 2147483647 h 1734"/>
                <a:gd name="T56" fmla="*/ 2147483647 w 1329"/>
                <a:gd name="T57" fmla="*/ 2147483647 h 1734"/>
                <a:gd name="T58" fmla="*/ 2147483647 w 1329"/>
                <a:gd name="T59" fmla="*/ 2147483647 h 1734"/>
                <a:gd name="T60" fmla="*/ 2147483647 w 1329"/>
                <a:gd name="T61" fmla="*/ 2147483647 h 1734"/>
                <a:gd name="T62" fmla="*/ 2147483647 w 1329"/>
                <a:gd name="T63" fmla="*/ 2147483647 h 1734"/>
                <a:gd name="T64" fmla="*/ 2147483647 w 1329"/>
                <a:gd name="T65" fmla="*/ 2147483647 h 1734"/>
                <a:gd name="T66" fmla="*/ 2147483647 w 1329"/>
                <a:gd name="T67" fmla="*/ 2147483647 h 1734"/>
                <a:gd name="T68" fmla="*/ 2147483647 w 1329"/>
                <a:gd name="T69" fmla="*/ 2147483647 h 1734"/>
                <a:gd name="T70" fmla="*/ 2147483647 w 1329"/>
                <a:gd name="T71" fmla="*/ 2147483647 h 1734"/>
                <a:gd name="T72" fmla="*/ 2147483647 w 1329"/>
                <a:gd name="T73" fmla="*/ 2147483647 h 1734"/>
                <a:gd name="T74" fmla="*/ 2147483647 w 1329"/>
                <a:gd name="T75" fmla="*/ 2147483647 h 1734"/>
                <a:gd name="T76" fmla="*/ 2147483647 w 1329"/>
                <a:gd name="T77" fmla="*/ 2147483647 h 1734"/>
                <a:gd name="T78" fmla="*/ 2147483647 w 1329"/>
                <a:gd name="T79" fmla="*/ 2147483647 h 1734"/>
                <a:gd name="T80" fmla="*/ 2147483647 w 1329"/>
                <a:gd name="T81" fmla="*/ 2147483647 h 1734"/>
                <a:gd name="T82" fmla="*/ 2147483647 w 1329"/>
                <a:gd name="T83" fmla="*/ 2147483647 h 1734"/>
                <a:gd name="T84" fmla="*/ 2147483647 w 1329"/>
                <a:gd name="T85" fmla="*/ 2147483647 h 1734"/>
                <a:gd name="T86" fmla="*/ 2147483647 w 1329"/>
                <a:gd name="T87" fmla="*/ 2147483647 h 1734"/>
                <a:gd name="T88" fmla="*/ 2147483647 w 1329"/>
                <a:gd name="T89" fmla="*/ 2147483647 h 1734"/>
                <a:gd name="T90" fmla="*/ 2147483647 w 1329"/>
                <a:gd name="T91" fmla="*/ 2147483647 h 1734"/>
                <a:gd name="T92" fmla="*/ 2147483647 w 1329"/>
                <a:gd name="T93" fmla="*/ 2147483647 h 1734"/>
                <a:gd name="T94" fmla="*/ 2147483647 w 1329"/>
                <a:gd name="T95" fmla="*/ 2147483647 h 1734"/>
                <a:gd name="T96" fmla="*/ 2147483647 w 1329"/>
                <a:gd name="T97" fmla="*/ 2147483647 h 1734"/>
                <a:gd name="T98" fmla="*/ 2147483647 w 1329"/>
                <a:gd name="T99" fmla="*/ 2147483647 h 1734"/>
                <a:gd name="T100" fmla="*/ 2147483647 w 1329"/>
                <a:gd name="T101" fmla="*/ 2147483647 h 1734"/>
                <a:gd name="T102" fmla="*/ 2147483647 w 1329"/>
                <a:gd name="T103" fmla="*/ 2147483647 h 1734"/>
                <a:gd name="T104" fmla="*/ 2147483647 w 1329"/>
                <a:gd name="T105" fmla="*/ 2147483647 h 1734"/>
                <a:gd name="T106" fmla="*/ 2147483647 w 1329"/>
                <a:gd name="T107" fmla="*/ 2147483647 h 1734"/>
                <a:gd name="T108" fmla="*/ 2147483647 w 1329"/>
                <a:gd name="T109" fmla="*/ 2147483647 h 17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29"/>
                <a:gd name="T166" fmla="*/ 0 h 1734"/>
                <a:gd name="T167" fmla="*/ 1329 w 1329"/>
                <a:gd name="T168" fmla="*/ 1734 h 17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29" h="1734">
                  <a:moveTo>
                    <a:pt x="227" y="1696"/>
                  </a:moveTo>
                  <a:lnTo>
                    <a:pt x="280" y="1718"/>
                  </a:lnTo>
                  <a:lnTo>
                    <a:pt x="316" y="1712"/>
                  </a:lnTo>
                  <a:lnTo>
                    <a:pt x="292" y="1678"/>
                  </a:lnTo>
                  <a:lnTo>
                    <a:pt x="291" y="1661"/>
                  </a:lnTo>
                  <a:lnTo>
                    <a:pt x="312" y="1685"/>
                  </a:lnTo>
                  <a:lnTo>
                    <a:pt x="326" y="1672"/>
                  </a:lnTo>
                  <a:lnTo>
                    <a:pt x="326" y="1647"/>
                  </a:lnTo>
                  <a:lnTo>
                    <a:pt x="360" y="1687"/>
                  </a:lnTo>
                  <a:lnTo>
                    <a:pt x="371" y="1680"/>
                  </a:lnTo>
                  <a:lnTo>
                    <a:pt x="372" y="1661"/>
                  </a:lnTo>
                  <a:lnTo>
                    <a:pt x="381" y="1685"/>
                  </a:lnTo>
                  <a:lnTo>
                    <a:pt x="394" y="1695"/>
                  </a:lnTo>
                  <a:lnTo>
                    <a:pt x="415" y="1688"/>
                  </a:lnTo>
                  <a:lnTo>
                    <a:pt x="420" y="1669"/>
                  </a:lnTo>
                  <a:lnTo>
                    <a:pt x="403" y="1638"/>
                  </a:lnTo>
                  <a:lnTo>
                    <a:pt x="424" y="1648"/>
                  </a:lnTo>
                  <a:lnTo>
                    <a:pt x="431" y="1675"/>
                  </a:lnTo>
                  <a:lnTo>
                    <a:pt x="468" y="1674"/>
                  </a:lnTo>
                  <a:lnTo>
                    <a:pt x="475" y="1697"/>
                  </a:lnTo>
                  <a:lnTo>
                    <a:pt x="466" y="1724"/>
                  </a:lnTo>
                  <a:lnTo>
                    <a:pt x="470" y="1734"/>
                  </a:lnTo>
                  <a:lnTo>
                    <a:pt x="527" y="1710"/>
                  </a:lnTo>
                  <a:lnTo>
                    <a:pt x="558" y="1661"/>
                  </a:lnTo>
                  <a:lnTo>
                    <a:pt x="562" y="1684"/>
                  </a:lnTo>
                  <a:lnTo>
                    <a:pt x="598" y="1654"/>
                  </a:lnTo>
                  <a:lnTo>
                    <a:pt x="603" y="1621"/>
                  </a:lnTo>
                  <a:lnTo>
                    <a:pt x="593" y="1583"/>
                  </a:lnTo>
                  <a:lnTo>
                    <a:pt x="562" y="1611"/>
                  </a:lnTo>
                  <a:lnTo>
                    <a:pt x="538" y="1587"/>
                  </a:lnTo>
                  <a:lnTo>
                    <a:pt x="545" y="1578"/>
                  </a:lnTo>
                  <a:lnTo>
                    <a:pt x="558" y="1562"/>
                  </a:lnTo>
                  <a:lnTo>
                    <a:pt x="539" y="1540"/>
                  </a:lnTo>
                  <a:lnTo>
                    <a:pt x="503" y="1565"/>
                  </a:lnTo>
                  <a:lnTo>
                    <a:pt x="499" y="1565"/>
                  </a:lnTo>
                  <a:lnTo>
                    <a:pt x="508" y="1540"/>
                  </a:lnTo>
                  <a:lnTo>
                    <a:pt x="474" y="1534"/>
                  </a:lnTo>
                  <a:lnTo>
                    <a:pt x="436" y="1564"/>
                  </a:lnTo>
                  <a:lnTo>
                    <a:pt x="426" y="1530"/>
                  </a:lnTo>
                  <a:lnTo>
                    <a:pt x="462" y="1523"/>
                  </a:lnTo>
                  <a:lnTo>
                    <a:pt x="448" y="1509"/>
                  </a:lnTo>
                  <a:lnTo>
                    <a:pt x="445" y="1489"/>
                  </a:lnTo>
                  <a:lnTo>
                    <a:pt x="492" y="1528"/>
                  </a:lnTo>
                  <a:lnTo>
                    <a:pt x="590" y="1513"/>
                  </a:lnTo>
                  <a:lnTo>
                    <a:pt x="601" y="1471"/>
                  </a:lnTo>
                  <a:lnTo>
                    <a:pt x="615" y="1461"/>
                  </a:lnTo>
                  <a:lnTo>
                    <a:pt x="600" y="1446"/>
                  </a:lnTo>
                  <a:lnTo>
                    <a:pt x="601" y="1431"/>
                  </a:lnTo>
                  <a:lnTo>
                    <a:pt x="591" y="1414"/>
                  </a:lnTo>
                  <a:lnTo>
                    <a:pt x="590" y="1388"/>
                  </a:lnTo>
                  <a:lnTo>
                    <a:pt x="687" y="1392"/>
                  </a:lnTo>
                  <a:lnTo>
                    <a:pt x="704" y="1357"/>
                  </a:lnTo>
                  <a:lnTo>
                    <a:pt x="701" y="1344"/>
                  </a:lnTo>
                  <a:lnTo>
                    <a:pt x="728" y="1307"/>
                  </a:lnTo>
                  <a:lnTo>
                    <a:pt x="671" y="1274"/>
                  </a:lnTo>
                  <a:lnTo>
                    <a:pt x="745" y="1251"/>
                  </a:lnTo>
                  <a:lnTo>
                    <a:pt x="740" y="1245"/>
                  </a:lnTo>
                  <a:lnTo>
                    <a:pt x="740" y="1200"/>
                  </a:lnTo>
                  <a:lnTo>
                    <a:pt x="731" y="1191"/>
                  </a:lnTo>
                  <a:lnTo>
                    <a:pt x="677" y="1188"/>
                  </a:lnTo>
                  <a:lnTo>
                    <a:pt x="695" y="1171"/>
                  </a:lnTo>
                  <a:lnTo>
                    <a:pt x="690" y="1160"/>
                  </a:lnTo>
                  <a:lnTo>
                    <a:pt x="610" y="1180"/>
                  </a:lnTo>
                  <a:lnTo>
                    <a:pt x="619" y="1158"/>
                  </a:lnTo>
                  <a:lnTo>
                    <a:pt x="608" y="1150"/>
                  </a:lnTo>
                  <a:lnTo>
                    <a:pt x="608" y="1125"/>
                  </a:lnTo>
                  <a:lnTo>
                    <a:pt x="676" y="1117"/>
                  </a:lnTo>
                  <a:lnTo>
                    <a:pt x="697" y="1148"/>
                  </a:lnTo>
                  <a:lnTo>
                    <a:pt x="745" y="1158"/>
                  </a:lnTo>
                  <a:lnTo>
                    <a:pt x="751" y="1137"/>
                  </a:lnTo>
                  <a:lnTo>
                    <a:pt x="741" y="1122"/>
                  </a:lnTo>
                  <a:lnTo>
                    <a:pt x="750" y="1109"/>
                  </a:lnTo>
                  <a:lnTo>
                    <a:pt x="629" y="1100"/>
                  </a:lnTo>
                  <a:lnTo>
                    <a:pt x="638" y="1088"/>
                  </a:lnTo>
                  <a:lnTo>
                    <a:pt x="629" y="1064"/>
                  </a:lnTo>
                  <a:lnTo>
                    <a:pt x="635" y="1062"/>
                  </a:lnTo>
                  <a:lnTo>
                    <a:pt x="641" y="1044"/>
                  </a:lnTo>
                  <a:lnTo>
                    <a:pt x="725" y="1074"/>
                  </a:lnTo>
                  <a:lnTo>
                    <a:pt x="730" y="1068"/>
                  </a:lnTo>
                  <a:lnTo>
                    <a:pt x="728" y="1054"/>
                  </a:lnTo>
                  <a:lnTo>
                    <a:pt x="790" y="1044"/>
                  </a:lnTo>
                  <a:lnTo>
                    <a:pt x="793" y="1031"/>
                  </a:lnTo>
                  <a:lnTo>
                    <a:pt x="786" y="994"/>
                  </a:lnTo>
                  <a:lnTo>
                    <a:pt x="796" y="983"/>
                  </a:lnTo>
                  <a:lnTo>
                    <a:pt x="796" y="1003"/>
                  </a:lnTo>
                  <a:lnTo>
                    <a:pt x="808" y="1010"/>
                  </a:lnTo>
                  <a:lnTo>
                    <a:pt x="856" y="1007"/>
                  </a:lnTo>
                  <a:lnTo>
                    <a:pt x="889" y="969"/>
                  </a:lnTo>
                  <a:lnTo>
                    <a:pt x="871" y="957"/>
                  </a:lnTo>
                  <a:lnTo>
                    <a:pt x="911" y="911"/>
                  </a:lnTo>
                  <a:lnTo>
                    <a:pt x="832" y="922"/>
                  </a:lnTo>
                  <a:lnTo>
                    <a:pt x="845" y="902"/>
                  </a:lnTo>
                  <a:lnTo>
                    <a:pt x="931" y="887"/>
                  </a:lnTo>
                  <a:lnTo>
                    <a:pt x="911" y="842"/>
                  </a:lnTo>
                  <a:lnTo>
                    <a:pt x="918" y="817"/>
                  </a:lnTo>
                  <a:lnTo>
                    <a:pt x="922" y="850"/>
                  </a:lnTo>
                  <a:lnTo>
                    <a:pt x="958" y="837"/>
                  </a:lnTo>
                  <a:lnTo>
                    <a:pt x="976" y="782"/>
                  </a:lnTo>
                  <a:lnTo>
                    <a:pt x="1006" y="741"/>
                  </a:lnTo>
                  <a:lnTo>
                    <a:pt x="1181" y="542"/>
                  </a:lnTo>
                  <a:lnTo>
                    <a:pt x="1182" y="510"/>
                  </a:lnTo>
                  <a:lnTo>
                    <a:pt x="1134" y="524"/>
                  </a:lnTo>
                  <a:lnTo>
                    <a:pt x="935" y="647"/>
                  </a:lnTo>
                  <a:lnTo>
                    <a:pt x="941" y="629"/>
                  </a:lnTo>
                  <a:lnTo>
                    <a:pt x="937" y="622"/>
                  </a:lnTo>
                  <a:lnTo>
                    <a:pt x="1076" y="519"/>
                  </a:lnTo>
                  <a:lnTo>
                    <a:pt x="986" y="526"/>
                  </a:lnTo>
                  <a:lnTo>
                    <a:pt x="986" y="505"/>
                  </a:lnTo>
                  <a:lnTo>
                    <a:pt x="1003" y="504"/>
                  </a:lnTo>
                  <a:lnTo>
                    <a:pt x="1012" y="502"/>
                  </a:lnTo>
                  <a:lnTo>
                    <a:pt x="1204" y="447"/>
                  </a:lnTo>
                  <a:lnTo>
                    <a:pt x="1324" y="305"/>
                  </a:lnTo>
                  <a:lnTo>
                    <a:pt x="1329" y="260"/>
                  </a:lnTo>
                  <a:lnTo>
                    <a:pt x="1319" y="233"/>
                  </a:lnTo>
                  <a:lnTo>
                    <a:pt x="1277" y="208"/>
                  </a:lnTo>
                  <a:lnTo>
                    <a:pt x="1234" y="237"/>
                  </a:lnTo>
                  <a:lnTo>
                    <a:pt x="1248" y="189"/>
                  </a:lnTo>
                  <a:lnTo>
                    <a:pt x="1208" y="131"/>
                  </a:lnTo>
                  <a:lnTo>
                    <a:pt x="1217" y="122"/>
                  </a:lnTo>
                  <a:lnTo>
                    <a:pt x="1215" y="89"/>
                  </a:lnTo>
                  <a:lnTo>
                    <a:pt x="1180" y="114"/>
                  </a:lnTo>
                  <a:lnTo>
                    <a:pt x="1162" y="68"/>
                  </a:lnTo>
                  <a:lnTo>
                    <a:pt x="1134" y="106"/>
                  </a:lnTo>
                  <a:lnTo>
                    <a:pt x="1143" y="122"/>
                  </a:lnTo>
                  <a:lnTo>
                    <a:pt x="1139" y="131"/>
                  </a:lnTo>
                  <a:lnTo>
                    <a:pt x="1118" y="91"/>
                  </a:lnTo>
                  <a:lnTo>
                    <a:pt x="988" y="174"/>
                  </a:lnTo>
                  <a:lnTo>
                    <a:pt x="1087" y="56"/>
                  </a:lnTo>
                  <a:lnTo>
                    <a:pt x="964" y="54"/>
                  </a:lnTo>
                  <a:lnTo>
                    <a:pt x="920" y="0"/>
                  </a:lnTo>
                  <a:lnTo>
                    <a:pt x="853" y="41"/>
                  </a:lnTo>
                  <a:lnTo>
                    <a:pt x="822" y="1"/>
                  </a:lnTo>
                  <a:lnTo>
                    <a:pt x="788" y="8"/>
                  </a:lnTo>
                  <a:lnTo>
                    <a:pt x="761" y="63"/>
                  </a:lnTo>
                  <a:lnTo>
                    <a:pt x="785" y="127"/>
                  </a:lnTo>
                  <a:lnTo>
                    <a:pt x="725" y="34"/>
                  </a:lnTo>
                  <a:lnTo>
                    <a:pt x="593" y="38"/>
                  </a:lnTo>
                  <a:lnTo>
                    <a:pt x="690" y="193"/>
                  </a:lnTo>
                  <a:lnTo>
                    <a:pt x="657" y="237"/>
                  </a:lnTo>
                  <a:lnTo>
                    <a:pt x="663" y="202"/>
                  </a:lnTo>
                  <a:lnTo>
                    <a:pt x="659" y="181"/>
                  </a:lnTo>
                  <a:lnTo>
                    <a:pt x="607" y="86"/>
                  </a:lnTo>
                  <a:lnTo>
                    <a:pt x="482" y="58"/>
                  </a:lnTo>
                  <a:lnTo>
                    <a:pt x="466" y="82"/>
                  </a:lnTo>
                  <a:lnTo>
                    <a:pt x="508" y="148"/>
                  </a:lnTo>
                  <a:lnTo>
                    <a:pt x="417" y="120"/>
                  </a:lnTo>
                  <a:lnTo>
                    <a:pt x="464" y="218"/>
                  </a:lnTo>
                  <a:lnTo>
                    <a:pt x="388" y="168"/>
                  </a:lnTo>
                  <a:lnTo>
                    <a:pt x="377" y="194"/>
                  </a:lnTo>
                  <a:lnTo>
                    <a:pt x="411" y="219"/>
                  </a:lnTo>
                  <a:lnTo>
                    <a:pt x="365" y="241"/>
                  </a:lnTo>
                  <a:lnTo>
                    <a:pt x="371" y="274"/>
                  </a:lnTo>
                  <a:lnTo>
                    <a:pt x="457" y="335"/>
                  </a:lnTo>
                  <a:lnTo>
                    <a:pt x="450" y="356"/>
                  </a:lnTo>
                  <a:lnTo>
                    <a:pt x="371" y="289"/>
                  </a:lnTo>
                  <a:lnTo>
                    <a:pt x="352" y="301"/>
                  </a:lnTo>
                  <a:lnTo>
                    <a:pt x="380" y="346"/>
                  </a:lnTo>
                  <a:lnTo>
                    <a:pt x="351" y="345"/>
                  </a:lnTo>
                  <a:lnTo>
                    <a:pt x="352" y="325"/>
                  </a:lnTo>
                  <a:lnTo>
                    <a:pt x="337" y="277"/>
                  </a:lnTo>
                  <a:lnTo>
                    <a:pt x="264" y="228"/>
                  </a:lnTo>
                  <a:lnTo>
                    <a:pt x="235" y="243"/>
                  </a:lnTo>
                  <a:lnTo>
                    <a:pt x="253" y="274"/>
                  </a:lnTo>
                  <a:lnTo>
                    <a:pt x="250" y="291"/>
                  </a:lnTo>
                  <a:lnTo>
                    <a:pt x="202" y="321"/>
                  </a:lnTo>
                  <a:lnTo>
                    <a:pt x="291" y="366"/>
                  </a:lnTo>
                  <a:lnTo>
                    <a:pt x="284" y="371"/>
                  </a:lnTo>
                  <a:lnTo>
                    <a:pt x="286" y="388"/>
                  </a:lnTo>
                  <a:lnTo>
                    <a:pt x="258" y="370"/>
                  </a:lnTo>
                  <a:lnTo>
                    <a:pt x="263" y="401"/>
                  </a:lnTo>
                  <a:lnTo>
                    <a:pt x="226" y="355"/>
                  </a:lnTo>
                  <a:lnTo>
                    <a:pt x="205" y="358"/>
                  </a:lnTo>
                  <a:lnTo>
                    <a:pt x="199" y="377"/>
                  </a:lnTo>
                  <a:lnTo>
                    <a:pt x="201" y="394"/>
                  </a:lnTo>
                  <a:lnTo>
                    <a:pt x="188" y="355"/>
                  </a:lnTo>
                  <a:lnTo>
                    <a:pt x="148" y="339"/>
                  </a:lnTo>
                  <a:lnTo>
                    <a:pt x="106" y="380"/>
                  </a:lnTo>
                  <a:lnTo>
                    <a:pt x="119" y="415"/>
                  </a:lnTo>
                  <a:lnTo>
                    <a:pt x="102" y="396"/>
                  </a:lnTo>
                  <a:lnTo>
                    <a:pt x="103" y="435"/>
                  </a:lnTo>
                  <a:lnTo>
                    <a:pt x="80" y="399"/>
                  </a:lnTo>
                  <a:lnTo>
                    <a:pt x="12" y="451"/>
                  </a:lnTo>
                  <a:lnTo>
                    <a:pt x="0" y="484"/>
                  </a:lnTo>
                  <a:lnTo>
                    <a:pt x="30" y="514"/>
                  </a:lnTo>
                  <a:lnTo>
                    <a:pt x="86" y="469"/>
                  </a:lnTo>
                  <a:lnTo>
                    <a:pt x="113" y="492"/>
                  </a:lnTo>
                  <a:lnTo>
                    <a:pt x="59" y="545"/>
                  </a:lnTo>
                  <a:lnTo>
                    <a:pt x="75" y="567"/>
                  </a:lnTo>
                  <a:lnTo>
                    <a:pt x="169" y="502"/>
                  </a:lnTo>
                  <a:lnTo>
                    <a:pt x="168" y="520"/>
                  </a:lnTo>
                  <a:lnTo>
                    <a:pt x="98" y="574"/>
                  </a:lnTo>
                  <a:lnTo>
                    <a:pt x="140" y="595"/>
                  </a:lnTo>
                  <a:lnTo>
                    <a:pt x="92" y="609"/>
                  </a:lnTo>
                  <a:lnTo>
                    <a:pt x="91" y="645"/>
                  </a:lnTo>
                  <a:lnTo>
                    <a:pt x="108" y="662"/>
                  </a:lnTo>
                  <a:lnTo>
                    <a:pt x="207" y="653"/>
                  </a:lnTo>
                  <a:lnTo>
                    <a:pt x="236" y="668"/>
                  </a:lnTo>
                  <a:lnTo>
                    <a:pt x="116" y="697"/>
                  </a:lnTo>
                  <a:lnTo>
                    <a:pt x="215" y="780"/>
                  </a:lnTo>
                  <a:lnTo>
                    <a:pt x="245" y="703"/>
                  </a:lnTo>
                  <a:lnTo>
                    <a:pt x="283" y="658"/>
                  </a:lnTo>
                  <a:lnTo>
                    <a:pt x="280" y="680"/>
                  </a:lnTo>
                  <a:lnTo>
                    <a:pt x="244" y="759"/>
                  </a:lnTo>
                  <a:lnTo>
                    <a:pt x="243" y="783"/>
                  </a:lnTo>
                  <a:lnTo>
                    <a:pt x="262" y="794"/>
                  </a:lnTo>
                  <a:lnTo>
                    <a:pt x="294" y="773"/>
                  </a:lnTo>
                  <a:lnTo>
                    <a:pt x="288" y="798"/>
                  </a:lnTo>
                  <a:lnTo>
                    <a:pt x="331" y="805"/>
                  </a:lnTo>
                  <a:lnTo>
                    <a:pt x="341" y="780"/>
                  </a:lnTo>
                  <a:lnTo>
                    <a:pt x="337" y="754"/>
                  </a:lnTo>
                  <a:lnTo>
                    <a:pt x="357" y="726"/>
                  </a:lnTo>
                  <a:lnTo>
                    <a:pt x="349" y="766"/>
                  </a:lnTo>
                  <a:lnTo>
                    <a:pt x="367" y="768"/>
                  </a:lnTo>
                  <a:lnTo>
                    <a:pt x="422" y="691"/>
                  </a:lnTo>
                  <a:lnTo>
                    <a:pt x="418" y="703"/>
                  </a:lnTo>
                  <a:lnTo>
                    <a:pt x="420" y="724"/>
                  </a:lnTo>
                  <a:lnTo>
                    <a:pt x="433" y="720"/>
                  </a:lnTo>
                  <a:lnTo>
                    <a:pt x="363" y="781"/>
                  </a:lnTo>
                  <a:lnTo>
                    <a:pt x="375" y="807"/>
                  </a:lnTo>
                  <a:lnTo>
                    <a:pt x="516" y="716"/>
                  </a:lnTo>
                  <a:lnTo>
                    <a:pt x="530" y="684"/>
                  </a:lnTo>
                  <a:lnTo>
                    <a:pt x="522" y="678"/>
                  </a:lnTo>
                  <a:lnTo>
                    <a:pt x="529" y="646"/>
                  </a:lnTo>
                  <a:lnTo>
                    <a:pt x="511" y="613"/>
                  </a:lnTo>
                  <a:lnTo>
                    <a:pt x="538" y="640"/>
                  </a:lnTo>
                  <a:lnTo>
                    <a:pt x="564" y="581"/>
                  </a:lnTo>
                  <a:lnTo>
                    <a:pt x="616" y="529"/>
                  </a:lnTo>
                  <a:lnTo>
                    <a:pt x="559" y="615"/>
                  </a:lnTo>
                  <a:lnTo>
                    <a:pt x="538" y="673"/>
                  </a:lnTo>
                  <a:lnTo>
                    <a:pt x="540" y="699"/>
                  </a:lnTo>
                  <a:lnTo>
                    <a:pt x="664" y="696"/>
                  </a:lnTo>
                  <a:lnTo>
                    <a:pt x="667" y="717"/>
                  </a:lnTo>
                  <a:lnTo>
                    <a:pt x="595" y="714"/>
                  </a:lnTo>
                  <a:lnTo>
                    <a:pt x="509" y="761"/>
                  </a:lnTo>
                  <a:lnTo>
                    <a:pt x="370" y="842"/>
                  </a:lnTo>
                  <a:lnTo>
                    <a:pt x="410" y="923"/>
                  </a:lnTo>
                  <a:lnTo>
                    <a:pt x="447" y="944"/>
                  </a:lnTo>
                  <a:lnTo>
                    <a:pt x="437" y="954"/>
                  </a:lnTo>
                  <a:lnTo>
                    <a:pt x="448" y="1002"/>
                  </a:lnTo>
                  <a:lnTo>
                    <a:pt x="514" y="1006"/>
                  </a:lnTo>
                  <a:lnTo>
                    <a:pt x="478" y="1042"/>
                  </a:lnTo>
                  <a:lnTo>
                    <a:pt x="434" y="1030"/>
                  </a:lnTo>
                  <a:lnTo>
                    <a:pt x="419" y="975"/>
                  </a:lnTo>
                  <a:lnTo>
                    <a:pt x="337" y="862"/>
                  </a:lnTo>
                  <a:lnTo>
                    <a:pt x="243" y="840"/>
                  </a:lnTo>
                  <a:lnTo>
                    <a:pt x="233" y="854"/>
                  </a:lnTo>
                  <a:lnTo>
                    <a:pt x="228" y="892"/>
                  </a:lnTo>
                  <a:lnTo>
                    <a:pt x="231" y="917"/>
                  </a:lnTo>
                  <a:lnTo>
                    <a:pt x="238" y="928"/>
                  </a:lnTo>
                  <a:lnTo>
                    <a:pt x="234" y="931"/>
                  </a:lnTo>
                  <a:lnTo>
                    <a:pt x="234" y="966"/>
                  </a:lnTo>
                  <a:lnTo>
                    <a:pt x="292" y="1008"/>
                  </a:lnTo>
                  <a:lnTo>
                    <a:pt x="320" y="1064"/>
                  </a:lnTo>
                  <a:lnTo>
                    <a:pt x="329" y="1120"/>
                  </a:lnTo>
                  <a:lnTo>
                    <a:pt x="345" y="1109"/>
                  </a:lnTo>
                  <a:lnTo>
                    <a:pt x="339" y="1125"/>
                  </a:lnTo>
                  <a:lnTo>
                    <a:pt x="317" y="1133"/>
                  </a:lnTo>
                  <a:lnTo>
                    <a:pt x="307" y="1146"/>
                  </a:lnTo>
                  <a:lnTo>
                    <a:pt x="310" y="1158"/>
                  </a:lnTo>
                  <a:lnTo>
                    <a:pt x="397" y="1192"/>
                  </a:lnTo>
                  <a:lnTo>
                    <a:pt x="449" y="1170"/>
                  </a:lnTo>
                  <a:lnTo>
                    <a:pt x="432" y="1210"/>
                  </a:lnTo>
                  <a:lnTo>
                    <a:pt x="419" y="1231"/>
                  </a:lnTo>
                  <a:lnTo>
                    <a:pt x="406" y="1236"/>
                  </a:lnTo>
                  <a:lnTo>
                    <a:pt x="414" y="1263"/>
                  </a:lnTo>
                  <a:lnTo>
                    <a:pt x="347" y="1198"/>
                  </a:lnTo>
                  <a:lnTo>
                    <a:pt x="292" y="1181"/>
                  </a:lnTo>
                  <a:lnTo>
                    <a:pt x="221" y="1213"/>
                  </a:lnTo>
                  <a:lnTo>
                    <a:pt x="209" y="1255"/>
                  </a:lnTo>
                  <a:lnTo>
                    <a:pt x="217" y="1258"/>
                  </a:lnTo>
                  <a:lnTo>
                    <a:pt x="186" y="1293"/>
                  </a:lnTo>
                  <a:lnTo>
                    <a:pt x="192" y="1336"/>
                  </a:lnTo>
                  <a:lnTo>
                    <a:pt x="193" y="1354"/>
                  </a:lnTo>
                  <a:lnTo>
                    <a:pt x="235" y="1349"/>
                  </a:lnTo>
                  <a:lnTo>
                    <a:pt x="263" y="1302"/>
                  </a:lnTo>
                  <a:lnTo>
                    <a:pt x="246" y="1346"/>
                  </a:lnTo>
                  <a:lnTo>
                    <a:pt x="249" y="1361"/>
                  </a:lnTo>
                  <a:lnTo>
                    <a:pt x="279" y="1359"/>
                  </a:lnTo>
                  <a:lnTo>
                    <a:pt x="295" y="1331"/>
                  </a:lnTo>
                  <a:lnTo>
                    <a:pt x="315" y="1254"/>
                  </a:lnTo>
                  <a:lnTo>
                    <a:pt x="307" y="1300"/>
                  </a:lnTo>
                  <a:lnTo>
                    <a:pt x="317" y="1303"/>
                  </a:lnTo>
                  <a:lnTo>
                    <a:pt x="304" y="1337"/>
                  </a:lnTo>
                  <a:lnTo>
                    <a:pt x="299" y="1350"/>
                  </a:lnTo>
                  <a:lnTo>
                    <a:pt x="292" y="1368"/>
                  </a:lnTo>
                  <a:lnTo>
                    <a:pt x="302" y="1373"/>
                  </a:lnTo>
                  <a:lnTo>
                    <a:pt x="265" y="1394"/>
                  </a:lnTo>
                  <a:lnTo>
                    <a:pt x="279" y="1414"/>
                  </a:lnTo>
                  <a:lnTo>
                    <a:pt x="294" y="1414"/>
                  </a:lnTo>
                  <a:lnTo>
                    <a:pt x="285" y="1436"/>
                  </a:lnTo>
                  <a:lnTo>
                    <a:pt x="301" y="1456"/>
                  </a:lnTo>
                  <a:lnTo>
                    <a:pt x="312" y="1428"/>
                  </a:lnTo>
                  <a:lnTo>
                    <a:pt x="307" y="1472"/>
                  </a:lnTo>
                  <a:lnTo>
                    <a:pt x="362" y="1469"/>
                  </a:lnTo>
                  <a:lnTo>
                    <a:pt x="397" y="1374"/>
                  </a:lnTo>
                  <a:lnTo>
                    <a:pt x="412" y="1370"/>
                  </a:lnTo>
                  <a:lnTo>
                    <a:pt x="383" y="1446"/>
                  </a:lnTo>
                  <a:lnTo>
                    <a:pt x="355" y="1485"/>
                  </a:lnTo>
                  <a:lnTo>
                    <a:pt x="364" y="1501"/>
                  </a:lnTo>
                  <a:lnTo>
                    <a:pt x="319" y="1497"/>
                  </a:lnTo>
                  <a:lnTo>
                    <a:pt x="323" y="1516"/>
                  </a:lnTo>
                  <a:lnTo>
                    <a:pt x="268" y="1491"/>
                  </a:lnTo>
                  <a:lnTo>
                    <a:pt x="263" y="1462"/>
                  </a:lnTo>
                  <a:lnTo>
                    <a:pt x="234" y="1410"/>
                  </a:lnTo>
                  <a:lnTo>
                    <a:pt x="156" y="1421"/>
                  </a:lnTo>
                  <a:lnTo>
                    <a:pt x="157" y="1454"/>
                  </a:lnTo>
                  <a:lnTo>
                    <a:pt x="179" y="1482"/>
                  </a:lnTo>
                  <a:lnTo>
                    <a:pt x="182" y="1510"/>
                  </a:lnTo>
                  <a:lnTo>
                    <a:pt x="215" y="1508"/>
                  </a:lnTo>
                  <a:lnTo>
                    <a:pt x="201" y="1523"/>
                  </a:lnTo>
                  <a:lnTo>
                    <a:pt x="211" y="1527"/>
                  </a:lnTo>
                  <a:lnTo>
                    <a:pt x="202" y="1541"/>
                  </a:lnTo>
                  <a:lnTo>
                    <a:pt x="146" y="1572"/>
                  </a:lnTo>
                  <a:lnTo>
                    <a:pt x="104" y="1621"/>
                  </a:lnTo>
                  <a:lnTo>
                    <a:pt x="101" y="1660"/>
                  </a:lnTo>
                  <a:lnTo>
                    <a:pt x="116" y="1685"/>
                  </a:lnTo>
                  <a:lnTo>
                    <a:pt x="134" y="1660"/>
                  </a:lnTo>
                  <a:lnTo>
                    <a:pt x="138" y="1682"/>
                  </a:lnTo>
                  <a:lnTo>
                    <a:pt x="144" y="1663"/>
                  </a:lnTo>
                  <a:lnTo>
                    <a:pt x="138" y="1626"/>
                  </a:lnTo>
                  <a:lnTo>
                    <a:pt x="143" y="1615"/>
                  </a:lnTo>
                  <a:lnTo>
                    <a:pt x="148" y="1687"/>
                  </a:lnTo>
                  <a:lnTo>
                    <a:pt x="167" y="1699"/>
                  </a:lnTo>
                  <a:lnTo>
                    <a:pt x="179" y="1694"/>
                  </a:lnTo>
                  <a:lnTo>
                    <a:pt x="181" y="1662"/>
                  </a:lnTo>
                  <a:lnTo>
                    <a:pt x="213" y="1698"/>
                  </a:lnTo>
                  <a:lnTo>
                    <a:pt x="225" y="1673"/>
                  </a:lnTo>
                  <a:lnTo>
                    <a:pt x="226" y="1654"/>
                  </a:lnTo>
                  <a:lnTo>
                    <a:pt x="230" y="1675"/>
                  </a:lnTo>
                  <a:lnTo>
                    <a:pt x="227" y="169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8" name="Freeform 1200"/>
            <p:cNvSpPr>
              <a:spLocks/>
            </p:cNvSpPr>
            <p:nvPr/>
          </p:nvSpPr>
          <p:spPr bwMode="auto">
            <a:xfrm>
              <a:off x="2486779" y="2274353"/>
              <a:ext cx="104680" cy="72821"/>
            </a:xfrm>
            <a:custGeom>
              <a:avLst/>
              <a:gdLst>
                <a:gd name="T0" fmla="*/ 2147483647 w 208"/>
                <a:gd name="T1" fmla="*/ 2147483647 h 149"/>
                <a:gd name="T2" fmla="*/ 2147483647 w 208"/>
                <a:gd name="T3" fmla="*/ 2147483647 h 149"/>
                <a:gd name="T4" fmla="*/ 2147483647 w 208"/>
                <a:gd name="T5" fmla="*/ 2147483647 h 149"/>
                <a:gd name="T6" fmla="*/ 2147483647 w 208"/>
                <a:gd name="T7" fmla="*/ 2147483647 h 149"/>
                <a:gd name="T8" fmla="*/ 2147483647 w 208"/>
                <a:gd name="T9" fmla="*/ 2147483647 h 149"/>
                <a:gd name="T10" fmla="*/ 2147483647 w 208"/>
                <a:gd name="T11" fmla="*/ 2147483647 h 149"/>
                <a:gd name="T12" fmla="*/ 2147483647 w 208"/>
                <a:gd name="T13" fmla="*/ 2147483647 h 149"/>
                <a:gd name="T14" fmla="*/ 2147483647 w 208"/>
                <a:gd name="T15" fmla="*/ 2147483647 h 149"/>
                <a:gd name="T16" fmla="*/ 2147483647 w 208"/>
                <a:gd name="T17" fmla="*/ 2147483647 h 149"/>
                <a:gd name="T18" fmla="*/ 0 w 208"/>
                <a:gd name="T19" fmla="*/ 2147483647 h 149"/>
                <a:gd name="T20" fmla="*/ 2147483647 w 208"/>
                <a:gd name="T21" fmla="*/ 2147483647 h 149"/>
                <a:gd name="T22" fmla="*/ 2147483647 w 208"/>
                <a:gd name="T23" fmla="*/ 0 h 149"/>
                <a:gd name="T24" fmla="*/ 2147483647 w 208"/>
                <a:gd name="T25" fmla="*/ 2147483647 h 1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8"/>
                <a:gd name="T40" fmla="*/ 0 h 149"/>
                <a:gd name="T41" fmla="*/ 208 w 208"/>
                <a:gd name="T42" fmla="*/ 149 h 14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8" h="149">
                  <a:moveTo>
                    <a:pt x="87" y="15"/>
                  </a:moveTo>
                  <a:lnTo>
                    <a:pt x="118" y="13"/>
                  </a:lnTo>
                  <a:lnTo>
                    <a:pt x="157" y="36"/>
                  </a:lnTo>
                  <a:lnTo>
                    <a:pt x="208" y="125"/>
                  </a:lnTo>
                  <a:lnTo>
                    <a:pt x="187" y="136"/>
                  </a:lnTo>
                  <a:lnTo>
                    <a:pt x="117" y="125"/>
                  </a:lnTo>
                  <a:lnTo>
                    <a:pt x="67" y="149"/>
                  </a:lnTo>
                  <a:lnTo>
                    <a:pt x="38" y="131"/>
                  </a:lnTo>
                  <a:lnTo>
                    <a:pt x="31" y="80"/>
                  </a:lnTo>
                  <a:lnTo>
                    <a:pt x="0" y="58"/>
                  </a:lnTo>
                  <a:lnTo>
                    <a:pt x="5" y="15"/>
                  </a:lnTo>
                  <a:lnTo>
                    <a:pt x="22" y="0"/>
                  </a:lnTo>
                  <a:lnTo>
                    <a:pt x="87" y="1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9" name="Freeform 1201"/>
            <p:cNvSpPr>
              <a:spLocks/>
            </p:cNvSpPr>
            <p:nvPr/>
          </p:nvSpPr>
          <p:spPr bwMode="auto">
            <a:xfrm>
              <a:off x="2424577" y="2910023"/>
              <a:ext cx="39445" cy="36411"/>
            </a:xfrm>
            <a:custGeom>
              <a:avLst/>
              <a:gdLst>
                <a:gd name="T0" fmla="*/ 2147483647 w 78"/>
                <a:gd name="T1" fmla="*/ 0 h 76"/>
                <a:gd name="T2" fmla="*/ 2147483647 w 78"/>
                <a:gd name="T3" fmla="*/ 2147483647 h 76"/>
                <a:gd name="T4" fmla="*/ 0 w 78"/>
                <a:gd name="T5" fmla="*/ 2147483647 h 76"/>
                <a:gd name="T6" fmla="*/ 2147483647 w 78"/>
                <a:gd name="T7" fmla="*/ 2147483647 h 76"/>
                <a:gd name="T8" fmla="*/ 2147483647 w 78"/>
                <a:gd name="T9" fmla="*/ 2147483647 h 76"/>
                <a:gd name="T10" fmla="*/ 2147483647 w 78"/>
                <a:gd name="T11" fmla="*/ 2147483647 h 76"/>
                <a:gd name="T12" fmla="*/ 2147483647 w 78"/>
                <a:gd name="T13" fmla="*/ 2147483647 h 76"/>
                <a:gd name="T14" fmla="*/ 2147483647 w 78"/>
                <a:gd name="T15" fmla="*/ 2147483647 h 76"/>
                <a:gd name="T16" fmla="*/ 2147483647 w 78"/>
                <a:gd name="T17" fmla="*/ 0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76"/>
                <a:gd name="T29" fmla="*/ 78 w 78"/>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76">
                  <a:moveTo>
                    <a:pt x="56" y="0"/>
                  </a:moveTo>
                  <a:lnTo>
                    <a:pt x="23" y="18"/>
                  </a:lnTo>
                  <a:lnTo>
                    <a:pt x="0" y="76"/>
                  </a:lnTo>
                  <a:lnTo>
                    <a:pt x="27" y="70"/>
                  </a:lnTo>
                  <a:lnTo>
                    <a:pt x="44" y="58"/>
                  </a:lnTo>
                  <a:lnTo>
                    <a:pt x="48" y="40"/>
                  </a:lnTo>
                  <a:lnTo>
                    <a:pt x="73" y="22"/>
                  </a:lnTo>
                  <a:lnTo>
                    <a:pt x="78" y="3"/>
                  </a:lnTo>
                  <a:lnTo>
                    <a:pt x="56"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0" name="Freeform 1202"/>
            <p:cNvSpPr>
              <a:spLocks/>
            </p:cNvSpPr>
            <p:nvPr/>
          </p:nvSpPr>
          <p:spPr bwMode="auto">
            <a:xfrm>
              <a:off x="2498916" y="2935813"/>
              <a:ext cx="21239" cy="37929"/>
            </a:xfrm>
            <a:custGeom>
              <a:avLst/>
              <a:gdLst>
                <a:gd name="T0" fmla="*/ 2147483647 w 42"/>
                <a:gd name="T1" fmla="*/ 0 h 75"/>
                <a:gd name="T2" fmla="*/ 2147483647 w 42"/>
                <a:gd name="T3" fmla="*/ 2147483647 h 75"/>
                <a:gd name="T4" fmla="*/ 0 w 42"/>
                <a:gd name="T5" fmla="*/ 2147483647 h 75"/>
                <a:gd name="T6" fmla="*/ 2147483647 w 42"/>
                <a:gd name="T7" fmla="*/ 2147483647 h 75"/>
                <a:gd name="T8" fmla="*/ 2147483647 w 42"/>
                <a:gd name="T9" fmla="*/ 2147483647 h 75"/>
                <a:gd name="T10" fmla="*/ 2147483647 w 42"/>
                <a:gd name="T11" fmla="*/ 0 h 75"/>
                <a:gd name="T12" fmla="*/ 0 60000 65536"/>
                <a:gd name="T13" fmla="*/ 0 60000 65536"/>
                <a:gd name="T14" fmla="*/ 0 60000 65536"/>
                <a:gd name="T15" fmla="*/ 0 60000 65536"/>
                <a:gd name="T16" fmla="*/ 0 60000 65536"/>
                <a:gd name="T17" fmla="*/ 0 60000 65536"/>
                <a:gd name="T18" fmla="*/ 0 w 42"/>
                <a:gd name="T19" fmla="*/ 0 h 75"/>
                <a:gd name="T20" fmla="*/ 42 w 42"/>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42" h="75">
                  <a:moveTo>
                    <a:pt x="13" y="0"/>
                  </a:moveTo>
                  <a:lnTo>
                    <a:pt x="4" y="10"/>
                  </a:lnTo>
                  <a:lnTo>
                    <a:pt x="0" y="54"/>
                  </a:lnTo>
                  <a:lnTo>
                    <a:pt x="21" y="75"/>
                  </a:lnTo>
                  <a:lnTo>
                    <a:pt x="42" y="8"/>
                  </a:lnTo>
                  <a:lnTo>
                    <a:pt x="13"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1" name="Freeform 1203"/>
            <p:cNvSpPr>
              <a:spLocks/>
            </p:cNvSpPr>
            <p:nvPr/>
          </p:nvSpPr>
          <p:spPr bwMode="auto">
            <a:xfrm>
              <a:off x="2758342" y="3014703"/>
              <a:ext cx="10620" cy="13654"/>
            </a:xfrm>
            <a:custGeom>
              <a:avLst/>
              <a:gdLst>
                <a:gd name="T0" fmla="*/ 2147483647 w 20"/>
                <a:gd name="T1" fmla="*/ 2147483647 h 27"/>
                <a:gd name="T2" fmla="*/ 0 w 20"/>
                <a:gd name="T3" fmla="*/ 2147483647 h 27"/>
                <a:gd name="T4" fmla="*/ 2147483647 w 20"/>
                <a:gd name="T5" fmla="*/ 2147483647 h 27"/>
                <a:gd name="T6" fmla="*/ 2147483647 w 20"/>
                <a:gd name="T7" fmla="*/ 0 h 27"/>
                <a:gd name="T8" fmla="*/ 2147483647 w 20"/>
                <a:gd name="T9" fmla="*/ 2147483647 h 27"/>
                <a:gd name="T10" fmla="*/ 0 60000 65536"/>
                <a:gd name="T11" fmla="*/ 0 60000 65536"/>
                <a:gd name="T12" fmla="*/ 0 60000 65536"/>
                <a:gd name="T13" fmla="*/ 0 60000 65536"/>
                <a:gd name="T14" fmla="*/ 0 60000 65536"/>
                <a:gd name="T15" fmla="*/ 0 w 20"/>
                <a:gd name="T16" fmla="*/ 0 h 27"/>
                <a:gd name="T17" fmla="*/ 20 w 20"/>
                <a:gd name="T18" fmla="*/ 27 h 27"/>
              </a:gdLst>
              <a:ahLst/>
              <a:cxnLst>
                <a:cxn ang="T10">
                  <a:pos x="T0" y="T1"/>
                </a:cxn>
                <a:cxn ang="T11">
                  <a:pos x="T2" y="T3"/>
                </a:cxn>
                <a:cxn ang="T12">
                  <a:pos x="T4" y="T5"/>
                </a:cxn>
                <a:cxn ang="T13">
                  <a:pos x="T6" y="T7"/>
                </a:cxn>
                <a:cxn ang="T14">
                  <a:pos x="T8" y="T9"/>
                </a:cxn>
              </a:cxnLst>
              <a:rect l="T15" t="T16" r="T17" b="T18"/>
              <a:pathLst>
                <a:path w="20" h="27">
                  <a:moveTo>
                    <a:pt x="2" y="10"/>
                  </a:moveTo>
                  <a:lnTo>
                    <a:pt x="0" y="27"/>
                  </a:lnTo>
                  <a:lnTo>
                    <a:pt x="20" y="11"/>
                  </a:lnTo>
                  <a:lnTo>
                    <a:pt x="18" y="0"/>
                  </a:lnTo>
                  <a:lnTo>
                    <a:pt x="2" y="1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2" name="Freeform 1204"/>
            <p:cNvSpPr>
              <a:spLocks/>
            </p:cNvSpPr>
            <p:nvPr/>
          </p:nvSpPr>
          <p:spPr bwMode="auto">
            <a:xfrm>
              <a:off x="2817510" y="2966155"/>
              <a:ext cx="18206" cy="15172"/>
            </a:xfrm>
            <a:custGeom>
              <a:avLst/>
              <a:gdLst>
                <a:gd name="T0" fmla="*/ 2147483647 w 35"/>
                <a:gd name="T1" fmla="*/ 0 h 29"/>
                <a:gd name="T2" fmla="*/ 2147483647 w 35"/>
                <a:gd name="T3" fmla="*/ 2147483647 h 29"/>
                <a:gd name="T4" fmla="*/ 2147483647 w 35"/>
                <a:gd name="T5" fmla="*/ 2147483647 h 29"/>
                <a:gd name="T6" fmla="*/ 0 w 35"/>
                <a:gd name="T7" fmla="*/ 2147483647 h 29"/>
                <a:gd name="T8" fmla="*/ 2147483647 w 35"/>
                <a:gd name="T9" fmla="*/ 2147483647 h 29"/>
                <a:gd name="T10" fmla="*/ 2147483647 w 35"/>
                <a:gd name="T11" fmla="*/ 0 h 29"/>
                <a:gd name="T12" fmla="*/ 0 60000 65536"/>
                <a:gd name="T13" fmla="*/ 0 60000 65536"/>
                <a:gd name="T14" fmla="*/ 0 60000 65536"/>
                <a:gd name="T15" fmla="*/ 0 60000 65536"/>
                <a:gd name="T16" fmla="*/ 0 60000 65536"/>
                <a:gd name="T17" fmla="*/ 0 60000 65536"/>
                <a:gd name="T18" fmla="*/ 0 w 35"/>
                <a:gd name="T19" fmla="*/ 0 h 29"/>
                <a:gd name="T20" fmla="*/ 35 w 35"/>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35" h="29">
                  <a:moveTo>
                    <a:pt x="19" y="0"/>
                  </a:moveTo>
                  <a:lnTo>
                    <a:pt x="35" y="10"/>
                  </a:lnTo>
                  <a:lnTo>
                    <a:pt x="33" y="29"/>
                  </a:lnTo>
                  <a:lnTo>
                    <a:pt x="0" y="14"/>
                  </a:lnTo>
                  <a:lnTo>
                    <a:pt x="1" y="6"/>
                  </a:lnTo>
                  <a:lnTo>
                    <a:pt x="19"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3" name="Freeform 1205"/>
            <p:cNvSpPr>
              <a:spLocks/>
            </p:cNvSpPr>
            <p:nvPr/>
          </p:nvSpPr>
          <p:spPr bwMode="auto">
            <a:xfrm>
              <a:off x="2289554" y="2265250"/>
              <a:ext cx="615948" cy="693322"/>
            </a:xfrm>
            <a:custGeom>
              <a:avLst/>
              <a:gdLst>
                <a:gd name="T0" fmla="*/ 2147483647 w 1241"/>
                <a:gd name="T1" fmla="*/ 2147483647 h 1394"/>
                <a:gd name="T2" fmla="*/ 2147483647 w 1241"/>
                <a:gd name="T3" fmla="*/ 2147483647 h 1394"/>
                <a:gd name="T4" fmla="*/ 2147483647 w 1241"/>
                <a:gd name="T5" fmla="*/ 2147483647 h 1394"/>
                <a:gd name="T6" fmla="*/ 2147483647 w 1241"/>
                <a:gd name="T7" fmla="*/ 2147483647 h 1394"/>
                <a:gd name="T8" fmla="*/ 2147483647 w 1241"/>
                <a:gd name="T9" fmla="*/ 2147483647 h 1394"/>
                <a:gd name="T10" fmla="*/ 2147483647 w 1241"/>
                <a:gd name="T11" fmla="*/ 2147483647 h 1394"/>
                <a:gd name="T12" fmla="*/ 2147483647 w 1241"/>
                <a:gd name="T13" fmla="*/ 2147483647 h 1394"/>
                <a:gd name="T14" fmla="*/ 2147483647 w 1241"/>
                <a:gd name="T15" fmla="*/ 2147483647 h 1394"/>
                <a:gd name="T16" fmla="*/ 2147483647 w 1241"/>
                <a:gd name="T17" fmla="*/ 2147483647 h 1394"/>
                <a:gd name="T18" fmla="*/ 2147483647 w 1241"/>
                <a:gd name="T19" fmla="*/ 2147483647 h 1394"/>
                <a:gd name="T20" fmla="*/ 2147483647 w 1241"/>
                <a:gd name="T21" fmla="*/ 2147483647 h 1394"/>
                <a:gd name="T22" fmla="*/ 2147483647 w 1241"/>
                <a:gd name="T23" fmla="*/ 2147483647 h 1394"/>
                <a:gd name="T24" fmla="*/ 2147483647 w 1241"/>
                <a:gd name="T25" fmla="*/ 2147483647 h 1394"/>
                <a:gd name="T26" fmla="*/ 2147483647 w 1241"/>
                <a:gd name="T27" fmla="*/ 2147483647 h 1394"/>
                <a:gd name="T28" fmla="*/ 2147483647 w 1241"/>
                <a:gd name="T29" fmla="*/ 2147483647 h 1394"/>
                <a:gd name="T30" fmla="*/ 2147483647 w 1241"/>
                <a:gd name="T31" fmla="*/ 2147483647 h 1394"/>
                <a:gd name="T32" fmla="*/ 2147483647 w 1241"/>
                <a:gd name="T33" fmla="*/ 2147483647 h 1394"/>
                <a:gd name="T34" fmla="*/ 2147483647 w 1241"/>
                <a:gd name="T35" fmla="*/ 2147483647 h 1394"/>
                <a:gd name="T36" fmla="*/ 2147483647 w 1241"/>
                <a:gd name="T37" fmla="*/ 2147483647 h 1394"/>
                <a:gd name="T38" fmla="*/ 2147483647 w 1241"/>
                <a:gd name="T39" fmla="*/ 2147483647 h 1394"/>
                <a:gd name="T40" fmla="*/ 2147483647 w 1241"/>
                <a:gd name="T41" fmla="*/ 2147483647 h 1394"/>
                <a:gd name="T42" fmla="*/ 2147483647 w 1241"/>
                <a:gd name="T43" fmla="*/ 2147483647 h 1394"/>
                <a:gd name="T44" fmla="*/ 2147483647 w 1241"/>
                <a:gd name="T45" fmla="*/ 2147483647 h 1394"/>
                <a:gd name="T46" fmla="*/ 2147483647 w 1241"/>
                <a:gd name="T47" fmla="*/ 2147483647 h 1394"/>
                <a:gd name="T48" fmla="*/ 2147483647 w 1241"/>
                <a:gd name="T49" fmla="*/ 2147483647 h 1394"/>
                <a:gd name="T50" fmla="*/ 2147483647 w 1241"/>
                <a:gd name="T51" fmla="*/ 2147483647 h 1394"/>
                <a:gd name="T52" fmla="*/ 2147483647 w 1241"/>
                <a:gd name="T53" fmla="*/ 2147483647 h 1394"/>
                <a:gd name="T54" fmla="*/ 2147483647 w 1241"/>
                <a:gd name="T55" fmla="*/ 2147483647 h 1394"/>
                <a:gd name="T56" fmla="*/ 2147483647 w 1241"/>
                <a:gd name="T57" fmla="*/ 2147483647 h 1394"/>
                <a:gd name="T58" fmla="*/ 2147483647 w 1241"/>
                <a:gd name="T59" fmla="*/ 2147483647 h 1394"/>
                <a:gd name="T60" fmla="*/ 2147483647 w 1241"/>
                <a:gd name="T61" fmla="*/ 2147483647 h 1394"/>
                <a:gd name="T62" fmla="*/ 2147483647 w 1241"/>
                <a:gd name="T63" fmla="*/ 2147483647 h 1394"/>
                <a:gd name="T64" fmla="*/ 2147483647 w 1241"/>
                <a:gd name="T65" fmla="*/ 2147483647 h 1394"/>
                <a:gd name="T66" fmla="*/ 2147483647 w 1241"/>
                <a:gd name="T67" fmla="*/ 2147483647 h 1394"/>
                <a:gd name="T68" fmla="*/ 2147483647 w 1241"/>
                <a:gd name="T69" fmla="*/ 2147483647 h 1394"/>
                <a:gd name="T70" fmla="*/ 2147483647 w 1241"/>
                <a:gd name="T71" fmla="*/ 2147483647 h 1394"/>
                <a:gd name="T72" fmla="*/ 2147483647 w 1241"/>
                <a:gd name="T73" fmla="*/ 2147483647 h 1394"/>
                <a:gd name="T74" fmla="*/ 2147483647 w 1241"/>
                <a:gd name="T75" fmla="*/ 2147483647 h 1394"/>
                <a:gd name="T76" fmla="*/ 2147483647 w 1241"/>
                <a:gd name="T77" fmla="*/ 2147483647 h 1394"/>
                <a:gd name="T78" fmla="*/ 2147483647 w 1241"/>
                <a:gd name="T79" fmla="*/ 2147483647 h 1394"/>
                <a:gd name="T80" fmla="*/ 2147483647 w 1241"/>
                <a:gd name="T81" fmla="*/ 2147483647 h 1394"/>
                <a:gd name="T82" fmla="*/ 2147483647 w 1241"/>
                <a:gd name="T83" fmla="*/ 2147483647 h 1394"/>
                <a:gd name="T84" fmla="*/ 2147483647 w 1241"/>
                <a:gd name="T85" fmla="*/ 2147483647 h 1394"/>
                <a:gd name="T86" fmla="*/ 2147483647 w 1241"/>
                <a:gd name="T87" fmla="*/ 2147483647 h 1394"/>
                <a:gd name="T88" fmla="*/ 2147483647 w 1241"/>
                <a:gd name="T89" fmla="*/ 2147483647 h 1394"/>
                <a:gd name="T90" fmla="*/ 2147483647 w 1241"/>
                <a:gd name="T91" fmla="*/ 2147483647 h 1394"/>
                <a:gd name="T92" fmla="*/ 2147483647 w 1241"/>
                <a:gd name="T93" fmla="*/ 2147483647 h 1394"/>
                <a:gd name="T94" fmla="*/ 2147483647 w 1241"/>
                <a:gd name="T95" fmla="*/ 2147483647 h 1394"/>
                <a:gd name="T96" fmla="*/ 2147483647 w 1241"/>
                <a:gd name="T97" fmla="*/ 2147483647 h 1394"/>
                <a:gd name="T98" fmla="*/ 2147483647 w 1241"/>
                <a:gd name="T99" fmla="*/ 2147483647 h 1394"/>
                <a:gd name="T100" fmla="*/ 2147483647 w 1241"/>
                <a:gd name="T101" fmla="*/ 2147483647 h 1394"/>
                <a:gd name="T102" fmla="*/ 2147483647 w 1241"/>
                <a:gd name="T103" fmla="*/ 2147483647 h 1394"/>
                <a:gd name="T104" fmla="*/ 2147483647 w 1241"/>
                <a:gd name="T105" fmla="*/ 2147483647 h 1394"/>
                <a:gd name="T106" fmla="*/ 2147483647 w 1241"/>
                <a:gd name="T107" fmla="*/ 2147483647 h 1394"/>
                <a:gd name="T108" fmla="*/ 2147483647 w 1241"/>
                <a:gd name="T109" fmla="*/ 2147483647 h 1394"/>
                <a:gd name="T110" fmla="*/ 2147483647 w 1241"/>
                <a:gd name="T111" fmla="*/ 2147483647 h 1394"/>
                <a:gd name="T112" fmla="*/ 2147483647 w 1241"/>
                <a:gd name="T113" fmla="*/ 2147483647 h 1394"/>
                <a:gd name="T114" fmla="*/ 2147483647 w 1241"/>
                <a:gd name="T115" fmla="*/ 2147483647 h 1394"/>
                <a:gd name="T116" fmla="*/ 2147483647 w 1241"/>
                <a:gd name="T117" fmla="*/ 2147483647 h 1394"/>
                <a:gd name="T118" fmla="*/ 2147483647 w 1241"/>
                <a:gd name="T119" fmla="*/ 2147483647 h 1394"/>
                <a:gd name="T120" fmla="*/ 2147483647 w 1241"/>
                <a:gd name="T121" fmla="*/ 2147483647 h 1394"/>
                <a:gd name="T122" fmla="*/ 2147483647 w 1241"/>
                <a:gd name="T123" fmla="*/ 2147483647 h 1394"/>
                <a:gd name="T124" fmla="*/ 2147483647 w 1241"/>
                <a:gd name="T125" fmla="*/ 2147483647 h 139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41"/>
                <a:gd name="T190" fmla="*/ 0 h 1394"/>
                <a:gd name="T191" fmla="*/ 1241 w 1241"/>
                <a:gd name="T192" fmla="*/ 1394 h 139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41" h="1394">
                  <a:moveTo>
                    <a:pt x="218" y="12"/>
                  </a:moveTo>
                  <a:lnTo>
                    <a:pt x="161" y="0"/>
                  </a:lnTo>
                  <a:lnTo>
                    <a:pt x="114" y="15"/>
                  </a:lnTo>
                  <a:lnTo>
                    <a:pt x="63" y="59"/>
                  </a:lnTo>
                  <a:lnTo>
                    <a:pt x="38" y="104"/>
                  </a:lnTo>
                  <a:lnTo>
                    <a:pt x="34" y="115"/>
                  </a:lnTo>
                  <a:lnTo>
                    <a:pt x="39" y="127"/>
                  </a:lnTo>
                  <a:lnTo>
                    <a:pt x="30" y="133"/>
                  </a:lnTo>
                  <a:lnTo>
                    <a:pt x="29" y="155"/>
                  </a:lnTo>
                  <a:lnTo>
                    <a:pt x="22" y="159"/>
                  </a:lnTo>
                  <a:lnTo>
                    <a:pt x="6" y="214"/>
                  </a:lnTo>
                  <a:lnTo>
                    <a:pt x="9" y="241"/>
                  </a:lnTo>
                  <a:lnTo>
                    <a:pt x="21" y="242"/>
                  </a:lnTo>
                  <a:lnTo>
                    <a:pt x="0" y="270"/>
                  </a:lnTo>
                  <a:lnTo>
                    <a:pt x="10" y="298"/>
                  </a:lnTo>
                  <a:lnTo>
                    <a:pt x="2" y="314"/>
                  </a:lnTo>
                  <a:lnTo>
                    <a:pt x="2" y="346"/>
                  </a:lnTo>
                  <a:lnTo>
                    <a:pt x="9" y="360"/>
                  </a:lnTo>
                  <a:lnTo>
                    <a:pt x="89" y="373"/>
                  </a:lnTo>
                  <a:lnTo>
                    <a:pt x="127" y="404"/>
                  </a:lnTo>
                  <a:lnTo>
                    <a:pt x="83" y="414"/>
                  </a:lnTo>
                  <a:lnTo>
                    <a:pt x="28" y="394"/>
                  </a:lnTo>
                  <a:lnTo>
                    <a:pt x="29" y="417"/>
                  </a:lnTo>
                  <a:lnTo>
                    <a:pt x="65" y="471"/>
                  </a:lnTo>
                  <a:lnTo>
                    <a:pt x="82" y="491"/>
                  </a:lnTo>
                  <a:lnTo>
                    <a:pt x="131" y="495"/>
                  </a:lnTo>
                  <a:lnTo>
                    <a:pt x="146" y="491"/>
                  </a:lnTo>
                  <a:lnTo>
                    <a:pt x="151" y="474"/>
                  </a:lnTo>
                  <a:lnTo>
                    <a:pt x="154" y="498"/>
                  </a:lnTo>
                  <a:lnTo>
                    <a:pt x="177" y="528"/>
                  </a:lnTo>
                  <a:lnTo>
                    <a:pt x="207" y="533"/>
                  </a:lnTo>
                  <a:lnTo>
                    <a:pt x="207" y="524"/>
                  </a:lnTo>
                  <a:lnTo>
                    <a:pt x="280" y="544"/>
                  </a:lnTo>
                  <a:lnTo>
                    <a:pt x="300" y="531"/>
                  </a:lnTo>
                  <a:lnTo>
                    <a:pt x="351" y="555"/>
                  </a:lnTo>
                  <a:lnTo>
                    <a:pt x="367" y="537"/>
                  </a:lnTo>
                  <a:lnTo>
                    <a:pt x="389" y="562"/>
                  </a:lnTo>
                  <a:lnTo>
                    <a:pt x="397" y="563"/>
                  </a:lnTo>
                  <a:lnTo>
                    <a:pt x="393" y="551"/>
                  </a:lnTo>
                  <a:lnTo>
                    <a:pt x="362" y="526"/>
                  </a:lnTo>
                  <a:lnTo>
                    <a:pt x="364" y="516"/>
                  </a:lnTo>
                  <a:lnTo>
                    <a:pt x="436" y="533"/>
                  </a:lnTo>
                  <a:lnTo>
                    <a:pt x="446" y="553"/>
                  </a:lnTo>
                  <a:lnTo>
                    <a:pt x="485" y="545"/>
                  </a:lnTo>
                  <a:lnTo>
                    <a:pt x="490" y="536"/>
                  </a:lnTo>
                  <a:lnTo>
                    <a:pt x="475" y="489"/>
                  </a:lnTo>
                  <a:lnTo>
                    <a:pt x="486" y="480"/>
                  </a:lnTo>
                  <a:lnTo>
                    <a:pt x="513" y="508"/>
                  </a:lnTo>
                  <a:lnTo>
                    <a:pt x="536" y="504"/>
                  </a:lnTo>
                  <a:lnTo>
                    <a:pt x="538" y="553"/>
                  </a:lnTo>
                  <a:lnTo>
                    <a:pt x="567" y="553"/>
                  </a:lnTo>
                  <a:lnTo>
                    <a:pt x="571" y="569"/>
                  </a:lnTo>
                  <a:lnTo>
                    <a:pt x="560" y="576"/>
                  </a:lnTo>
                  <a:lnTo>
                    <a:pt x="617" y="621"/>
                  </a:lnTo>
                  <a:lnTo>
                    <a:pt x="621" y="639"/>
                  </a:lnTo>
                  <a:lnTo>
                    <a:pt x="606" y="653"/>
                  </a:lnTo>
                  <a:lnTo>
                    <a:pt x="579" y="649"/>
                  </a:lnTo>
                  <a:lnTo>
                    <a:pt x="583" y="668"/>
                  </a:lnTo>
                  <a:lnTo>
                    <a:pt x="582" y="693"/>
                  </a:lnTo>
                  <a:lnTo>
                    <a:pt x="626" y="660"/>
                  </a:lnTo>
                  <a:lnTo>
                    <a:pt x="657" y="660"/>
                  </a:lnTo>
                  <a:lnTo>
                    <a:pt x="661" y="664"/>
                  </a:lnTo>
                  <a:lnTo>
                    <a:pt x="656" y="675"/>
                  </a:lnTo>
                  <a:lnTo>
                    <a:pt x="684" y="710"/>
                  </a:lnTo>
                  <a:lnTo>
                    <a:pt x="688" y="705"/>
                  </a:lnTo>
                  <a:lnTo>
                    <a:pt x="684" y="686"/>
                  </a:lnTo>
                  <a:lnTo>
                    <a:pt x="700" y="691"/>
                  </a:lnTo>
                  <a:lnTo>
                    <a:pt x="699" y="720"/>
                  </a:lnTo>
                  <a:lnTo>
                    <a:pt x="703" y="732"/>
                  </a:lnTo>
                  <a:lnTo>
                    <a:pt x="726" y="736"/>
                  </a:lnTo>
                  <a:lnTo>
                    <a:pt x="737" y="754"/>
                  </a:lnTo>
                  <a:lnTo>
                    <a:pt x="761" y="851"/>
                  </a:lnTo>
                  <a:lnTo>
                    <a:pt x="767" y="854"/>
                  </a:lnTo>
                  <a:lnTo>
                    <a:pt x="739" y="885"/>
                  </a:lnTo>
                  <a:lnTo>
                    <a:pt x="738" y="914"/>
                  </a:lnTo>
                  <a:lnTo>
                    <a:pt x="724" y="920"/>
                  </a:lnTo>
                  <a:lnTo>
                    <a:pt x="676" y="973"/>
                  </a:lnTo>
                  <a:lnTo>
                    <a:pt x="712" y="1029"/>
                  </a:lnTo>
                  <a:lnTo>
                    <a:pt x="712" y="1047"/>
                  </a:lnTo>
                  <a:lnTo>
                    <a:pt x="686" y="1039"/>
                  </a:lnTo>
                  <a:lnTo>
                    <a:pt x="665" y="1056"/>
                  </a:lnTo>
                  <a:lnTo>
                    <a:pt x="645" y="1055"/>
                  </a:lnTo>
                  <a:lnTo>
                    <a:pt x="644" y="1066"/>
                  </a:lnTo>
                  <a:lnTo>
                    <a:pt x="637" y="1069"/>
                  </a:lnTo>
                  <a:lnTo>
                    <a:pt x="549" y="1050"/>
                  </a:lnTo>
                  <a:lnTo>
                    <a:pt x="555" y="1058"/>
                  </a:lnTo>
                  <a:lnTo>
                    <a:pt x="547" y="1058"/>
                  </a:lnTo>
                  <a:lnTo>
                    <a:pt x="549" y="1076"/>
                  </a:lnTo>
                  <a:lnTo>
                    <a:pt x="525" y="1091"/>
                  </a:lnTo>
                  <a:lnTo>
                    <a:pt x="518" y="1103"/>
                  </a:lnTo>
                  <a:lnTo>
                    <a:pt x="517" y="1129"/>
                  </a:lnTo>
                  <a:lnTo>
                    <a:pt x="534" y="1154"/>
                  </a:lnTo>
                  <a:lnTo>
                    <a:pt x="578" y="1172"/>
                  </a:lnTo>
                  <a:lnTo>
                    <a:pt x="614" y="1154"/>
                  </a:lnTo>
                  <a:lnTo>
                    <a:pt x="612" y="1138"/>
                  </a:lnTo>
                  <a:lnTo>
                    <a:pt x="621" y="1134"/>
                  </a:lnTo>
                  <a:lnTo>
                    <a:pt x="632" y="1134"/>
                  </a:lnTo>
                  <a:lnTo>
                    <a:pt x="640" y="1149"/>
                  </a:lnTo>
                  <a:lnTo>
                    <a:pt x="666" y="1153"/>
                  </a:lnTo>
                  <a:lnTo>
                    <a:pt x="665" y="1145"/>
                  </a:lnTo>
                  <a:lnTo>
                    <a:pt x="672" y="1143"/>
                  </a:lnTo>
                  <a:lnTo>
                    <a:pt x="655" y="1126"/>
                  </a:lnTo>
                  <a:lnTo>
                    <a:pt x="655" y="1114"/>
                  </a:lnTo>
                  <a:lnTo>
                    <a:pt x="668" y="1107"/>
                  </a:lnTo>
                  <a:lnTo>
                    <a:pt x="669" y="1125"/>
                  </a:lnTo>
                  <a:lnTo>
                    <a:pt x="675" y="1117"/>
                  </a:lnTo>
                  <a:lnTo>
                    <a:pt x="683" y="1131"/>
                  </a:lnTo>
                  <a:lnTo>
                    <a:pt x="694" y="1125"/>
                  </a:lnTo>
                  <a:lnTo>
                    <a:pt x="705" y="1136"/>
                  </a:lnTo>
                  <a:lnTo>
                    <a:pt x="717" y="1133"/>
                  </a:lnTo>
                  <a:lnTo>
                    <a:pt x="722" y="1163"/>
                  </a:lnTo>
                  <a:lnTo>
                    <a:pt x="736" y="1173"/>
                  </a:lnTo>
                  <a:lnTo>
                    <a:pt x="740" y="1197"/>
                  </a:lnTo>
                  <a:lnTo>
                    <a:pt x="770" y="1209"/>
                  </a:lnTo>
                  <a:lnTo>
                    <a:pt x="780" y="1225"/>
                  </a:lnTo>
                  <a:lnTo>
                    <a:pt x="785" y="1208"/>
                  </a:lnTo>
                  <a:lnTo>
                    <a:pt x="801" y="1231"/>
                  </a:lnTo>
                  <a:lnTo>
                    <a:pt x="810" y="1231"/>
                  </a:lnTo>
                  <a:lnTo>
                    <a:pt x="788" y="1247"/>
                  </a:lnTo>
                  <a:lnTo>
                    <a:pt x="779" y="1237"/>
                  </a:lnTo>
                  <a:lnTo>
                    <a:pt x="796" y="1275"/>
                  </a:lnTo>
                  <a:lnTo>
                    <a:pt x="813" y="1289"/>
                  </a:lnTo>
                  <a:lnTo>
                    <a:pt x="856" y="1311"/>
                  </a:lnTo>
                  <a:lnTo>
                    <a:pt x="870" y="1296"/>
                  </a:lnTo>
                  <a:lnTo>
                    <a:pt x="870" y="1310"/>
                  </a:lnTo>
                  <a:lnTo>
                    <a:pt x="877" y="1313"/>
                  </a:lnTo>
                  <a:lnTo>
                    <a:pt x="892" y="1306"/>
                  </a:lnTo>
                  <a:lnTo>
                    <a:pt x="892" y="1322"/>
                  </a:lnTo>
                  <a:lnTo>
                    <a:pt x="903" y="1325"/>
                  </a:lnTo>
                  <a:lnTo>
                    <a:pt x="910" y="1344"/>
                  </a:lnTo>
                  <a:lnTo>
                    <a:pt x="919" y="1347"/>
                  </a:lnTo>
                  <a:lnTo>
                    <a:pt x="923" y="1338"/>
                  </a:lnTo>
                  <a:lnTo>
                    <a:pt x="923" y="1348"/>
                  </a:lnTo>
                  <a:lnTo>
                    <a:pt x="931" y="1356"/>
                  </a:lnTo>
                  <a:lnTo>
                    <a:pt x="970" y="1364"/>
                  </a:lnTo>
                  <a:lnTo>
                    <a:pt x="985" y="1379"/>
                  </a:lnTo>
                  <a:lnTo>
                    <a:pt x="1005" y="1372"/>
                  </a:lnTo>
                  <a:lnTo>
                    <a:pt x="1026" y="1394"/>
                  </a:lnTo>
                  <a:lnTo>
                    <a:pt x="1040" y="1392"/>
                  </a:lnTo>
                  <a:lnTo>
                    <a:pt x="1034" y="1379"/>
                  </a:lnTo>
                  <a:lnTo>
                    <a:pt x="1036" y="1353"/>
                  </a:lnTo>
                  <a:lnTo>
                    <a:pt x="970" y="1288"/>
                  </a:lnTo>
                  <a:lnTo>
                    <a:pt x="970" y="1279"/>
                  </a:lnTo>
                  <a:lnTo>
                    <a:pt x="962" y="1281"/>
                  </a:lnTo>
                  <a:lnTo>
                    <a:pt x="925" y="1236"/>
                  </a:lnTo>
                  <a:lnTo>
                    <a:pt x="917" y="1219"/>
                  </a:lnTo>
                  <a:lnTo>
                    <a:pt x="927" y="1216"/>
                  </a:lnTo>
                  <a:lnTo>
                    <a:pt x="955" y="1244"/>
                  </a:lnTo>
                  <a:lnTo>
                    <a:pt x="966" y="1245"/>
                  </a:lnTo>
                  <a:lnTo>
                    <a:pt x="964" y="1237"/>
                  </a:lnTo>
                  <a:lnTo>
                    <a:pt x="970" y="1234"/>
                  </a:lnTo>
                  <a:lnTo>
                    <a:pt x="988" y="1263"/>
                  </a:lnTo>
                  <a:lnTo>
                    <a:pt x="1005" y="1268"/>
                  </a:lnTo>
                  <a:lnTo>
                    <a:pt x="1010" y="1285"/>
                  </a:lnTo>
                  <a:lnTo>
                    <a:pt x="1035" y="1286"/>
                  </a:lnTo>
                  <a:lnTo>
                    <a:pt x="1045" y="1299"/>
                  </a:lnTo>
                  <a:lnTo>
                    <a:pt x="1064" y="1291"/>
                  </a:lnTo>
                  <a:lnTo>
                    <a:pt x="1072" y="1307"/>
                  </a:lnTo>
                  <a:lnTo>
                    <a:pt x="1079" y="1303"/>
                  </a:lnTo>
                  <a:lnTo>
                    <a:pt x="1076" y="1319"/>
                  </a:lnTo>
                  <a:lnTo>
                    <a:pt x="1089" y="1332"/>
                  </a:lnTo>
                  <a:lnTo>
                    <a:pt x="1095" y="1329"/>
                  </a:lnTo>
                  <a:lnTo>
                    <a:pt x="1083" y="1300"/>
                  </a:lnTo>
                  <a:lnTo>
                    <a:pt x="1107" y="1304"/>
                  </a:lnTo>
                  <a:lnTo>
                    <a:pt x="1108" y="1293"/>
                  </a:lnTo>
                  <a:lnTo>
                    <a:pt x="1101" y="1287"/>
                  </a:lnTo>
                  <a:lnTo>
                    <a:pt x="1093" y="1288"/>
                  </a:lnTo>
                  <a:lnTo>
                    <a:pt x="1084" y="1265"/>
                  </a:lnTo>
                  <a:lnTo>
                    <a:pt x="1085" y="1245"/>
                  </a:lnTo>
                  <a:lnTo>
                    <a:pt x="1105" y="1263"/>
                  </a:lnTo>
                  <a:lnTo>
                    <a:pt x="1103" y="1247"/>
                  </a:lnTo>
                  <a:lnTo>
                    <a:pt x="1108" y="1222"/>
                  </a:lnTo>
                  <a:lnTo>
                    <a:pt x="1100" y="1191"/>
                  </a:lnTo>
                  <a:lnTo>
                    <a:pt x="1074" y="1178"/>
                  </a:lnTo>
                  <a:lnTo>
                    <a:pt x="1073" y="1164"/>
                  </a:lnTo>
                  <a:lnTo>
                    <a:pt x="1082" y="1161"/>
                  </a:lnTo>
                  <a:lnTo>
                    <a:pt x="1085" y="1147"/>
                  </a:lnTo>
                  <a:lnTo>
                    <a:pt x="1083" y="1136"/>
                  </a:lnTo>
                  <a:lnTo>
                    <a:pt x="1073" y="1138"/>
                  </a:lnTo>
                  <a:lnTo>
                    <a:pt x="1069" y="1123"/>
                  </a:lnTo>
                  <a:lnTo>
                    <a:pt x="1057" y="1134"/>
                  </a:lnTo>
                  <a:lnTo>
                    <a:pt x="1055" y="1107"/>
                  </a:lnTo>
                  <a:lnTo>
                    <a:pt x="1027" y="1113"/>
                  </a:lnTo>
                  <a:lnTo>
                    <a:pt x="1036" y="1100"/>
                  </a:lnTo>
                  <a:lnTo>
                    <a:pt x="1014" y="1100"/>
                  </a:lnTo>
                  <a:lnTo>
                    <a:pt x="1011" y="1113"/>
                  </a:lnTo>
                  <a:lnTo>
                    <a:pt x="998" y="1075"/>
                  </a:lnTo>
                  <a:lnTo>
                    <a:pt x="987" y="1071"/>
                  </a:lnTo>
                  <a:lnTo>
                    <a:pt x="991" y="1062"/>
                  </a:lnTo>
                  <a:lnTo>
                    <a:pt x="986" y="1056"/>
                  </a:lnTo>
                  <a:lnTo>
                    <a:pt x="991" y="1053"/>
                  </a:lnTo>
                  <a:lnTo>
                    <a:pt x="984" y="1045"/>
                  </a:lnTo>
                  <a:lnTo>
                    <a:pt x="986" y="1031"/>
                  </a:lnTo>
                  <a:lnTo>
                    <a:pt x="958" y="1030"/>
                  </a:lnTo>
                  <a:lnTo>
                    <a:pt x="959" y="1003"/>
                  </a:lnTo>
                  <a:lnTo>
                    <a:pt x="992" y="996"/>
                  </a:lnTo>
                  <a:lnTo>
                    <a:pt x="975" y="971"/>
                  </a:lnTo>
                  <a:lnTo>
                    <a:pt x="953" y="963"/>
                  </a:lnTo>
                  <a:lnTo>
                    <a:pt x="948" y="949"/>
                  </a:lnTo>
                  <a:lnTo>
                    <a:pt x="963" y="950"/>
                  </a:lnTo>
                  <a:lnTo>
                    <a:pt x="959" y="942"/>
                  </a:lnTo>
                  <a:lnTo>
                    <a:pt x="966" y="941"/>
                  </a:lnTo>
                  <a:lnTo>
                    <a:pt x="989" y="958"/>
                  </a:lnTo>
                  <a:lnTo>
                    <a:pt x="983" y="943"/>
                  </a:lnTo>
                  <a:lnTo>
                    <a:pt x="990" y="944"/>
                  </a:lnTo>
                  <a:lnTo>
                    <a:pt x="979" y="934"/>
                  </a:lnTo>
                  <a:lnTo>
                    <a:pt x="984" y="927"/>
                  </a:lnTo>
                  <a:lnTo>
                    <a:pt x="1002" y="935"/>
                  </a:lnTo>
                  <a:lnTo>
                    <a:pt x="999" y="956"/>
                  </a:lnTo>
                  <a:lnTo>
                    <a:pt x="1043" y="980"/>
                  </a:lnTo>
                  <a:lnTo>
                    <a:pt x="1046" y="996"/>
                  </a:lnTo>
                  <a:lnTo>
                    <a:pt x="1069" y="992"/>
                  </a:lnTo>
                  <a:lnTo>
                    <a:pt x="1066" y="1005"/>
                  </a:lnTo>
                  <a:lnTo>
                    <a:pt x="1069" y="1023"/>
                  </a:lnTo>
                  <a:lnTo>
                    <a:pt x="1086" y="1051"/>
                  </a:lnTo>
                  <a:lnTo>
                    <a:pt x="1099" y="1043"/>
                  </a:lnTo>
                  <a:lnTo>
                    <a:pt x="1101" y="1052"/>
                  </a:lnTo>
                  <a:lnTo>
                    <a:pt x="1095" y="1064"/>
                  </a:lnTo>
                  <a:lnTo>
                    <a:pt x="1104" y="1077"/>
                  </a:lnTo>
                  <a:lnTo>
                    <a:pt x="1117" y="1070"/>
                  </a:lnTo>
                  <a:lnTo>
                    <a:pt x="1122" y="1088"/>
                  </a:lnTo>
                  <a:lnTo>
                    <a:pt x="1132" y="1081"/>
                  </a:lnTo>
                  <a:lnTo>
                    <a:pt x="1145" y="1104"/>
                  </a:lnTo>
                  <a:lnTo>
                    <a:pt x="1154" y="1065"/>
                  </a:lnTo>
                  <a:lnTo>
                    <a:pt x="1161" y="1064"/>
                  </a:lnTo>
                  <a:lnTo>
                    <a:pt x="1151" y="1017"/>
                  </a:lnTo>
                  <a:lnTo>
                    <a:pt x="1182" y="1035"/>
                  </a:lnTo>
                  <a:lnTo>
                    <a:pt x="1187" y="1017"/>
                  </a:lnTo>
                  <a:lnTo>
                    <a:pt x="1196" y="1014"/>
                  </a:lnTo>
                  <a:lnTo>
                    <a:pt x="1196" y="995"/>
                  </a:lnTo>
                  <a:lnTo>
                    <a:pt x="1209" y="990"/>
                  </a:lnTo>
                  <a:lnTo>
                    <a:pt x="1203" y="981"/>
                  </a:lnTo>
                  <a:lnTo>
                    <a:pt x="1187" y="983"/>
                  </a:lnTo>
                  <a:lnTo>
                    <a:pt x="1200" y="962"/>
                  </a:lnTo>
                  <a:lnTo>
                    <a:pt x="1227" y="965"/>
                  </a:lnTo>
                  <a:lnTo>
                    <a:pt x="1231" y="958"/>
                  </a:lnTo>
                  <a:lnTo>
                    <a:pt x="1223" y="949"/>
                  </a:lnTo>
                  <a:lnTo>
                    <a:pt x="1241" y="926"/>
                  </a:lnTo>
                  <a:lnTo>
                    <a:pt x="1205" y="886"/>
                  </a:lnTo>
                  <a:lnTo>
                    <a:pt x="1157" y="896"/>
                  </a:lnTo>
                  <a:lnTo>
                    <a:pt x="1169" y="854"/>
                  </a:lnTo>
                  <a:lnTo>
                    <a:pt x="1119" y="861"/>
                  </a:lnTo>
                  <a:lnTo>
                    <a:pt x="1117" y="853"/>
                  </a:lnTo>
                  <a:lnTo>
                    <a:pt x="1130" y="839"/>
                  </a:lnTo>
                  <a:lnTo>
                    <a:pt x="1108" y="796"/>
                  </a:lnTo>
                  <a:lnTo>
                    <a:pt x="1079" y="790"/>
                  </a:lnTo>
                  <a:lnTo>
                    <a:pt x="1085" y="765"/>
                  </a:lnTo>
                  <a:lnTo>
                    <a:pt x="1043" y="783"/>
                  </a:lnTo>
                  <a:lnTo>
                    <a:pt x="1030" y="771"/>
                  </a:lnTo>
                  <a:lnTo>
                    <a:pt x="1039" y="757"/>
                  </a:lnTo>
                  <a:lnTo>
                    <a:pt x="1033" y="745"/>
                  </a:lnTo>
                  <a:lnTo>
                    <a:pt x="1003" y="744"/>
                  </a:lnTo>
                  <a:lnTo>
                    <a:pt x="1011" y="727"/>
                  </a:lnTo>
                  <a:lnTo>
                    <a:pt x="941" y="700"/>
                  </a:lnTo>
                  <a:lnTo>
                    <a:pt x="969" y="691"/>
                  </a:lnTo>
                  <a:lnTo>
                    <a:pt x="948" y="667"/>
                  </a:lnTo>
                  <a:lnTo>
                    <a:pt x="966" y="655"/>
                  </a:lnTo>
                  <a:lnTo>
                    <a:pt x="932" y="632"/>
                  </a:lnTo>
                  <a:lnTo>
                    <a:pt x="954" y="630"/>
                  </a:lnTo>
                  <a:lnTo>
                    <a:pt x="953" y="619"/>
                  </a:lnTo>
                  <a:lnTo>
                    <a:pt x="980" y="636"/>
                  </a:lnTo>
                  <a:lnTo>
                    <a:pt x="1016" y="635"/>
                  </a:lnTo>
                  <a:lnTo>
                    <a:pt x="1020" y="620"/>
                  </a:lnTo>
                  <a:lnTo>
                    <a:pt x="996" y="601"/>
                  </a:lnTo>
                  <a:lnTo>
                    <a:pt x="950" y="593"/>
                  </a:lnTo>
                  <a:lnTo>
                    <a:pt x="947" y="603"/>
                  </a:lnTo>
                  <a:lnTo>
                    <a:pt x="925" y="583"/>
                  </a:lnTo>
                  <a:lnTo>
                    <a:pt x="919" y="588"/>
                  </a:lnTo>
                  <a:lnTo>
                    <a:pt x="960" y="562"/>
                  </a:lnTo>
                  <a:lnTo>
                    <a:pt x="988" y="566"/>
                  </a:lnTo>
                  <a:lnTo>
                    <a:pt x="995" y="552"/>
                  </a:lnTo>
                  <a:lnTo>
                    <a:pt x="990" y="541"/>
                  </a:lnTo>
                  <a:lnTo>
                    <a:pt x="963" y="502"/>
                  </a:lnTo>
                  <a:lnTo>
                    <a:pt x="947" y="495"/>
                  </a:lnTo>
                  <a:lnTo>
                    <a:pt x="942" y="507"/>
                  </a:lnTo>
                  <a:lnTo>
                    <a:pt x="943" y="518"/>
                  </a:lnTo>
                  <a:lnTo>
                    <a:pt x="925" y="538"/>
                  </a:lnTo>
                  <a:lnTo>
                    <a:pt x="911" y="537"/>
                  </a:lnTo>
                  <a:lnTo>
                    <a:pt x="925" y="509"/>
                  </a:lnTo>
                  <a:lnTo>
                    <a:pt x="882" y="511"/>
                  </a:lnTo>
                  <a:lnTo>
                    <a:pt x="919" y="492"/>
                  </a:lnTo>
                  <a:lnTo>
                    <a:pt x="925" y="474"/>
                  </a:lnTo>
                  <a:lnTo>
                    <a:pt x="933" y="484"/>
                  </a:lnTo>
                  <a:lnTo>
                    <a:pt x="934" y="458"/>
                  </a:lnTo>
                  <a:lnTo>
                    <a:pt x="887" y="436"/>
                  </a:lnTo>
                  <a:lnTo>
                    <a:pt x="849" y="467"/>
                  </a:lnTo>
                  <a:lnTo>
                    <a:pt x="871" y="425"/>
                  </a:lnTo>
                  <a:lnTo>
                    <a:pt x="830" y="450"/>
                  </a:lnTo>
                  <a:lnTo>
                    <a:pt x="843" y="413"/>
                  </a:lnTo>
                  <a:lnTo>
                    <a:pt x="841" y="398"/>
                  </a:lnTo>
                  <a:lnTo>
                    <a:pt x="807" y="410"/>
                  </a:lnTo>
                  <a:lnTo>
                    <a:pt x="777" y="397"/>
                  </a:lnTo>
                  <a:lnTo>
                    <a:pt x="817" y="383"/>
                  </a:lnTo>
                  <a:lnTo>
                    <a:pt x="821" y="374"/>
                  </a:lnTo>
                  <a:lnTo>
                    <a:pt x="806" y="338"/>
                  </a:lnTo>
                  <a:lnTo>
                    <a:pt x="757" y="308"/>
                  </a:lnTo>
                  <a:lnTo>
                    <a:pt x="744" y="333"/>
                  </a:lnTo>
                  <a:lnTo>
                    <a:pt x="724" y="331"/>
                  </a:lnTo>
                  <a:lnTo>
                    <a:pt x="727" y="363"/>
                  </a:lnTo>
                  <a:lnTo>
                    <a:pt x="710" y="347"/>
                  </a:lnTo>
                  <a:lnTo>
                    <a:pt x="712" y="328"/>
                  </a:lnTo>
                  <a:lnTo>
                    <a:pt x="692" y="342"/>
                  </a:lnTo>
                  <a:lnTo>
                    <a:pt x="714" y="295"/>
                  </a:lnTo>
                  <a:lnTo>
                    <a:pt x="680" y="300"/>
                  </a:lnTo>
                  <a:lnTo>
                    <a:pt x="662" y="321"/>
                  </a:lnTo>
                  <a:lnTo>
                    <a:pt x="663" y="306"/>
                  </a:lnTo>
                  <a:lnTo>
                    <a:pt x="678" y="289"/>
                  </a:lnTo>
                  <a:lnTo>
                    <a:pt x="683" y="279"/>
                  </a:lnTo>
                  <a:lnTo>
                    <a:pt x="680" y="261"/>
                  </a:lnTo>
                  <a:lnTo>
                    <a:pt x="643" y="251"/>
                  </a:lnTo>
                  <a:lnTo>
                    <a:pt x="652" y="238"/>
                  </a:lnTo>
                  <a:lnTo>
                    <a:pt x="650" y="225"/>
                  </a:lnTo>
                  <a:lnTo>
                    <a:pt x="635" y="201"/>
                  </a:lnTo>
                  <a:lnTo>
                    <a:pt x="638" y="194"/>
                  </a:lnTo>
                  <a:lnTo>
                    <a:pt x="620" y="186"/>
                  </a:lnTo>
                  <a:lnTo>
                    <a:pt x="537" y="162"/>
                  </a:lnTo>
                  <a:lnTo>
                    <a:pt x="495" y="190"/>
                  </a:lnTo>
                  <a:lnTo>
                    <a:pt x="494" y="207"/>
                  </a:lnTo>
                  <a:lnTo>
                    <a:pt x="508" y="219"/>
                  </a:lnTo>
                  <a:lnTo>
                    <a:pt x="476" y="234"/>
                  </a:lnTo>
                  <a:lnTo>
                    <a:pt x="462" y="214"/>
                  </a:lnTo>
                  <a:lnTo>
                    <a:pt x="444" y="221"/>
                  </a:lnTo>
                  <a:lnTo>
                    <a:pt x="442" y="195"/>
                  </a:lnTo>
                  <a:lnTo>
                    <a:pt x="428" y="239"/>
                  </a:lnTo>
                  <a:lnTo>
                    <a:pt x="421" y="237"/>
                  </a:lnTo>
                  <a:lnTo>
                    <a:pt x="395" y="279"/>
                  </a:lnTo>
                  <a:lnTo>
                    <a:pt x="392" y="261"/>
                  </a:lnTo>
                  <a:lnTo>
                    <a:pt x="408" y="252"/>
                  </a:lnTo>
                  <a:lnTo>
                    <a:pt x="397" y="244"/>
                  </a:lnTo>
                  <a:lnTo>
                    <a:pt x="419" y="164"/>
                  </a:lnTo>
                  <a:lnTo>
                    <a:pt x="400" y="137"/>
                  </a:lnTo>
                  <a:lnTo>
                    <a:pt x="408" y="114"/>
                  </a:lnTo>
                  <a:lnTo>
                    <a:pt x="372" y="89"/>
                  </a:lnTo>
                  <a:lnTo>
                    <a:pt x="384" y="77"/>
                  </a:lnTo>
                  <a:lnTo>
                    <a:pt x="380" y="36"/>
                  </a:lnTo>
                  <a:lnTo>
                    <a:pt x="369" y="16"/>
                  </a:lnTo>
                  <a:lnTo>
                    <a:pt x="315" y="18"/>
                  </a:lnTo>
                  <a:lnTo>
                    <a:pt x="280" y="38"/>
                  </a:lnTo>
                  <a:lnTo>
                    <a:pt x="266" y="52"/>
                  </a:lnTo>
                  <a:lnTo>
                    <a:pt x="278" y="65"/>
                  </a:lnTo>
                  <a:lnTo>
                    <a:pt x="275" y="80"/>
                  </a:lnTo>
                  <a:lnTo>
                    <a:pt x="266" y="61"/>
                  </a:lnTo>
                  <a:lnTo>
                    <a:pt x="240" y="62"/>
                  </a:lnTo>
                  <a:lnTo>
                    <a:pt x="238" y="72"/>
                  </a:lnTo>
                  <a:lnTo>
                    <a:pt x="246" y="92"/>
                  </a:lnTo>
                  <a:lnTo>
                    <a:pt x="217" y="76"/>
                  </a:lnTo>
                  <a:lnTo>
                    <a:pt x="213" y="89"/>
                  </a:lnTo>
                  <a:lnTo>
                    <a:pt x="222" y="101"/>
                  </a:lnTo>
                  <a:lnTo>
                    <a:pt x="196" y="115"/>
                  </a:lnTo>
                  <a:lnTo>
                    <a:pt x="219" y="137"/>
                  </a:lnTo>
                  <a:lnTo>
                    <a:pt x="187" y="141"/>
                  </a:lnTo>
                  <a:lnTo>
                    <a:pt x="194" y="184"/>
                  </a:lnTo>
                  <a:lnTo>
                    <a:pt x="191" y="192"/>
                  </a:lnTo>
                  <a:lnTo>
                    <a:pt x="196" y="204"/>
                  </a:lnTo>
                  <a:lnTo>
                    <a:pt x="225" y="213"/>
                  </a:lnTo>
                  <a:lnTo>
                    <a:pt x="176" y="268"/>
                  </a:lnTo>
                  <a:lnTo>
                    <a:pt x="203" y="311"/>
                  </a:lnTo>
                  <a:lnTo>
                    <a:pt x="230" y="317"/>
                  </a:lnTo>
                  <a:lnTo>
                    <a:pt x="233" y="328"/>
                  </a:lnTo>
                  <a:lnTo>
                    <a:pt x="226" y="356"/>
                  </a:lnTo>
                  <a:lnTo>
                    <a:pt x="226" y="394"/>
                  </a:lnTo>
                  <a:lnTo>
                    <a:pt x="220" y="411"/>
                  </a:lnTo>
                  <a:lnTo>
                    <a:pt x="215" y="406"/>
                  </a:lnTo>
                  <a:lnTo>
                    <a:pt x="220" y="384"/>
                  </a:lnTo>
                  <a:lnTo>
                    <a:pt x="217" y="380"/>
                  </a:lnTo>
                  <a:lnTo>
                    <a:pt x="149" y="401"/>
                  </a:lnTo>
                  <a:lnTo>
                    <a:pt x="177" y="377"/>
                  </a:lnTo>
                  <a:lnTo>
                    <a:pt x="220" y="366"/>
                  </a:lnTo>
                  <a:lnTo>
                    <a:pt x="214" y="342"/>
                  </a:lnTo>
                  <a:lnTo>
                    <a:pt x="200" y="339"/>
                  </a:lnTo>
                  <a:lnTo>
                    <a:pt x="160" y="282"/>
                  </a:lnTo>
                  <a:lnTo>
                    <a:pt x="153" y="260"/>
                  </a:lnTo>
                  <a:lnTo>
                    <a:pt x="161" y="215"/>
                  </a:lnTo>
                  <a:lnTo>
                    <a:pt x="145" y="178"/>
                  </a:lnTo>
                  <a:lnTo>
                    <a:pt x="146" y="154"/>
                  </a:lnTo>
                  <a:lnTo>
                    <a:pt x="162" y="120"/>
                  </a:lnTo>
                  <a:lnTo>
                    <a:pt x="165" y="97"/>
                  </a:lnTo>
                  <a:lnTo>
                    <a:pt x="222" y="18"/>
                  </a:lnTo>
                  <a:lnTo>
                    <a:pt x="218" y="1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4" name="Freeform 1206"/>
            <p:cNvSpPr>
              <a:spLocks/>
            </p:cNvSpPr>
            <p:nvPr/>
          </p:nvSpPr>
          <p:spPr bwMode="auto">
            <a:xfrm>
              <a:off x="2699175" y="2916091"/>
              <a:ext cx="13653" cy="9103"/>
            </a:xfrm>
            <a:custGeom>
              <a:avLst/>
              <a:gdLst>
                <a:gd name="T0" fmla="*/ 0 w 27"/>
                <a:gd name="T1" fmla="*/ 0 h 20"/>
                <a:gd name="T2" fmla="*/ 2147483647 w 27"/>
                <a:gd name="T3" fmla="*/ 2147483647 h 20"/>
                <a:gd name="T4" fmla="*/ 2147483647 w 27"/>
                <a:gd name="T5" fmla="*/ 2147483647 h 20"/>
                <a:gd name="T6" fmla="*/ 0 w 27"/>
                <a:gd name="T7" fmla="*/ 0 h 20"/>
                <a:gd name="T8" fmla="*/ 0 60000 65536"/>
                <a:gd name="T9" fmla="*/ 0 60000 65536"/>
                <a:gd name="T10" fmla="*/ 0 60000 65536"/>
                <a:gd name="T11" fmla="*/ 0 60000 65536"/>
                <a:gd name="T12" fmla="*/ 0 w 27"/>
                <a:gd name="T13" fmla="*/ 0 h 20"/>
                <a:gd name="T14" fmla="*/ 27 w 27"/>
                <a:gd name="T15" fmla="*/ 20 h 20"/>
              </a:gdLst>
              <a:ahLst/>
              <a:cxnLst>
                <a:cxn ang="T8">
                  <a:pos x="T0" y="T1"/>
                </a:cxn>
                <a:cxn ang="T9">
                  <a:pos x="T2" y="T3"/>
                </a:cxn>
                <a:cxn ang="T10">
                  <a:pos x="T4" y="T5"/>
                </a:cxn>
                <a:cxn ang="T11">
                  <a:pos x="T6" y="T7"/>
                </a:cxn>
              </a:cxnLst>
              <a:rect l="T12" t="T13" r="T14" b="T15"/>
              <a:pathLst>
                <a:path w="27" h="20">
                  <a:moveTo>
                    <a:pt x="0" y="0"/>
                  </a:moveTo>
                  <a:lnTo>
                    <a:pt x="27" y="13"/>
                  </a:lnTo>
                  <a:lnTo>
                    <a:pt x="17" y="20"/>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5" name="Freeform 1268"/>
            <p:cNvSpPr>
              <a:spLocks/>
            </p:cNvSpPr>
            <p:nvPr/>
          </p:nvSpPr>
          <p:spPr bwMode="auto">
            <a:xfrm>
              <a:off x="1330738" y="2538330"/>
              <a:ext cx="31859" cy="43996"/>
            </a:xfrm>
            <a:custGeom>
              <a:avLst/>
              <a:gdLst>
                <a:gd name="T0" fmla="*/ 2147483647 w 64"/>
                <a:gd name="T1" fmla="*/ 2147483647 h 86"/>
                <a:gd name="T2" fmla="*/ 2147483647 w 64"/>
                <a:gd name="T3" fmla="*/ 2147483647 h 86"/>
                <a:gd name="T4" fmla="*/ 2147483647 w 64"/>
                <a:gd name="T5" fmla="*/ 2147483647 h 86"/>
                <a:gd name="T6" fmla="*/ 2147483647 w 64"/>
                <a:gd name="T7" fmla="*/ 2147483647 h 86"/>
                <a:gd name="T8" fmla="*/ 2147483647 w 64"/>
                <a:gd name="T9" fmla="*/ 2147483647 h 86"/>
                <a:gd name="T10" fmla="*/ 2147483647 w 64"/>
                <a:gd name="T11" fmla="*/ 2147483647 h 86"/>
                <a:gd name="T12" fmla="*/ 2147483647 w 64"/>
                <a:gd name="T13" fmla="*/ 2147483647 h 86"/>
                <a:gd name="T14" fmla="*/ 2147483647 w 64"/>
                <a:gd name="T15" fmla="*/ 0 h 86"/>
                <a:gd name="T16" fmla="*/ 2147483647 w 64"/>
                <a:gd name="T17" fmla="*/ 2147483647 h 86"/>
                <a:gd name="T18" fmla="*/ 2147483647 w 64"/>
                <a:gd name="T19" fmla="*/ 2147483647 h 86"/>
                <a:gd name="T20" fmla="*/ 2147483647 w 64"/>
                <a:gd name="T21" fmla="*/ 2147483647 h 86"/>
                <a:gd name="T22" fmla="*/ 2147483647 w 64"/>
                <a:gd name="T23" fmla="*/ 2147483647 h 86"/>
                <a:gd name="T24" fmla="*/ 2147483647 w 64"/>
                <a:gd name="T25" fmla="*/ 2147483647 h 86"/>
                <a:gd name="T26" fmla="*/ 2147483647 w 64"/>
                <a:gd name="T27" fmla="*/ 2147483647 h 86"/>
                <a:gd name="T28" fmla="*/ 2147483647 w 64"/>
                <a:gd name="T29" fmla="*/ 2147483647 h 86"/>
                <a:gd name="T30" fmla="*/ 0 w 64"/>
                <a:gd name="T31" fmla="*/ 2147483647 h 86"/>
                <a:gd name="T32" fmla="*/ 2147483647 w 64"/>
                <a:gd name="T33" fmla="*/ 2147483647 h 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86"/>
                <a:gd name="T53" fmla="*/ 64 w 64"/>
                <a:gd name="T54" fmla="*/ 86 h 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86">
                  <a:moveTo>
                    <a:pt x="13" y="45"/>
                  </a:moveTo>
                  <a:lnTo>
                    <a:pt x="19" y="43"/>
                  </a:lnTo>
                  <a:lnTo>
                    <a:pt x="14" y="35"/>
                  </a:lnTo>
                  <a:lnTo>
                    <a:pt x="35" y="35"/>
                  </a:lnTo>
                  <a:lnTo>
                    <a:pt x="30" y="29"/>
                  </a:lnTo>
                  <a:lnTo>
                    <a:pt x="38" y="14"/>
                  </a:lnTo>
                  <a:lnTo>
                    <a:pt x="33" y="2"/>
                  </a:lnTo>
                  <a:lnTo>
                    <a:pt x="37" y="0"/>
                  </a:lnTo>
                  <a:lnTo>
                    <a:pt x="47" y="24"/>
                  </a:lnTo>
                  <a:lnTo>
                    <a:pt x="64" y="23"/>
                  </a:lnTo>
                  <a:lnTo>
                    <a:pt x="61" y="38"/>
                  </a:lnTo>
                  <a:lnTo>
                    <a:pt x="27" y="86"/>
                  </a:lnTo>
                  <a:lnTo>
                    <a:pt x="13" y="83"/>
                  </a:lnTo>
                  <a:lnTo>
                    <a:pt x="20" y="75"/>
                  </a:lnTo>
                  <a:lnTo>
                    <a:pt x="10" y="68"/>
                  </a:lnTo>
                  <a:lnTo>
                    <a:pt x="0" y="40"/>
                  </a:lnTo>
                  <a:lnTo>
                    <a:pt x="13" y="4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6" name="Freeform 1269"/>
            <p:cNvSpPr>
              <a:spLocks/>
            </p:cNvSpPr>
            <p:nvPr/>
          </p:nvSpPr>
          <p:spPr bwMode="auto">
            <a:xfrm>
              <a:off x="1318602" y="2567156"/>
              <a:ext cx="21239" cy="19722"/>
            </a:xfrm>
            <a:custGeom>
              <a:avLst/>
              <a:gdLst>
                <a:gd name="T0" fmla="*/ 2147483647 w 42"/>
                <a:gd name="T1" fmla="*/ 2147483647 h 41"/>
                <a:gd name="T2" fmla="*/ 0 w 42"/>
                <a:gd name="T3" fmla="*/ 2147483647 h 41"/>
                <a:gd name="T4" fmla="*/ 2147483647 w 42"/>
                <a:gd name="T5" fmla="*/ 2147483647 h 41"/>
                <a:gd name="T6" fmla="*/ 2147483647 w 42"/>
                <a:gd name="T7" fmla="*/ 2147483647 h 41"/>
                <a:gd name="T8" fmla="*/ 2147483647 w 42"/>
                <a:gd name="T9" fmla="*/ 0 h 41"/>
                <a:gd name="T10" fmla="*/ 2147483647 w 42"/>
                <a:gd name="T11" fmla="*/ 2147483647 h 41"/>
                <a:gd name="T12" fmla="*/ 0 60000 65536"/>
                <a:gd name="T13" fmla="*/ 0 60000 65536"/>
                <a:gd name="T14" fmla="*/ 0 60000 65536"/>
                <a:gd name="T15" fmla="*/ 0 60000 65536"/>
                <a:gd name="T16" fmla="*/ 0 60000 65536"/>
                <a:gd name="T17" fmla="*/ 0 60000 65536"/>
                <a:gd name="T18" fmla="*/ 0 w 42"/>
                <a:gd name="T19" fmla="*/ 0 h 41"/>
                <a:gd name="T20" fmla="*/ 42 w 42"/>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42" h="41">
                  <a:moveTo>
                    <a:pt x="1" y="3"/>
                  </a:moveTo>
                  <a:lnTo>
                    <a:pt x="0" y="18"/>
                  </a:lnTo>
                  <a:lnTo>
                    <a:pt x="9" y="30"/>
                  </a:lnTo>
                  <a:lnTo>
                    <a:pt x="42" y="41"/>
                  </a:lnTo>
                  <a:lnTo>
                    <a:pt x="8" y="0"/>
                  </a:lnTo>
                  <a:lnTo>
                    <a:pt x="1"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7" name="Freeform 1286"/>
            <p:cNvSpPr>
              <a:spLocks/>
            </p:cNvSpPr>
            <p:nvPr/>
          </p:nvSpPr>
          <p:spPr bwMode="auto">
            <a:xfrm>
              <a:off x="1309499" y="3104214"/>
              <a:ext cx="30342" cy="36411"/>
            </a:xfrm>
            <a:custGeom>
              <a:avLst/>
              <a:gdLst>
                <a:gd name="T0" fmla="*/ 2147483647 w 60"/>
                <a:gd name="T1" fmla="*/ 2147483647 h 73"/>
                <a:gd name="T2" fmla="*/ 2147483647 w 60"/>
                <a:gd name="T3" fmla="*/ 2147483647 h 73"/>
                <a:gd name="T4" fmla="*/ 2147483647 w 60"/>
                <a:gd name="T5" fmla="*/ 2147483647 h 73"/>
                <a:gd name="T6" fmla="*/ 2147483647 w 60"/>
                <a:gd name="T7" fmla="*/ 2147483647 h 73"/>
                <a:gd name="T8" fmla="*/ 2147483647 w 60"/>
                <a:gd name="T9" fmla="*/ 2147483647 h 73"/>
                <a:gd name="T10" fmla="*/ 2147483647 w 60"/>
                <a:gd name="T11" fmla="*/ 2147483647 h 73"/>
                <a:gd name="T12" fmla="*/ 2147483647 w 60"/>
                <a:gd name="T13" fmla="*/ 2147483647 h 73"/>
                <a:gd name="T14" fmla="*/ 2147483647 w 60"/>
                <a:gd name="T15" fmla="*/ 2147483647 h 73"/>
                <a:gd name="T16" fmla="*/ 2147483647 w 60"/>
                <a:gd name="T17" fmla="*/ 2147483647 h 73"/>
                <a:gd name="T18" fmla="*/ 2147483647 w 60"/>
                <a:gd name="T19" fmla="*/ 2147483647 h 73"/>
                <a:gd name="T20" fmla="*/ 2147483647 w 60"/>
                <a:gd name="T21" fmla="*/ 2147483647 h 73"/>
                <a:gd name="T22" fmla="*/ 2147483647 w 60"/>
                <a:gd name="T23" fmla="*/ 2147483647 h 73"/>
                <a:gd name="T24" fmla="*/ 2147483647 w 60"/>
                <a:gd name="T25" fmla="*/ 2147483647 h 73"/>
                <a:gd name="T26" fmla="*/ 2147483647 w 60"/>
                <a:gd name="T27" fmla="*/ 2147483647 h 73"/>
                <a:gd name="T28" fmla="*/ 0 w 60"/>
                <a:gd name="T29" fmla="*/ 2147483647 h 73"/>
                <a:gd name="T30" fmla="*/ 2147483647 w 60"/>
                <a:gd name="T31" fmla="*/ 2147483647 h 73"/>
                <a:gd name="T32" fmla="*/ 2147483647 w 60"/>
                <a:gd name="T33" fmla="*/ 2147483647 h 73"/>
                <a:gd name="T34" fmla="*/ 2147483647 w 60"/>
                <a:gd name="T35" fmla="*/ 0 h 73"/>
                <a:gd name="T36" fmla="*/ 2147483647 w 60"/>
                <a:gd name="T37" fmla="*/ 2147483647 h 73"/>
                <a:gd name="T38" fmla="*/ 2147483647 w 60"/>
                <a:gd name="T39" fmla="*/ 2147483647 h 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73"/>
                <a:gd name="T62" fmla="*/ 60 w 60"/>
                <a:gd name="T63" fmla="*/ 73 h 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73">
                  <a:moveTo>
                    <a:pt x="55" y="19"/>
                  </a:moveTo>
                  <a:lnTo>
                    <a:pt x="59" y="30"/>
                  </a:lnTo>
                  <a:lnTo>
                    <a:pt x="50" y="28"/>
                  </a:lnTo>
                  <a:lnTo>
                    <a:pt x="56" y="40"/>
                  </a:lnTo>
                  <a:lnTo>
                    <a:pt x="59" y="46"/>
                  </a:lnTo>
                  <a:lnTo>
                    <a:pt x="60" y="68"/>
                  </a:lnTo>
                  <a:lnTo>
                    <a:pt x="26" y="42"/>
                  </a:lnTo>
                  <a:lnTo>
                    <a:pt x="30" y="66"/>
                  </a:lnTo>
                  <a:lnTo>
                    <a:pt x="25" y="73"/>
                  </a:lnTo>
                  <a:lnTo>
                    <a:pt x="16" y="67"/>
                  </a:lnTo>
                  <a:lnTo>
                    <a:pt x="19" y="64"/>
                  </a:lnTo>
                  <a:lnTo>
                    <a:pt x="2" y="39"/>
                  </a:lnTo>
                  <a:lnTo>
                    <a:pt x="1" y="28"/>
                  </a:lnTo>
                  <a:lnTo>
                    <a:pt x="7" y="28"/>
                  </a:lnTo>
                  <a:lnTo>
                    <a:pt x="0" y="13"/>
                  </a:lnTo>
                  <a:lnTo>
                    <a:pt x="1" y="8"/>
                  </a:lnTo>
                  <a:lnTo>
                    <a:pt x="4" y="16"/>
                  </a:lnTo>
                  <a:lnTo>
                    <a:pt x="19" y="0"/>
                  </a:lnTo>
                  <a:lnTo>
                    <a:pt x="34" y="14"/>
                  </a:lnTo>
                  <a:lnTo>
                    <a:pt x="55" y="1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8" name="Oval 990"/>
            <p:cNvSpPr>
              <a:spLocks noChangeArrowheads="1"/>
            </p:cNvSpPr>
            <p:nvPr/>
          </p:nvSpPr>
          <p:spPr bwMode="auto">
            <a:xfrm flipV="1">
              <a:off x="2110535" y="3918903"/>
              <a:ext cx="94061" cy="94061"/>
            </a:xfrm>
            <a:prstGeom prst="ellipse">
              <a:avLst/>
            </a:prstGeom>
            <a:grpFill/>
            <a:ln w="6350">
              <a:solidFill>
                <a:srgbClr val="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3C"/>
                </a:solidFill>
                <a:effectLst/>
                <a:uLnTx/>
                <a:uFillTx/>
                <a:cs typeface="Museo Sans For Dell" pitchFamily="2" charset="0"/>
              </a:endParaRPr>
            </a:p>
          </p:txBody>
        </p:sp>
        <p:sp>
          <p:nvSpPr>
            <p:cNvPr id="139" name="Freeform 991"/>
            <p:cNvSpPr>
              <a:spLocks/>
            </p:cNvSpPr>
            <p:nvPr/>
          </p:nvSpPr>
          <p:spPr bwMode="auto">
            <a:xfrm>
              <a:off x="2247075" y="4263288"/>
              <a:ext cx="81924" cy="91027"/>
            </a:xfrm>
            <a:custGeom>
              <a:avLst/>
              <a:gdLst>
                <a:gd name="T0" fmla="*/ 2147483647 w 166"/>
                <a:gd name="T1" fmla="*/ 0 h 184"/>
                <a:gd name="T2" fmla="*/ 2147483647 w 166"/>
                <a:gd name="T3" fmla="*/ 2147483647 h 184"/>
                <a:gd name="T4" fmla="*/ 2147483647 w 166"/>
                <a:gd name="T5" fmla="*/ 2147483647 h 184"/>
                <a:gd name="T6" fmla="*/ 2147483647 w 166"/>
                <a:gd name="T7" fmla="*/ 2147483647 h 184"/>
                <a:gd name="T8" fmla="*/ 2147483647 w 166"/>
                <a:gd name="T9" fmla="*/ 2147483647 h 184"/>
                <a:gd name="T10" fmla="*/ 2147483647 w 166"/>
                <a:gd name="T11" fmla="*/ 2147483647 h 184"/>
                <a:gd name="T12" fmla="*/ 2147483647 w 166"/>
                <a:gd name="T13" fmla="*/ 2147483647 h 184"/>
                <a:gd name="T14" fmla="*/ 2147483647 w 166"/>
                <a:gd name="T15" fmla="*/ 2147483647 h 184"/>
                <a:gd name="T16" fmla="*/ 2147483647 w 166"/>
                <a:gd name="T17" fmla="*/ 2147483647 h 184"/>
                <a:gd name="T18" fmla="*/ 2147483647 w 166"/>
                <a:gd name="T19" fmla="*/ 2147483647 h 184"/>
                <a:gd name="T20" fmla="*/ 2147483647 w 166"/>
                <a:gd name="T21" fmla="*/ 2147483647 h 184"/>
                <a:gd name="T22" fmla="*/ 0 w 166"/>
                <a:gd name="T23" fmla="*/ 2147483647 h 184"/>
                <a:gd name="T24" fmla="*/ 2147483647 w 166"/>
                <a:gd name="T25" fmla="*/ 2147483647 h 184"/>
                <a:gd name="T26" fmla="*/ 2147483647 w 166"/>
                <a:gd name="T27" fmla="*/ 2147483647 h 184"/>
                <a:gd name="T28" fmla="*/ 2147483647 w 166"/>
                <a:gd name="T29" fmla="*/ 2147483647 h 184"/>
                <a:gd name="T30" fmla="*/ 2147483647 w 166"/>
                <a:gd name="T31" fmla="*/ 2147483647 h 184"/>
                <a:gd name="T32" fmla="*/ 2147483647 w 166"/>
                <a:gd name="T33" fmla="*/ 2147483647 h 184"/>
                <a:gd name="T34" fmla="*/ 2147483647 w 166"/>
                <a:gd name="T35" fmla="*/ 2147483647 h 184"/>
                <a:gd name="T36" fmla="*/ 2147483647 w 166"/>
                <a:gd name="T37" fmla="*/ 2147483647 h 184"/>
                <a:gd name="T38" fmla="*/ 2147483647 w 166"/>
                <a:gd name="T39" fmla="*/ 2147483647 h 184"/>
                <a:gd name="T40" fmla="*/ 2147483647 w 166"/>
                <a:gd name="T41" fmla="*/ 2147483647 h 184"/>
                <a:gd name="T42" fmla="*/ 2147483647 w 166"/>
                <a:gd name="T43" fmla="*/ 2147483647 h 184"/>
                <a:gd name="T44" fmla="*/ 2147483647 w 166"/>
                <a:gd name="T45" fmla="*/ 2147483647 h 184"/>
                <a:gd name="T46" fmla="*/ 2147483647 w 166"/>
                <a:gd name="T47" fmla="*/ 2147483647 h 184"/>
                <a:gd name="T48" fmla="*/ 2147483647 w 166"/>
                <a:gd name="T49" fmla="*/ 2147483647 h 184"/>
                <a:gd name="T50" fmla="*/ 2147483647 w 166"/>
                <a:gd name="T51" fmla="*/ 0 h 18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6"/>
                <a:gd name="T79" fmla="*/ 0 h 184"/>
                <a:gd name="T80" fmla="*/ 166 w 166"/>
                <a:gd name="T81" fmla="*/ 184 h 18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6" h="184">
                  <a:moveTo>
                    <a:pt x="131" y="0"/>
                  </a:moveTo>
                  <a:lnTo>
                    <a:pt x="98" y="1"/>
                  </a:lnTo>
                  <a:lnTo>
                    <a:pt x="57" y="1"/>
                  </a:lnTo>
                  <a:lnTo>
                    <a:pt x="56" y="22"/>
                  </a:lnTo>
                  <a:lnTo>
                    <a:pt x="30" y="21"/>
                  </a:lnTo>
                  <a:lnTo>
                    <a:pt x="62" y="49"/>
                  </a:lnTo>
                  <a:lnTo>
                    <a:pt x="74" y="67"/>
                  </a:lnTo>
                  <a:lnTo>
                    <a:pt x="74" y="78"/>
                  </a:lnTo>
                  <a:lnTo>
                    <a:pt x="32" y="80"/>
                  </a:lnTo>
                  <a:lnTo>
                    <a:pt x="4" y="123"/>
                  </a:lnTo>
                  <a:lnTo>
                    <a:pt x="6" y="129"/>
                  </a:lnTo>
                  <a:lnTo>
                    <a:pt x="0" y="147"/>
                  </a:lnTo>
                  <a:lnTo>
                    <a:pt x="37" y="174"/>
                  </a:lnTo>
                  <a:lnTo>
                    <a:pt x="94" y="184"/>
                  </a:lnTo>
                  <a:lnTo>
                    <a:pt x="99" y="174"/>
                  </a:lnTo>
                  <a:lnTo>
                    <a:pt x="114" y="165"/>
                  </a:lnTo>
                  <a:lnTo>
                    <a:pt x="120" y="153"/>
                  </a:lnTo>
                  <a:lnTo>
                    <a:pt x="130" y="144"/>
                  </a:lnTo>
                  <a:lnTo>
                    <a:pt x="128" y="131"/>
                  </a:lnTo>
                  <a:lnTo>
                    <a:pt x="164" y="105"/>
                  </a:lnTo>
                  <a:lnTo>
                    <a:pt x="166" y="95"/>
                  </a:lnTo>
                  <a:lnTo>
                    <a:pt x="160" y="92"/>
                  </a:lnTo>
                  <a:lnTo>
                    <a:pt x="153" y="95"/>
                  </a:lnTo>
                  <a:lnTo>
                    <a:pt x="144" y="87"/>
                  </a:lnTo>
                  <a:lnTo>
                    <a:pt x="128" y="85"/>
                  </a:lnTo>
                  <a:lnTo>
                    <a:pt x="131"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0" name="Freeform 995"/>
            <p:cNvSpPr>
              <a:spLocks/>
            </p:cNvSpPr>
            <p:nvPr/>
          </p:nvSpPr>
          <p:spPr bwMode="auto">
            <a:xfrm>
              <a:off x="2629388" y="4216257"/>
              <a:ext cx="60685" cy="43996"/>
            </a:xfrm>
            <a:custGeom>
              <a:avLst/>
              <a:gdLst>
                <a:gd name="T0" fmla="*/ 2147483647 w 120"/>
                <a:gd name="T1" fmla="*/ 2147483647 h 87"/>
                <a:gd name="T2" fmla="*/ 2147483647 w 120"/>
                <a:gd name="T3" fmla="*/ 2147483647 h 87"/>
                <a:gd name="T4" fmla="*/ 2147483647 w 120"/>
                <a:gd name="T5" fmla="*/ 2147483647 h 87"/>
                <a:gd name="T6" fmla="*/ 2147483647 w 120"/>
                <a:gd name="T7" fmla="*/ 2147483647 h 87"/>
                <a:gd name="T8" fmla="*/ 2147483647 w 120"/>
                <a:gd name="T9" fmla="*/ 2147483647 h 87"/>
                <a:gd name="T10" fmla="*/ 2147483647 w 120"/>
                <a:gd name="T11" fmla="*/ 2147483647 h 87"/>
                <a:gd name="T12" fmla="*/ 2147483647 w 120"/>
                <a:gd name="T13" fmla="*/ 2147483647 h 87"/>
                <a:gd name="T14" fmla="*/ 2147483647 w 120"/>
                <a:gd name="T15" fmla="*/ 0 h 87"/>
                <a:gd name="T16" fmla="*/ 2147483647 w 120"/>
                <a:gd name="T17" fmla="*/ 2147483647 h 87"/>
                <a:gd name="T18" fmla="*/ 2147483647 w 120"/>
                <a:gd name="T19" fmla="*/ 2147483647 h 87"/>
                <a:gd name="T20" fmla="*/ 2147483647 w 120"/>
                <a:gd name="T21" fmla="*/ 2147483647 h 87"/>
                <a:gd name="T22" fmla="*/ 2147483647 w 120"/>
                <a:gd name="T23" fmla="*/ 2147483647 h 87"/>
                <a:gd name="T24" fmla="*/ 2147483647 w 120"/>
                <a:gd name="T25" fmla="*/ 2147483647 h 87"/>
                <a:gd name="T26" fmla="*/ 2147483647 w 120"/>
                <a:gd name="T27" fmla="*/ 2147483647 h 87"/>
                <a:gd name="T28" fmla="*/ 2147483647 w 120"/>
                <a:gd name="T29" fmla="*/ 2147483647 h 87"/>
                <a:gd name="T30" fmla="*/ 2147483647 w 120"/>
                <a:gd name="T31" fmla="*/ 2147483647 h 87"/>
                <a:gd name="T32" fmla="*/ 0 w 120"/>
                <a:gd name="T33" fmla="*/ 2147483647 h 87"/>
                <a:gd name="T34" fmla="*/ 2147483647 w 120"/>
                <a:gd name="T35" fmla="*/ 2147483647 h 87"/>
                <a:gd name="T36" fmla="*/ 2147483647 w 120"/>
                <a:gd name="T37" fmla="*/ 2147483647 h 87"/>
                <a:gd name="T38" fmla="*/ 2147483647 w 120"/>
                <a:gd name="T39" fmla="*/ 2147483647 h 87"/>
                <a:gd name="T40" fmla="*/ 2147483647 w 120"/>
                <a:gd name="T41" fmla="*/ 2147483647 h 87"/>
                <a:gd name="T42" fmla="*/ 2147483647 w 120"/>
                <a:gd name="T43" fmla="*/ 2147483647 h 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87"/>
                <a:gd name="T68" fmla="*/ 120 w 120"/>
                <a:gd name="T69" fmla="*/ 87 h 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87">
                  <a:moveTo>
                    <a:pt x="113" y="87"/>
                  </a:moveTo>
                  <a:lnTo>
                    <a:pt x="115" y="75"/>
                  </a:lnTo>
                  <a:lnTo>
                    <a:pt x="110" y="62"/>
                  </a:lnTo>
                  <a:lnTo>
                    <a:pt x="117" y="55"/>
                  </a:lnTo>
                  <a:lnTo>
                    <a:pt x="120" y="35"/>
                  </a:lnTo>
                  <a:lnTo>
                    <a:pt x="112" y="5"/>
                  </a:lnTo>
                  <a:lnTo>
                    <a:pt x="88" y="9"/>
                  </a:lnTo>
                  <a:lnTo>
                    <a:pt x="61" y="0"/>
                  </a:lnTo>
                  <a:lnTo>
                    <a:pt x="41" y="8"/>
                  </a:lnTo>
                  <a:lnTo>
                    <a:pt x="45" y="16"/>
                  </a:lnTo>
                  <a:lnTo>
                    <a:pt x="67" y="19"/>
                  </a:lnTo>
                  <a:lnTo>
                    <a:pt x="70" y="46"/>
                  </a:lnTo>
                  <a:lnTo>
                    <a:pt x="87" y="58"/>
                  </a:lnTo>
                  <a:lnTo>
                    <a:pt x="85" y="64"/>
                  </a:lnTo>
                  <a:lnTo>
                    <a:pt x="52" y="67"/>
                  </a:lnTo>
                  <a:lnTo>
                    <a:pt x="1" y="62"/>
                  </a:lnTo>
                  <a:lnTo>
                    <a:pt x="0" y="68"/>
                  </a:lnTo>
                  <a:lnTo>
                    <a:pt x="23" y="87"/>
                  </a:lnTo>
                  <a:lnTo>
                    <a:pt x="35" y="77"/>
                  </a:lnTo>
                  <a:lnTo>
                    <a:pt x="69" y="84"/>
                  </a:lnTo>
                  <a:lnTo>
                    <a:pt x="95" y="79"/>
                  </a:lnTo>
                  <a:lnTo>
                    <a:pt x="113" y="8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1" name="Freeform 996"/>
            <p:cNvSpPr>
              <a:spLocks/>
            </p:cNvSpPr>
            <p:nvPr/>
          </p:nvSpPr>
          <p:spPr bwMode="auto">
            <a:xfrm>
              <a:off x="2684004" y="4216257"/>
              <a:ext cx="72821" cy="53099"/>
            </a:xfrm>
            <a:custGeom>
              <a:avLst/>
              <a:gdLst>
                <a:gd name="T0" fmla="*/ 2147483647 w 148"/>
                <a:gd name="T1" fmla="*/ 2147483647 h 104"/>
                <a:gd name="T2" fmla="*/ 2147483647 w 148"/>
                <a:gd name="T3" fmla="*/ 2147483647 h 104"/>
                <a:gd name="T4" fmla="*/ 2147483647 w 148"/>
                <a:gd name="T5" fmla="*/ 2147483647 h 104"/>
                <a:gd name="T6" fmla="*/ 2147483647 w 148"/>
                <a:gd name="T7" fmla="*/ 2147483647 h 104"/>
                <a:gd name="T8" fmla="*/ 2147483647 w 148"/>
                <a:gd name="T9" fmla="*/ 2147483647 h 104"/>
                <a:gd name="T10" fmla="*/ 2147483647 w 148"/>
                <a:gd name="T11" fmla="*/ 2147483647 h 104"/>
                <a:gd name="T12" fmla="*/ 2147483647 w 148"/>
                <a:gd name="T13" fmla="*/ 2147483647 h 104"/>
                <a:gd name="T14" fmla="*/ 2147483647 w 148"/>
                <a:gd name="T15" fmla="*/ 2147483647 h 104"/>
                <a:gd name="T16" fmla="*/ 2147483647 w 148"/>
                <a:gd name="T17" fmla="*/ 2147483647 h 104"/>
                <a:gd name="T18" fmla="*/ 2147483647 w 148"/>
                <a:gd name="T19" fmla="*/ 2147483647 h 104"/>
                <a:gd name="T20" fmla="*/ 2147483647 w 148"/>
                <a:gd name="T21" fmla="*/ 2147483647 h 104"/>
                <a:gd name="T22" fmla="*/ 2147483647 w 148"/>
                <a:gd name="T23" fmla="*/ 2147483647 h 104"/>
                <a:gd name="T24" fmla="*/ 2147483647 w 148"/>
                <a:gd name="T25" fmla="*/ 2147483647 h 104"/>
                <a:gd name="T26" fmla="*/ 2147483647 w 148"/>
                <a:gd name="T27" fmla="*/ 2147483647 h 104"/>
                <a:gd name="T28" fmla="*/ 2147483647 w 148"/>
                <a:gd name="T29" fmla="*/ 2147483647 h 104"/>
                <a:gd name="T30" fmla="*/ 2147483647 w 148"/>
                <a:gd name="T31" fmla="*/ 2147483647 h 104"/>
                <a:gd name="T32" fmla="*/ 2147483647 w 148"/>
                <a:gd name="T33" fmla="*/ 2147483647 h 104"/>
                <a:gd name="T34" fmla="*/ 2147483647 w 148"/>
                <a:gd name="T35" fmla="*/ 0 h 104"/>
                <a:gd name="T36" fmla="*/ 2147483647 w 148"/>
                <a:gd name="T37" fmla="*/ 2147483647 h 104"/>
                <a:gd name="T38" fmla="*/ 2147483647 w 148"/>
                <a:gd name="T39" fmla="*/ 2147483647 h 104"/>
                <a:gd name="T40" fmla="*/ 2147483647 w 148"/>
                <a:gd name="T41" fmla="*/ 2147483647 h 104"/>
                <a:gd name="T42" fmla="*/ 0 w 148"/>
                <a:gd name="T43" fmla="*/ 2147483647 h 104"/>
                <a:gd name="T44" fmla="*/ 2147483647 w 148"/>
                <a:gd name="T45" fmla="*/ 2147483647 h 104"/>
                <a:gd name="T46" fmla="*/ 2147483647 w 148"/>
                <a:gd name="T47" fmla="*/ 2147483647 h 1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8"/>
                <a:gd name="T73" fmla="*/ 0 h 104"/>
                <a:gd name="T74" fmla="*/ 148 w 148"/>
                <a:gd name="T75" fmla="*/ 104 h 10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8" h="104">
                  <a:moveTo>
                    <a:pt x="3" y="86"/>
                  </a:moveTo>
                  <a:lnTo>
                    <a:pt x="6" y="98"/>
                  </a:lnTo>
                  <a:lnTo>
                    <a:pt x="15" y="104"/>
                  </a:lnTo>
                  <a:lnTo>
                    <a:pt x="44" y="70"/>
                  </a:lnTo>
                  <a:lnTo>
                    <a:pt x="50" y="71"/>
                  </a:lnTo>
                  <a:lnTo>
                    <a:pt x="56" y="83"/>
                  </a:lnTo>
                  <a:lnTo>
                    <a:pt x="80" y="70"/>
                  </a:lnTo>
                  <a:lnTo>
                    <a:pt x="96" y="67"/>
                  </a:lnTo>
                  <a:lnTo>
                    <a:pt x="139" y="76"/>
                  </a:lnTo>
                  <a:lnTo>
                    <a:pt x="148" y="58"/>
                  </a:lnTo>
                  <a:lnTo>
                    <a:pt x="130" y="42"/>
                  </a:lnTo>
                  <a:lnTo>
                    <a:pt x="98" y="38"/>
                  </a:lnTo>
                  <a:lnTo>
                    <a:pt x="114" y="33"/>
                  </a:lnTo>
                  <a:lnTo>
                    <a:pt x="112" y="29"/>
                  </a:lnTo>
                  <a:lnTo>
                    <a:pt x="88" y="25"/>
                  </a:lnTo>
                  <a:lnTo>
                    <a:pt x="80" y="11"/>
                  </a:lnTo>
                  <a:lnTo>
                    <a:pt x="46" y="1"/>
                  </a:lnTo>
                  <a:lnTo>
                    <a:pt x="7" y="0"/>
                  </a:lnTo>
                  <a:lnTo>
                    <a:pt x="2" y="4"/>
                  </a:lnTo>
                  <a:lnTo>
                    <a:pt x="10" y="34"/>
                  </a:lnTo>
                  <a:lnTo>
                    <a:pt x="7" y="54"/>
                  </a:lnTo>
                  <a:lnTo>
                    <a:pt x="0" y="61"/>
                  </a:lnTo>
                  <a:lnTo>
                    <a:pt x="5" y="74"/>
                  </a:lnTo>
                  <a:lnTo>
                    <a:pt x="3" y="8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2" name="Freeform 997"/>
            <p:cNvSpPr>
              <a:spLocks/>
            </p:cNvSpPr>
            <p:nvPr/>
          </p:nvSpPr>
          <p:spPr bwMode="auto">
            <a:xfrm>
              <a:off x="2444300" y="4442308"/>
              <a:ext cx="124403" cy="53098"/>
            </a:xfrm>
            <a:custGeom>
              <a:avLst/>
              <a:gdLst>
                <a:gd name="T0" fmla="*/ 2147483647 w 251"/>
                <a:gd name="T1" fmla="*/ 2147483647 h 105"/>
                <a:gd name="T2" fmla="*/ 2147483647 w 251"/>
                <a:gd name="T3" fmla="*/ 2147483647 h 105"/>
                <a:gd name="T4" fmla="*/ 2147483647 w 251"/>
                <a:gd name="T5" fmla="*/ 2147483647 h 105"/>
                <a:gd name="T6" fmla="*/ 2147483647 w 251"/>
                <a:gd name="T7" fmla="*/ 2147483647 h 105"/>
                <a:gd name="T8" fmla="*/ 2147483647 w 251"/>
                <a:gd name="T9" fmla="*/ 2147483647 h 105"/>
                <a:gd name="T10" fmla="*/ 2147483647 w 251"/>
                <a:gd name="T11" fmla="*/ 2147483647 h 105"/>
                <a:gd name="T12" fmla="*/ 2147483647 w 251"/>
                <a:gd name="T13" fmla="*/ 2147483647 h 105"/>
                <a:gd name="T14" fmla="*/ 2147483647 w 251"/>
                <a:gd name="T15" fmla="*/ 2147483647 h 105"/>
                <a:gd name="T16" fmla="*/ 2147483647 w 251"/>
                <a:gd name="T17" fmla="*/ 2147483647 h 105"/>
                <a:gd name="T18" fmla="*/ 2147483647 w 251"/>
                <a:gd name="T19" fmla="*/ 2147483647 h 105"/>
                <a:gd name="T20" fmla="*/ 2147483647 w 251"/>
                <a:gd name="T21" fmla="*/ 2147483647 h 105"/>
                <a:gd name="T22" fmla="*/ 2147483647 w 251"/>
                <a:gd name="T23" fmla="*/ 2147483647 h 105"/>
                <a:gd name="T24" fmla="*/ 2147483647 w 251"/>
                <a:gd name="T25" fmla="*/ 2147483647 h 105"/>
                <a:gd name="T26" fmla="*/ 2147483647 w 251"/>
                <a:gd name="T27" fmla="*/ 2147483647 h 105"/>
                <a:gd name="T28" fmla="*/ 2147483647 w 251"/>
                <a:gd name="T29" fmla="*/ 2147483647 h 105"/>
                <a:gd name="T30" fmla="*/ 2147483647 w 251"/>
                <a:gd name="T31" fmla="*/ 2147483647 h 105"/>
                <a:gd name="T32" fmla="*/ 2147483647 w 251"/>
                <a:gd name="T33" fmla="*/ 2147483647 h 105"/>
                <a:gd name="T34" fmla="*/ 2147483647 w 251"/>
                <a:gd name="T35" fmla="*/ 0 h 105"/>
                <a:gd name="T36" fmla="*/ 2147483647 w 251"/>
                <a:gd name="T37" fmla="*/ 0 h 105"/>
                <a:gd name="T38" fmla="*/ 2147483647 w 251"/>
                <a:gd name="T39" fmla="*/ 2147483647 h 105"/>
                <a:gd name="T40" fmla="*/ 2147483647 w 251"/>
                <a:gd name="T41" fmla="*/ 2147483647 h 105"/>
                <a:gd name="T42" fmla="*/ 2147483647 w 251"/>
                <a:gd name="T43" fmla="*/ 2147483647 h 105"/>
                <a:gd name="T44" fmla="*/ 2147483647 w 251"/>
                <a:gd name="T45" fmla="*/ 2147483647 h 105"/>
                <a:gd name="T46" fmla="*/ 0 w 251"/>
                <a:gd name="T47" fmla="*/ 2147483647 h 105"/>
                <a:gd name="T48" fmla="*/ 2147483647 w 251"/>
                <a:gd name="T49" fmla="*/ 2147483647 h 105"/>
                <a:gd name="T50" fmla="*/ 2147483647 w 251"/>
                <a:gd name="T51" fmla="*/ 2147483647 h 105"/>
                <a:gd name="T52" fmla="*/ 2147483647 w 251"/>
                <a:gd name="T53" fmla="*/ 2147483647 h 105"/>
                <a:gd name="T54" fmla="*/ 2147483647 w 251"/>
                <a:gd name="T55" fmla="*/ 2147483647 h 105"/>
                <a:gd name="T56" fmla="*/ 2147483647 w 251"/>
                <a:gd name="T57" fmla="*/ 2147483647 h 105"/>
                <a:gd name="T58" fmla="*/ 2147483647 w 251"/>
                <a:gd name="T59" fmla="*/ 2147483647 h 105"/>
                <a:gd name="T60" fmla="*/ 2147483647 w 251"/>
                <a:gd name="T61" fmla="*/ 2147483647 h 105"/>
                <a:gd name="T62" fmla="*/ 2147483647 w 251"/>
                <a:gd name="T63" fmla="*/ 2147483647 h 105"/>
                <a:gd name="T64" fmla="*/ 2147483647 w 251"/>
                <a:gd name="T65" fmla="*/ 2147483647 h 105"/>
                <a:gd name="T66" fmla="*/ 2147483647 w 251"/>
                <a:gd name="T67" fmla="*/ 2147483647 h 105"/>
                <a:gd name="T68" fmla="*/ 2147483647 w 251"/>
                <a:gd name="T69" fmla="*/ 2147483647 h 105"/>
                <a:gd name="T70" fmla="*/ 2147483647 w 251"/>
                <a:gd name="T71" fmla="*/ 2147483647 h 105"/>
                <a:gd name="T72" fmla="*/ 2147483647 w 251"/>
                <a:gd name="T73" fmla="*/ 2147483647 h 105"/>
                <a:gd name="T74" fmla="*/ 2147483647 w 251"/>
                <a:gd name="T75" fmla="*/ 2147483647 h 105"/>
                <a:gd name="T76" fmla="*/ 2147483647 w 251"/>
                <a:gd name="T77" fmla="*/ 2147483647 h 105"/>
                <a:gd name="T78" fmla="*/ 2147483647 w 251"/>
                <a:gd name="T79" fmla="*/ 2147483647 h 105"/>
                <a:gd name="T80" fmla="*/ 2147483647 w 251"/>
                <a:gd name="T81" fmla="*/ 2147483647 h 105"/>
                <a:gd name="T82" fmla="*/ 2147483647 w 251"/>
                <a:gd name="T83" fmla="*/ 2147483647 h 105"/>
                <a:gd name="T84" fmla="*/ 2147483647 w 251"/>
                <a:gd name="T85" fmla="*/ 2147483647 h 105"/>
                <a:gd name="T86" fmla="*/ 2147483647 w 251"/>
                <a:gd name="T87" fmla="*/ 2147483647 h 105"/>
                <a:gd name="T88" fmla="*/ 2147483647 w 251"/>
                <a:gd name="T89" fmla="*/ 2147483647 h 10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1"/>
                <a:gd name="T136" fmla="*/ 0 h 105"/>
                <a:gd name="T137" fmla="*/ 251 w 251"/>
                <a:gd name="T138" fmla="*/ 105 h 10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1" h="105">
                  <a:moveTo>
                    <a:pt x="221" y="100"/>
                  </a:moveTo>
                  <a:lnTo>
                    <a:pt x="229" y="85"/>
                  </a:lnTo>
                  <a:lnTo>
                    <a:pt x="236" y="87"/>
                  </a:lnTo>
                  <a:lnTo>
                    <a:pt x="251" y="71"/>
                  </a:lnTo>
                  <a:lnTo>
                    <a:pt x="240" y="52"/>
                  </a:lnTo>
                  <a:lnTo>
                    <a:pt x="242" y="42"/>
                  </a:lnTo>
                  <a:lnTo>
                    <a:pt x="211" y="14"/>
                  </a:lnTo>
                  <a:lnTo>
                    <a:pt x="165" y="1"/>
                  </a:lnTo>
                  <a:lnTo>
                    <a:pt x="144" y="3"/>
                  </a:lnTo>
                  <a:lnTo>
                    <a:pt x="140" y="21"/>
                  </a:lnTo>
                  <a:lnTo>
                    <a:pt x="133" y="24"/>
                  </a:lnTo>
                  <a:lnTo>
                    <a:pt x="130" y="16"/>
                  </a:lnTo>
                  <a:lnTo>
                    <a:pt x="124" y="15"/>
                  </a:lnTo>
                  <a:lnTo>
                    <a:pt x="81" y="34"/>
                  </a:lnTo>
                  <a:lnTo>
                    <a:pt x="57" y="26"/>
                  </a:lnTo>
                  <a:lnTo>
                    <a:pt x="38" y="26"/>
                  </a:lnTo>
                  <a:lnTo>
                    <a:pt x="30" y="7"/>
                  </a:lnTo>
                  <a:lnTo>
                    <a:pt x="19" y="0"/>
                  </a:lnTo>
                  <a:lnTo>
                    <a:pt x="11" y="0"/>
                  </a:lnTo>
                  <a:lnTo>
                    <a:pt x="6" y="7"/>
                  </a:lnTo>
                  <a:lnTo>
                    <a:pt x="5" y="18"/>
                  </a:lnTo>
                  <a:lnTo>
                    <a:pt x="14" y="24"/>
                  </a:lnTo>
                  <a:lnTo>
                    <a:pt x="7" y="49"/>
                  </a:lnTo>
                  <a:lnTo>
                    <a:pt x="0" y="55"/>
                  </a:lnTo>
                  <a:lnTo>
                    <a:pt x="6" y="64"/>
                  </a:lnTo>
                  <a:lnTo>
                    <a:pt x="11" y="56"/>
                  </a:lnTo>
                  <a:lnTo>
                    <a:pt x="54" y="63"/>
                  </a:lnTo>
                  <a:lnTo>
                    <a:pt x="74" y="87"/>
                  </a:lnTo>
                  <a:lnTo>
                    <a:pt x="88" y="80"/>
                  </a:lnTo>
                  <a:lnTo>
                    <a:pt x="94" y="105"/>
                  </a:lnTo>
                  <a:lnTo>
                    <a:pt x="108" y="105"/>
                  </a:lnTo>
                  <a:lnTo>
                    <a:pt x="126" y="92"/>
                  </a:lnTo>
                  <a:lnTo>
                    <a:pt x="110" y="73"/>
                  </a:lnTo>
                  <a:lnTo>
                    <a:pt x="111" y="63"/>
                  </a:lnTo>
                  <a:lnTo>
                    <a:pt x="134" y="52"/>
                  </a:lnTo>
                  <a:lnTo>
                    <a:pt x="151" y="31"/>
                  </a:lnTo>
                  <a:lnTo>
                    <a:pt x="163" y="26"/>
                  </a:lnTo>
                  <a:lnTo>
                    <a:pt x="190" y="41"/>
                  </a:lnTo>
                  <a:lnTo>
                    <a:pt x="199" y="52"/>
                  </a:lnTo>
                  <a:lnTo>
                    <a:pt x="211" y="49"/>
                  </a:lnTo>
                  <a:lnTo>
                    <a:pt x="215" y="53"/>
                  </a:lnTo>
                  <a:lnTo>
                    <a:pt x="205" y="62"/>
                  </a:lnTo>
                  <a:lnTo>
                    <a:pt x="203" y="73"/>
                  </a:lnTo>
                  <a:lnTo>
                    <a:pt x="207" y="86"/>
                  </a:lnTo>
                  <a:lnTo>
                    <a:pt x="221" y="10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3" name="Freeform 998"/>
            <p:cNvSpPr>
              <a:spLocks/>
            </p:cNvSpPr>
            <p:nvPr/>
          </p:nvSpPr>
          <p:spPr bwMode="auto">
            <a:xfrm>
              <a:off x="2292589" y="4339143"/>
              <a:ext cx="48548" cy="27308"/>
            </a:xfrm>
            <a:custGeom>
              <a:avLst/>
              <a:gdLst>
                <a:gd name="T0" fmla="*/ 0 w 98"/>
                <a:gd name="T1" fmla="*/ 2147483647 h 56"/>
                <a:gd name="T2" fmla="*/ 2147483647 w 98"/>
                <a:gd name="T3" fmla="*/ 2147483647 h 56"/>
                <a:gd name="T4" fmla="*/ 2147483647 w 98"/>
                <a:gd name="T5" fmla="*/ 2147483647 h 56"/>
                <a:gd name="T6" fmla="*/ 2147483647 w 98"/>
                <a:gd name="T7" fmla="*/ 0 h 56"/>
                <a:gd name="T8" fmla="*/ 2147483647 w 98"/>
                <a:gd name="T9" fmla="*/ 2147483647 h 56"/>
                <a:gd name="T10" fmla="*/ 2147483647 w 98"/>
                <a:gd name="T11" fmla="*/ 2147483647 h 56"/>
                <a:gd name="T12" fmla="*/ 2147483647 w 98"/>
                <a:gd name="T13" fmla="*/ 2147483647 h 56"/>
                <a:gd name="T14" fmla="*/ 2147483647 w 98"/>
                <a:gd name="T15" fmla="*/ 2147483647 h 56"/>
                <a:gd name="T16" fmla="*/ 2147483647 w 98"/>
                <a:gd name="T17" fmla="*/ 2147483647 h 56"/>
                <a:gd name="T18" fmla="*/ 2147483647 w 98"/>
                <a:gd name="T19" fmla="*/ 2147483647 h 56"/>
                <a:gd name="T20" fmla="*/ 2147483647 w 98"/>
                <a:gd name="T21" fmla="*/ 2147483647 h 56"/>
                <a:gd name="T22" fmla="*/ 2147483647 w 98"/>
                <a:gd name="T23" fmla="*/ 2147483647 h 56"/>
                <a:gd name="T24" fmla="*/ 2147483647 w 98"/>
                <a:gd name="T25" fmla="*/ 2147483647 h 56"/>
                <a:gd name="T26" fmla="*/ 0 w 98"/>
                <a:gd name="T27" fmla="*/ 2147483647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8"/>
                <a:gd name="T43" fmla="*/ 0 h 56"/>
                <a:gd name="T44" fmla="*/ 98 w 98"/>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8" h="56">
                  <a:moveTo>
                    <a:pt x="0" y="31"/>
                  </a:moveTo>
                  <a:lnTo>
                    <a:pt x="5" y="21"/>
                  </a:lnTo>
                  <a:lnTo>
                    <a:pt x="20" y="12"/>
                  </a:lnTo>
                  <a:lnTo>
                    <a:pt x="26" y="0"/>
                  </a:lnTo>
                  <a:lnTo>
                    <a:pt x="40" y="3"/>
                  </a:lnTo>
                  <a:lnTo>
                    <a:pt x="67" y="24"/>
                  </a:lnTo>
                  <a:lnTo>
                    <a:pt x="83" y="21"/>
                  </a:lnTo>
                  <a:lnTo>
                    <a:pt x="92" y="25"/>
                  </a:lnTo>
                  <a:lnTo>
                    <a:pt x="96" y="30"/>
                  </a:lnTo>
                  <a:lnTo>
                    <a:pt x="98" y="46"/>
                  </a:lnTo>
                  <a:lnTo>
                    <a:pt x="81" y="56"/>
                  </a:lnTo>
                  <a:lnTo>
                    <a:pt x="60" y="55"/>
                  </a:lnTo>
                  <a:lnTo>
                    <a:pt x="16" y="41"/>
                  </a:lnTo>
                  <a:lnTo>
                    <a:pt x="0" y="3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4" name="Freeform 999"/>
            <p:cNvSpPr>
              <a:spLocks/>
            </p:cNvSpPr>
            <p:nvPr/>
          </p:nvSpPr>
          <p:spPr bwMode="auto">
            <a:xfrm>
              <a:off x="2347205" y="4325489"/>
              <a:ext cx="92543" cy="92544"/>
            </a:xfrm>
            <a:custGeom>
              <a:avLst/>
              <a:gdLst>
                <a:gd name="T0" fmla="*/ 2147483647 w 183"/>
                <a:gd name="T1" fmla="*/ 2147483647 h 186"/>
                <a:gd name="T2" fmla="*/ 2147483647 w 183"/>
                <a:gd name="T3" fmla="*/ 2147483647 h 186"/>
                <a:gd name="T4" fmla="*/ 2147483647 w 183"/>
                <a:gd name="T5" fmla="*/ 2147483647 h 186"/>
                <a:gd name="T6" fmla="*/ 2147483647 w 183"/>
                <a:gd name="T7" fmla="*/ 2147483647 h 186"/>
                <a:gd name="T8" fmla="*/ 2147483647 w 183"/>
                <a:gd name="T9" fmla="*/ 2147483647 h 186"/>
                <a:gd name="T10" fmla="*/ 2147483647 w 183"/>
                <a:gd name="T11" fmla="*/ 2147483647 h 186"/>
                <a:gd name="T12" fmla="*/ 2147483647 w 183"/>
                <a:gd name="T13" fmla="*/ 2147483647 h 186"/>
                <a:gd name="T14" fmla="*/ 2147483647 w 183"/>
                <a:gd name="T15" fmla="*/ 2147483647 h 186"/>
                <a:gd name="T16" fmla="*/ 2147483647 w 183"/>
                <a:gd name="T17" fmla="*/ 2147483647 h 186"/>
                <a:gd name="T18" fmla="*/ 2147483647 w 183"/>
                <a:gd name="T19" fmla="*/ 2147483647 h 186"/>
                <a:gd name="T20" fmla="*/ 2147483647 w 183"/>
                <a:gd name="T21" fmla="*/ 2147483647 h 186"/>
                <a:gd name="T22" fmla="*/ 2147483647 w 183"/>
                <a:gd name="T23" fmla="*/ 0 h 186"/>
                <a:gd name="T24" fmla="*/ 2147483647 w 183"/>
                <a:gd name="T25" fmla="*/ 2147483647 h 186"/>
                <a:gd name="T26" fmla="*/ 2147483647 w 183"/>
                <a:gd name="T27" fmla="*/ 2147483647 h 186"/>
                <a:gd name="T28" fmla="*/ 2147483647 w 183"/>
                <a:gd name="T29" fmla="*/ 2147483647 h 186"/>
                <a:gd name="T30" fmla="*/ 2147483647 w 183"/>
                <a:gd name="T31" fmla="*/ 2147483647 h 186"/>
                <a:gd name="T32" fmla="*/ 2147483647 w 183"/>
                <a:gd name="T33" fmla="*/ 2147483647 h 186"/>
                <a:gd name="T34" fmla="*/ 2147483647 w 183"/>
                <a:gd name="T35" fmla="*/ 2147483647 h 186"/>
                <a:gd name="T36" fmla="*/ 2147483647 w 183"/>
                <a:gd name="T37" fmla="*/ 2147483647 h 186"/>
                <a:gd name="T38" fmla="*/ 2147483647 w 183"/>
                <a:gd name="T39" fmla="*/ 2147483647 h 186"/>
                <a:gd name="T40" fmla="*/ 2147483647 w 183"/>
                <a:gd name="T41" fmla="*/ 2147483647 h 186"/>
                <a:gd name="T42" fmla="*/ 2147483647 w 183"/>
                <a:gd name="T43" fmla="*/ 2147483647 h 186"/>
                <a:gd name="T44" fmla="*/ 2147483647 w 183"/>
                <a:gd name="T45" fmla="*/ 2147483647 h 186"/>
                <a:gd name="T46" fmla="*/ 2147483647 w 183"/>
                <a:gd name="T47" fmla="*/ 2147483647 h 186"/>
                <a:gd name="T48" fmla="*/ 0 w 183"/>
                <a:gd name="T49" fmla="*/ 2147483647 h 186"/>
                <a:gd name="T50" fmla="*/ 0 w 183"/>
                <a:gd name="T51" fmla="*/ 2147483647 h 186"/>
                <a:gd name="T52" fmla="*/ 2147483647 w 183"/>
                <a:gd name="T53" fmla="*/ 2147483647 h 18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3"/>
                <a:gd name="T82" fmla="*/ 0 h 186"/>
                <a:gd name="T83" fmla="*/ 183 w 183"/>
                <a:gd name="T84" fmla="*/ 186 h 18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3" h="186">
                  <a:moveTo>
                    <a:pt x="78" y="174"/>
                  </a:moveTo>
                  <a:lnTo>
                    <a:pt x="86" y="170"/>
                  </a:lnTo>
                  <a:lnTo>
                    <a:pt x="111" y="178"/>
                  </a:lnTo>
                  <a:lnTo>
                    <a:pt x="128" y="176"/>
                  </a:lnTo>
                  <a:lnTo>
                    <a:pt x="147" y="186"/>
                  </a:lnTo>
                  <a:lnTo>
                    <a:pt x="167" y="180"/>
                  </a:lnTo>
                  <a:lnTo>
                    <a:pt x="160" y="158"/>
                  </a:lnTo>
                  <a:lnTo>
                    <a:pt x="165" y="142"/>
                  </a:lnTo>
                  <a:lnTo>
                    <a:pt x="171" y="65"/>
                  </a:lnTo>
                  <a:lnTo>
                    <a:pt x="181" y="34"/>
                  </a:lnTo>
                  <a:lnTo>
                    <a:pt x="183" y="1"/>
                  </a:lnTo>
                  <a:lnTo>
                    <a:pt x="174" y="0"/>
                  </a:lnTo>
                  <a:lnTo>
                    <a:pt x="141" y="18"/>
                  </a:lnTo>
                  <a:lnTo>
                    <a:pt x="127" y="17"/>
                  </a:lnTo>
                  <a:lnTo>
                    <a:pt x="118" y="10"/>
                  </a:lnTo>
                  <a:lnTo>
                    <a:pt x="104" y="33"/>
                  </a:lnTo>
                  <a:lnTo>
                    <a:pt x="96" y="34"/>
                  </a:lnTo>
                  <a:lnTo>
                    <a:pt x="78" y="50"/>
                  </a:lnTo>
                  <a:lnTo>
                    <a:pt x="61" y="43"/>
                  </a:lnTo>
                  <a:lnTo>
                    <a:pt x="53" y="57"/>
                  </a:lnTo>
                  <a:lnTo>
                    <a:pt x="36" y="57"/>
                  </a:lnTo>
                  <a:lnTo>
                    <a:pt x="34" y="75"/>
                  </a:lnTo>
                  <a:lnTo>
                    <a:pt x="22" y="88"/>
                  </a:lnTo>
                  <a:lnTo>
                    <a:pt x="9" y="88"/>
                  </a:lnTo>
                  <a:lnTo>
                    <a:pt x="0" y="88"/>
                  </a:lnTo>
                  <a:lnTo>
                    <a:pt x="0" y="95"/>
                  </a:lnTo>
                  <a:lnTo>
                    <a:pt x="78" y="17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5" name="Freeform 1000"/>
            <p:cNvSpPr>
              <a:spLocks/>
            </p:cNvSpPr>
            <p:nvPr/>
          </p:nvSpPr>
          <p:spPr bwMode="auto">
            <a:xfrm>
              <a:off x="2307759" y="4305767"/>
              <a:ext cx="130472" cy="63718"/>
            </a:xfrm>
            <a:custGeom>
              <a:avLst/>
              <a:gdLst>
                <a:gd name="T0" fmla="*/ 2147483647 w 264"/>
                <a:gd name="T1" fmla="*/ 2147483647 h 129"/>
                <a:gd name="T2" fmla="*/ 2147483647 w 264"/>
                <a:gd name="T3" fmla="*/ 2147483647 h 129"/>
                <a:gd name="T4" fmla="*/ 2147483647 w 264"/>
                <a:gd name="T5" fmla="*/ 2147483647 h 129"/>
                <a:gd name="T6" fmla="*/ 2147483647 w 264"/>
                <a:gd name="T7" fmla="*/ 2147483647 h 129"/>
                <a:gd name="T8" fmla="*/ 2147483647 w 264"/>
                <a:gd name="T9" fmla="*/ 2147483647 h 129"/>
                <a:gd name="T10" fmla="*/ 2147483647 w 264"/>
                <a:gd name="T11" fmla="*/ 2147483647 h 129"/>
                <a:gd name="T12" fmla="*/ 2147483647 w 264"/>
                <a:gd name="T13" fmla="*/ 2147483647 h 129"/>
                <a:gd name="T14" fmla="*/ 2147483647 w 264"/>
                <a:gd name="T15" fmla="*/ 2147483647 h 129"/>
                <a:gd name="T16" fmla="*/ 2147483647 w 264"/>
                <a:gd name="T17" fmla="*/ 2147483647 h 129"/>
                <a:gd name="T18" fmla="*/ 2147483647 w 264"/>
                <a:gd name="T19" fmla="*/ 2147483647 h 129"/>
                <a:gd name="T20" fmla="*/ 2147483647 w 264"/>
                <a:gd name="T21" fmla="*/ 2147483647 h 129"/>
                <a:gd name="T22" fmla="*/ 2147483647 w 264"/>
                <a:gd name="T23" fmla="*/ 2147483647 h 129"/>
                <a:gd name="T24" fmla="*/ 2147483647 w 264"/>
                <a:gd name="T25" fmla="*/ 2147483647 h 129"/>
                <a:gd name="T26" fmla="*/ 2147483647 w 264"/>
                <a:gd name="T27" fmla="*/ 2147483647 h 129"/>
                <a:gd name="T28" fmla="*/ 2147483647 w 264"/>
                <a:gd name="T29" fmla="*/ 2147483647 h 129"/>
                <a:gd name="T30" fmla="*/ 2147483647 w 264"/>
                <a:gd name="T31" fmla="*/ 2147483647 h 129"/>
                <a:gd name="T32" fmla="*/ 2147483647 w 264"/>
                <a:gd name="T33" fmla="*/ 2147483647 h 129"/>
                <a:gd name="T34" fmla="*/ 2147483647 w 264"/>
                <a:gd name="T35" fmla="*/ 2147483647 h 129"/>
                <a:gd name="T36" fmla="*/ 2147483647 w 264"/>
                <a:gd name="T37" fmla="*/ 2147483647 h 129"/>
                <a:gd name="T38" fmla="*/ 2147483647 w 264"/>
                <a:gd name="T39" fmla="*/ 2147483647 h 129"/>
                <a:gd name="T40" fmla="*/ 2147483647 w 264"/>
                <a:gd name="T41" fmla="*/ 2147483647 h 129"/>
                <a:gd name="T42" fmla="*/ 0 w 264"/>
                <a:gd name="T43" fmla="*/ 2147483647 h 129"/>
                <a:gd name="T44" fmla="*/ 2147483647 w 264"/>
                <a:gd name="T45" fmla="*/ 2147483647 h 129"/>
                <a:gd name="T46" fmla="*/ 2147483647 w 264"/>
                <a:gd name="T47" fmla="*/ 2147483647 h 129"/>
                <a:gd name="T48" fmla="*/ 2147483647 w 264"/>
                <a:gd name="T49" fmla="*/ 2147483647 h 129"/>
                <a:gd name="T50" fmla="*/ 2147483647 w 264"/>
                <a:gd name="T51" fmla="*/ 2147483647 h 129"/>
                <a:gd name="T52" fmla="*/ 2147483647 w 264"/>
                <a:gd name="T53" fmla="*/ 2147483647 h 129"/>
                <a:gd name="T54" fmla="*/ 2147483647 w 264"/>
                <a:gd name="T55" fmla="*/ 2147483647 h 129"/>
                <a:gd name="T56" fmla="*/ 2147483647 w 264"/>
                <a:gd name="T57" fmla="*/ 0 h 129"/>
                <a:gd name="T58" fmla="*/ 2147483647 w 264"/>
                <a:gd name="T59" fmla="*/ 2147483647 h 129"/>
                <a:gd name="T60" fmla="*/ 2147483647 w 264"/>
                <a:gd name="T61" fmla="*/ 2147483647 h 129"/>
                <a:gd name="T62" fmla="*/ 2147483647 w 264"/>
                <a:gd name="T63" fmla="*/ 2147483647 h 129"/>
                <a:gd name="T64" fmla="*/ 2147483647 w 264"/>
                <a:gd name="T65" fmla="*/ 2147483647 h 129"/>
                <a:gd name="T66" fmla="*/ 2147483647 w 264"/>
                <a:gd name="T67" fmla="*/ 2147483647 h 12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4"/>
                <a:gd name="T103" fmla="*/ 0 h 129"/>
                <a:gd name="T104" fmla="*/ 264 w 264"/>
                <a:gd name="T105" fmla="*/ 129 h 12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4" h="129">
                  <a:moveTo>
                    <a:pt x="264" y="42"/>
                  </a:moveTo>
                  <a:lnTo>
                    <a:pt x="255" y="41"/>
                  </a:lnTo>
                  <a:lnTo>
                    <a:pt x="222" y="59"/>
                  </a:lnTo>
                  <a:lnTo>
                    <a:pt x="208" y="58"/>
                  </a:lnTo>
                  <a:lnTo>
                    <a:pt x="199" y="51"/>
                  </a:lnTo>
                  <a:lnTo>
                    <a:pt x="185" y="74"/>
                  </a:lnTo>
                  <a:lnTo>
                    <a:pt x="177" y="75"/>
                  </a:lnTo>
                  <a:lnTo>
                    <a:pt x="159" y="91"/>
                  </a:lnTo>
                  <a:lnTo>
                    <a:pt x="142" y="84"/>
                  </a:lnTo>
                  <a:lnTo>
                    <a:pt x="134" y="98"/>
                  </a:lnTo>
                  <a:lnTo>
                    <a:pt x="117" y="98"/>
                  </a:lnTo>
                  <a:lnTo>
                    <a:pt x="115" y="116"/>
                  </a:lnTo>
                  <a:lnTo>
                    <a:pt x="103" y="129"/>
                  </a:lnTo>
                  <a:lnTo>
                    <a:pt x="90" y="129"/>
                  </a:lnTo>
                  <a:lnTo>
                    <a:pt x="82" y="115"/>
                  </a:lnTo>
                  <a:lnTo>
                    <a:pt x="72" y="113"/>
                  </a:lnTo>
                  <a:lnTo>
                    <a:pt x="70" y="97"/>
                  </a:lnTo>
                  <a:lnTo>
                    <a:pt x="66" y="92"/>
                  </a:lnTo>
                  <a:lnTo>
                    <a:pt x="57" y="88"/>
                  </a:lnTo>
                  <a:lnTo>
                    <a:pt x="41" y="91"/>
                  </a:lnTo>
                  <a:lnTo>
                    <a:pt x="14" y="70"/>
                  </a:lnTo>
                  <a:lnTo>
                    <a:pt x="0" y="67"/>
                  </a:lnTo>
                  <a:lnTo>
                    <a:pt x="10" y="58"/>
                  </a:lnTo>
                  <a:lnTo>
                    <a:pt x="8" y="45"/>
                  </a:lnTo>
                  <a:lnTo>
                    <a:pt x="44" y="19"/>
                  </a:lnTo>
                  <a:lnTo>
                    <a:pt x="46" y="9"/>
                  </a:lnTo>
                  <a:lnTo>
                    <a:pt x="72" y="6"/>
                  </a:lnTo>
                  <a:lnTo>
                    <a:pt x="115" y="8"/>
                  </a:lnTo>
                  <a:lnTo>
                    <a:pt x="156" y="0"/>
                  </a:lnTo>
                  <a:lnTo>
                    <a:pt x="164" y="3"/>
                  </a:lnTo>
                  <a:lnTo>
                    <a:pt x="188" y="1"/>
                  </a:lnTo>
                  <a:lnTo>
                    <a:pt x="229" y="12"/>
                  </a:lnTo>
                  <a:lnTo>
                    <a:pt x="256" y="29"/>
                  </a:lnTo>
                  <a:lnTo>
                    <a:pt x="264" y="4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6" name="Freeform 1001"/>
            <p:cNvSpPr>
              <a:spLocks/>
            </p:cNvSpPr>
            <p:nvPr/>
          </p:nvSpPr>
          <p:spPr bwMode="auto">
            <a:xfrm>
              <a:off x="2383616" y="4410448"/>
              <a:ext cx="69787" cy="60685"/>
            </a:xfrm>
            <a:custGeom>
              <a:avLst/>
              <a:gdLst>
                <a:gd name="T0" fmla="*/ 2147483647 w 141"/>
                <a:gd name="T1" fmla="*/ 2147483647 h 122"/>
                <a:gd name="T2" fmla="*/ 2147483647 w 141"/>
                <a:gd name="T3" fmla="*/ 2147483647 h 122"/>
                <a:gd name="T4" fmla="*/ 2147483647 w 141"/>
                <a:gd name="T5" fmla="*/ 2147483647 h 122"/>
                <a:gd name="T6" fmla="*/ 2147483647 w 141"/>
                <a:gd name="T7" fmla="*/ 2147483647 h 122"/>
                <a:gd name="T8" fmla="*/ 2147483647 w 141"/>
                <a:gd name="T9" fmla="*/ 2147483647 h 122"/>
                <a:gd name="T10" fmla="*/ 2147483647 w 141"/>
                <a:gd name="T11" fmla="*/ 2147483647 h 122"/>
                <a:gd name="T12" fmla="*/ 2147483647 w 141"/>
                <a:gd name="T13" fmla="*/ 2147483647 h 122"/>
                <a:gd name="T14" fmla="*/ 2147483647 w 141"/>
                <a:gd name="T15" fmla="*/ 2147483647 h 122"/>
                <a:gd name="T16" fmla="*/ 2147483647 w 141"/>
                <a:gd name="T17" fmla="*/ 2147483647 h 122"/>
                <a:gd name="T18" fmla="*/ 2147483647 w 141"/>
                <a:gd name="T19" fmla="*/ 2147483647 h 122"/>
                <a:gd name="T20" fmla="*/ 2147483647 w 141"/>
                <a:gd name="T21" fmla="*/ 2147483647 h 122"/>
                <a:gd name="T22" fmla="*/ 2147483647 w 141"/>
                <a:gd name="T23" fmla="*/ 2147483647 h 122"/>
                <a:gd name="T24" fmla="*/ 2147483647 w 141"/>
                <a:gd name="T25" fmla="*/ 0 h 122"/>
                <a:gd name="T26" fmla="*/ 2147483647 w 141"/>
                <a:gd name="T27" fmla="*/ 2147483647 h 122"/>
                <a:gd name="T28" fmla="*/ 0 w 141"/>
                <a:gd name="T29" fmla="*/ 2147483647 h 122"/>
                <a:gd name="T30" fmla="*/ 2147483647 w 141"/>
                <a:gd name="T31" fmla="*/ 2147483647 h 122"/>
                <a:gd name="T32" fmla="*/ 2147483647 w 141"/>
                <a:gd name="T33" fmla="*/ 2147483647 h 122"/>
                <a:gd name="T34" fmla="*/ 2147483647 w 141"/>
                <a:gd name="T35" fmla="*/ 2147483647 h 122"/>
                <a:gd name="T36" fmla="*/ 2147483647 w 141"/>
                <a:gd name="T37" fmla="*/ 2147483647 h 122"/>
                <a:gd name="T38" fmla="*/ 2147483647 w 141"/>
                <a:gd name="T39" fmla="*/ 2147483647 h 122"/>
                <a:gd name="T40" fmla="*/ 2147483647 w 141"/>
                <a:gd name="T41" fmla="*/ 2147483647 h 122"/>
                <a:gd name="T42" fmla="*/ 2147483647 w 141"/>
                <a:gd name="T43" fmla="*/ 2147483647 h 122"/>
                <a:gd name="T44" fmla="*/ 2147483647 w 141"/>
                <a:gd name="T45" fmla="*/ 2147483647 h 122"/>
                <a:gd name="T46" fmla="*/ 2147483647 w 141"/>
                <a:gd name="T47" fmla="*/ 2147483647 h 122"/>
                <a:gd name="T48" fmla="*/ 2147483647 w 141"/>
                <a:gd name="T49" fmla="*/ 2147483647 h 122"/>
                <a:gd name="T50" fmla="*/ 2147483647 w 141"/>
                <a:gd name="T51" fmla="*/ 2147483647 h 122"/>
                <a:gd name="T52" fmla="*/ 2147483647 w 141"/>
                <a:gd name="T53" fmla="*/ 2147483647 h 12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1"/>
                <a:gd name="T82" fmla="*/ 0 h 122"/>
                <a:gd name="T83" fmla="*/ 141 w 141"/>
                <a:gd name="T84" fmla="*/ 122 h 12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1" h="122">
                  <a:moveTo>
                    <a:pt x="122" y="122"/>
                  </a:moveTo>
                  <a:lnTo>
                    <a:pt x="129" y="116"/>
                  </a:lnTo>
                  <a:lnTo>
                    <a:pt x="136" y="91"/>
                  </a:lnTo>
                  <a:lnTo>
                    <a:pt x="127" y="85"/>
                  </a:lnTo>
                  <a:lnTo>
                    <a:pt x="128" y="74"/>
                  </a:lnTo>
                  <a:lnTo>
                    <a:pt x="133" y="67"/>
                  </a:lnTo>
                  <a:lnTo>
                    <a:pt x="141" y="67"/>
                  </a:lnTo>
                  <a:lnTo>
                    <a:pt x="110" y="41"/>
                  </a:lnTo>
                  <a:lnTo>
                    <a:pt x="94" y="10"/>
                  </a:lnTo>
                  <a:lnTo>
                    <a:pt x="74" y="16"/>
                  </a:lnTo>
                  <a:lnTo>
                    <a:pt x="55" y="6"/>
                  </a:lnTo>
                  <a:lnTo>
                    <a:pt x="38" y="8"/>
                  </a:lnTo>
                  <a:lnTo>
                    <a:pt x="13" y="0"/>
                  </a:lnTo>
                  <a:lnTo>
                    <a:pt x="5" y="4"/>
                  </a:lnTo>
                  <a:lnTo>
                    <a:pt x="0" y="31"/>
                  </a:lnTo>
                  <a:lnTo>
                    <a:pt x="9" y="51"/>
                  </a:lnTo>
                  <a:lnTo>
                    <a:pt x="35" y="66"/>
                  </a:lnTo>
                  <a:lnTo>
                    <a:pt x="38" y="54"/>
                  </a:lnTo>
                  <a:lnTo>
                    <a:pt x="30" y="48"/>
                  </a:lnTo>
                  <a:lnTo>
                    <a:pt x="39" y="47"/>
                  </a:lnTo>
                  <a:lnTo>
                    <a:pt x="59" y="71"/>
                  </a:lnTo>
                  <a:lnTo>
                    <a:pt x="92" y="89"/>
                  </a:lnTo>
                  <a:lnTo>
                    <a:pt x="95" y="112"/>
                  </a:lnTo>
                  <a:lnTo>
                    <a:pt x="108" y="118"/>
                  </a:lnTo>
                  <a:lnTo>
                    <a:pt x="105" y="107"/>
                  </a:lnTo>
                  <a:lnTo>
                    <a:pt x="110" y="106"/>
                  </a:lnTo>
                  <a:lnTo>
                    <a:pt x="122" y="12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7" name="Freeform 1002"/>
            <p:cNvSpPr>
              <a:spLocks/>
            </p:cNvSpPr>
            <p:nvPr/>
          </p:nvSpPr>
          <p:spPr bwMode="auto">
            <a:xfrm>
              <a:off x="2307759" y="4249634"/>
              <a:ext cx="27308" cy="56134"/>
            </a:xfrm>
            <a:custGeom>
              <a:avLst/>
              <a:gdLst>
                <a:gd name="T0" fmla="*/ 2147483647 w 49"/>
                <a:gd name="T1" fmla="*/ 2147483647 h 113"/>
                <a:gd name="T2" fmla="*/ 0 w 49"/>
                <a:gd name="T3" fmla="*/ 2147483647 h 113"/>
                <a:gd name="T4" fmla="*/ 2147483647 w 49"/>
                <a:gd name="T5" fmla="*/ 2147483647 h 113"/>
                <a:gd name="T6" fmla="*/ 2147483647 w 49"/>
                <a:gd name="T7" fmla="*/ 2147483647 h 113"/>
                <a:gd name="T8" fmla="*/ 2147483647 w 49"/>
                <a:gd name="T9" fmla="*/ 2147483647 h 113"/>
                <a:gd name="T10" fmla="*/ 2147483647 w 49"/>
                <a:gd name="T11" fmla="*/ 0 h 113"/>
                <a:gd name="T12" fmla="*/ 2147483647 w 49"/>
                <a:gd name="T13" fmla="*/ 2147483647 h 113"/>
                <a:gd name="T14" fmla="*/ 2147483647 w 49"/>
                <a:gd name="T15" fmla="*/ 2147483647 h 113"/>
                <a:gd name="T16" fmla="*/ 2147483647 w 49"/>
                <a:gd name="T17" fmla="*/ 2147483647 h 113"/>
                <a:gd name="T18" fmla="*/ 2147483647 w 49"/>
                <a:gd name="T19" fmla="*/ 2147483647 h 113"/>
                <a:gd name="T20" fmla="*/ 2147483647 w 49"/>
                <a:gd name="T21" fmla="*/ 2147483647 h 113"/>
                <a:gd name="T22" fmla="*/ 2147483647 w 49"/>
                <a:gd name="T23" fmla="*/ 2147483647 h 1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
                <a:gd name="T37" fmla="*/ 0 h 113"/>
                <a:gd name="T38" fmla="*/ 49 w 49"/>
                <a:gd name="T39" fmla="*/ 113 h 1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 h="113">
                  <a:moveTo>
                    <a:pt x="16" y="113"/>
                  </a:moveTo>
                  <a:lnTo>
                    <a:pt x="0" y="111"/>
                  </a:lnTo>
                  <a:lnTo>
                    <a:pt x="3" y="26"/>
                  </a:lnTo>
                  <a:lnTo>
                    <a:pt x="18" y="24"/>
                  </a:lnTo>
                  <a:lnTo>
                    <a:pt x="29" y="2"/>
                  </a:lnTo>
                  <a:lnTo>
                    <a:pt x="37" y="0"/>
                  </a:lnTo>
                  <a:lnTo>
                    <a:pt x="49" y="9"/>
                  </a:lnTo>
                  <a:lnTo>
                    <a:pt x="42" y="32"/>
                  </a:lnTo>
                  <a:lnTo>
                    <a:pt x="41" y="69"/>
                  </a:lnTo>
                  <a:lnTo>
                    <a:pt x="36" y="86"/>
                  </a:lnTo>
                  <a:lnTo>
                    <a:pt x="17" y="103"/>
                  </a:lnTo>
                  <a:lnTo>
                    <a:pt x="16" y="11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8" name="Freeform 1036"/>
            <p:cNvSpPr>
              <a:spLocks/>
            </p:cNvSpPr>
            <p:nvPr/>
          </p:nvSpPr>
          <p:spPr bwMode="auto">
            <a:xfrm>
              <a:off x="2538361" y="4047858"/>
              <a:ext cx="21239" cy="6069"/>
            </a:xfrm>
            <a:custGeom>
              <a:avLst/>
              <a:gdLst>
                <a:gd name="T0" fmla="*/ 2147483647 w 46"/>
                <a:gd name="T1" fmla="*/ 0 h 11"/>
                <a:gd name="T2" fmla="*/ 2147483647 w 46"/>
                <a:gd name="T3" fmla="*/ 2147483647 h 11"/>
                <a:gd name="T4" fmla="*/ 2147483647 w 46"/>
                <a:gd name="T5" fmla="*/ 2147483647 h 11"/>
                <a:gd name="T6" fmla="*/ 2147483647 w 46"/>
                <a:gd name="T7" fmla="*/ 2147483647 h 11"/>
                <a:gd name="T8" fmla="*/ 2147483647 w 46"/>
                <a:gd name="T9" fmla="*/ 2147483647 h 11"/>
                <a:gd name="T10" fmla="*/ 0 w 46"/>
                <a:gd name="T11" fmla="*/ 2147483647 h 11"/>
                <a:gd name="T12" fmla="*/ 2147483647 w 46"/>
                <a:gd name="T13" fmla="*/ 0 h 11"/>
                <a:gd name="T14" fmla="*/ 0 60000 65536"/>
                <a:gd name="T15" fmla="*/ 0 60000 65536"/>
                <a:gd name="T16" fmla="*/ 0 60000 65536"/>
                <a:gd name="T17" fmla="*/ 0 60000 65536"/>
                <a:gd name="T18" fmla="*/ 0 60000 65536"/>
                <a:gd name="T19" fmla="*/ 0 60000 65536"/>
                <a:gd name="T20" fmla="*/ 0 60000 65536"/>
                <a:gd name="T21" fmla="*/ 0 w 46"/>
                <a:gd name="T22" fmla="*/ 0 h 11"/>
                <a:gd name="T23" fmla="*/ 46 w 4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11">
                  <a:moveTo>
                    <a:pt x="40" y="0"/>
                  </a:moveTo>
                  <a:lnTo>
                    <a:pt x="46" y="11"/>
                  </a:lnTo>
                  <a:lnTo>
                    <a:pt x="38" y="5"/>
                  </a:lnTo>
                  <a:lnTo>
                    <a:pt x="13" y="11"/>
                  </a:lnTo>
                  <a:lnTo>
                    <a:pt x="3" y="11"/>
                  </a:lnTo>
                  <a:lnTo>
                    <a:pt x="0" y="5"/>
                  </a:lnTo>
                  <a:lnTo>
                    <a:pt x="4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9" name="Freeform 1037"/>
            <p:cNvSpPr>
              <a:spLocks/>
            </p:cNvSpPr>
            <p:nvPr/>
          </p:nvSpPr>
          <p:spPr bwMode="auto">
            <a:xfrm>
              <a:off x="2573254" y="4053926"/>
              <a:ext cx="4551" cy="15172"/>
            </a:xfrm>
            <a:custGeom>
              <a:avLst/>
              <a:gdLst>
                <a:gd name="T0" fmla="*/ 2147483647 w 10"/>
                <a:gd name="T1" fmla="*/ 2147483647 h 31"/>
                <a:gd name="T2" fmla="*/ 2147483647 w 10"/>
                <a:gd name="T3" fmla="*/ 2147483647 h 31"/>
                <a:gd name="T4" fmla="*/ 0 w 10"/>
                <a:gd name="T5" fmla="*/ 2147483647 h 31"/>
                <a:gd name="T6" fmla="*/ 2147483647 w 10"/>
                <a:gd name="T7" fmla="*/ 2147483647 h 31"/>
                <a:gd name="T8" fmla="*/ 2147483647 w 10"/>
                <a:gd name="T9" fmla="*/ 0 h 31"/>
                <a:gd name="T10" fmla="*/ 2147483647 w 10"/>
                <a:gd name="T11" fmla="*/ 2147483647 h 31"/>
                <a:gd name="T12" fmla="*/ 0 60000 65536"/>
                <a:gd name="T13" fmla="*/ 0 60000 65536"/>
                <a:gd name="T14" fmla="*/ 0 60000 65536"/>
                <a:gd name="T15" fmla="*/ 0 60000 65536"/>
                <a:gd name="T16" fmla="*/ 0 60000 65536"/>
                <a:gd name="T17" fmla="*/ 0 60000 65536"/>
                <a:gd name="T18" fmla="*/ 0 w 10"/>
                <a:gd name="T19" fmla="*/ 0 h 31"/>
                <a:gd name="T20" fmla="*/ 10 w 10"/>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10" h="31">
                  <a:moveTo>
                    <a:pt x="10" y="11"/>
                  </a:moveTo>
                  <a:lnTo>
                    <a:pt x="5" y="31"/>
                  </a:lnTo>
                  <a:lnTo>
                    <a:pt x="0" y="23"/>
                  </a:lnTo>
                  <a:lnTo>
                    <a:pt x="2" y="12"/>
                  </a:lnTo>
                  <a:lnTo>
                    <a:pt x="7" y="0"/>
                  </a:lnTo>
                  <a:lnTo>
                    <a:pt x="10" y="1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0" name="Freeform 1038"/>
            <p:cNvSpPr>
              <a:spLocks/>
            </p:cNvSpPr>
            <p:nvPr/>
          </p:nvSpPr>
          <p:spPr bwMode="auto">
            <a:xfrm>
              <a:off x="2568703" y="4088820"/>
              <a:ext cx="6069" cy="3034"/>
            </a:xfrm>
            <a:custGeom>
              <a:avLst/>
              <a:gdLst>
                <a:gd name="T0" fmla="*/ 2147483647 w 10"/>
                <a:gd name="T1" fmla="*/ 2147483647 h 4"/>
                <a:gd name="T2" fmla="*/ 2147483647 w 10"/>
                <a:gd name="T3" fmla="*/ 0 h 4"/>
                <a:gd name="T4" fmla="*/ 2147483647 w 10"/>
                <a:gd name="T5" fmla="*/ 0 h 4"/>
                <a:gd name="T6" fmla="*/ 0 w 10"/>
                <a:gd name="T7" fmla="*/ 2147483647 h 4"/>
                <a:gd name="T8" fmla="*/ 2147483647 w 10"/>
                <a:gd name="T9" fmla="*/ 2147483647 h 4"/>
                <a:gd name="T10" fmla="*/ 0 60000 65536"/>
                <a:gd name="T11" fmla="*/ 0 60000 65536"/>
                <a:gd name="T12" fmla="*/ 0 60000 65536"/>
                <a:gd name="T13" fmla="*/ 0 60000 65536"/>
                <a:gd name="T14" fmla="*/ 0 60000 65536"/>
                <a:gd name="T15" fmla="*/ 0 w 10"/>
                <a:gd name="T16" fmla="*/ 0 h 4"/>
                <a:gd name="T17" fmla="*/ 10 w 10"/>
                <a:gd name="T18" fmla="*/ 4 h 4"/>
              </a:gdLst>
              <a:ahLst/>
              <a:cxnLst>
                <a:cxn ang="T10">
                  <a:pos x="T0" y="T1"/>
                </a:cxn>
                <a:cxn ang="T11">
                  <a:pos x="T2" y="T3"/>
                </a:cxn>
                <a:cxn ang="T12">
                  <a:pos x="T4" y="T5"/>
                </a:cxn>
                <a:cxn ang="T13">
                  <a:pos x="T6" y="T7"/>
                </a:cxn>
                <a:cxn ang="T14">
                  <a:pos x="T8" y="T9"/>
                </a:cxn>
              </a:cxnLst>
              <a:rect l="T15" t="T16" r="T17" b="T18"/>
              <a:pathLst>
                <a:path w="10" h="4">
                  <a:moveTo>
                    <a:pt x="8" y="3"/>
                  </a:moveTo>
                  <a:lnTo>
                    <a:pt x="10" y="0"/>
                  </a:lnTo>
                  <a:lnTo>
                    <a:pt x="7" y="0"/>
                  </a:lnTo>
                  <a:lnTo>
                    <a:pt x="0" y="4"/>
                  </a:lnTo>
                  <a:lnTo>
                    <a:pt x="8"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1" name="Freeform 1039"/>
            <p:cNvSpPr>
              <a:spLocks/>
            </p:cNvSpPr>
            <p:nvPr/>
          </p:nvSpPr>
          <p:spPr bwMode="auto">
            <a:xfrm>
              <a:off x="2550498" y="4087304"/>
              <a:ext cx="12137" cy="18206"/>
            </a:xfrm>
            <a:custGeom>
              <a:avLst/>
              <a:gdLst>
                <a:gd name="T0" fmla="*/ 2147483647 w 24"/>
                <a:gd name="T1" fmla="*/ 2147483647 h 39"/>
                <a:gd name="T2" fmla="*/ 2147483647 w 24"/>
                <a:gd name="T3" fmla="*/ 2147483647 h 39"/>
                <a:gd name="T4" fmla="*/ 2147483647 w 24"/>
                <a:gd name="T5" fmla="*/ 2147483647 h 39"/>
                <a:gd name="T6" fmla="*/ 2147483647 w 24"/>
                <a:gd name="T7" fmla="*/ 2147483647 h 39"/>
                <a:gd name="T8" fmla="*/ 0 w 24"/>
                <a:gd name="T9" fmla="*/ 2147483647 h 39"/>
                <a:gd name="T10" fmla="*/ 2147483647 w 24"/>
                <a:gd name="T11" fmla="*/ 2147483647 h 39"/>
                <a:gd name="T12" fmla="*/ 2147483647 w 24"/>
                <a:gd name="T13" fmla="*/ 0 h 39"/>
                <a:gd name="T14" fmla="*/ 2147483647 w 24"/>
                <a:gd name="T15" fmla="*/ 2147483647 h 39"/>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39"/>
                <a:gd name="T26" fmla="*/ 24 w 24"/>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39">
                  <a:moveTo>
                    <a:pt x="13" y="6"/>
                  </a:moveTo>
                  <a:lnTo>
                    <a:pt x="24" y="22"/>
                  </a:lnTo>
                  <a:lnTo>
                    <a:pt x="20" y="39"/>
                  </a:lnTo>
                  <a:lnTo>
                    <a:pt x="14" y="39"/>
                  </a:lnTo>
                  <a:lnTo>
                    <a:pt x="0" y="22"/>
                  </a:lnTo>
                  <a:lnTo>
                    <a:pt x="5" y="1"/>
                  </a:lnTo>
                  <a:lnTo>
                    <a:pt x="11" y="0"/>
                  </a:lnTo>
                  <a:lnTo>
                    <a:pt x="13" y="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2" name="Freeform 1040"/>
            <p:cNvSpPr>
              <a:spLocks/>
            </p:cNvSpPr>
            <p:nvPr/>
          </p:nvSpPr>
          <p:spPr bwMode="auto">
            <a:xfrm>
              <a:off x="2561117" y="4107025"/>
              <a:ext cx="4551" cy="4551"/>
            </a:xfrm>
            <a:custGeom>
              <a:avLst/>
              <a:gdLst>
                <a:gd name="T0" fmla="*/ 2147483647 w 9"/>
                <a:gd name="T1" fmla="*/ 0 h 11"/>
                <a:gd name="T2" fmla="*/ 0 w 9"/>
                <a:gd name="T3" fmla="*/ 2147483647 h 11"/>
                <a:gd name="T4" fmla="*/ 2147483647 w 9"/>
                <a:gd name="T5" fmla="*/ 2147483647 h 11"/>
                <a:gd name="T6" fmla="*/ 2147483647 w 9"/>
                <a:gd name="T7" fmla="*/ 0 h 11"/>
                <a:gd name="T8" fmla="*/ 0 60000 65536"/>
                <a:gd name="T9" fmla="*/ 0 60000 65536"/>
                <a:gd name="T10" fmla="*/ 0 60000 65536"/>
                <a:gd name="T11" fmla="*/ 0 60000 65536"/>
                <a:gd name="T12" fmla="*/ 0 w 9"/>
                <a:gd name="T13" fmla="*/ 0 h 11"/>
                <a:gd name="T14" fmla="*/ 9 w 9"/>
                <a:gd name="T15" fmla="*/ 11 h 11"/>
              </a:gdLst>
              <a:ahLst/>
              <a:cxnLst>
                <a:cxn ang="T8">
                  <a:pos x="T0" y="T1"/>
                </a:cxn>
                <a:cxn ang="T9">
                  <a:pos x="T2" y="T3"/>
                </a:cxn>
                <a:cxn ang="T10">
                  <a:pos x="T4" y="T5"/>
                </a:cxn>
                <a:cxn ang="T11">
                  <a:pos x="T6" y="T7"/>
                </a:cxn>
              </a:cxnLst>
              <a:rect l="T12" t="T13" r="T14" b="T15"/>
              <a:pathLst>
                <a:path w="9" h="11">
                  <a:moveTo>
                    <a:pt x="5" y="0"/>
                  </a:moveTo>
                  <a:lnTo>
                    <a:pt x="0" y="11"/>
                  </a:lnTo>
                  <a:lnTo>
                    <a:pt x="9" y="1"/>
                  </a:lnTo>
                  <a:lnTo>
                    <a:pt x="5"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3" name="Freeform 1041"/>
            <p:cNvSpPr>
              <a:spLocks/>
            </p:cNvSpPr>
            <p:nvPr/>
          </p:nvSpPr>
          <p:spPr bwMode="auto">
            <a:xfrm>
              <a:off x="2564152" y="4108543"/>
              <a:ext cx="3034" cy="10619"/>
            </a:xfrm>
            <a:custGeom>
              <a:avLst/>
              <a:gdLst>
                <a:gd name="T0" fmla="*/ 0 w 8"/>
                <a:gd name="T1" fmla="*/ 2147483647 h 20"/>
                <a:gd name="T2" fmla="*/ 2147483647 w 8"/>
                <a:gd name="T3" fmla="*/ 0 h 20"/>
                <a:gd name="T4" fmla="*/ 2147483647 w 8"/>
                <a:gd name="T5" fmla="*/ 2147483647 h 20"/>
                <a:gd name="T6" fmla="*/ 2147483647 w 8"/>
                <a:gd name="T7" fmla="*/ 2147483647 h 20"/>
                <a:gd name="T8" fmla="*/ 0 w 8"/>
                <a:gd name="T9" fmla="*/ 2147483647 h 20"/>
                <a:gd name="T10" fmla="*/ 0 60000 65536"/>
                <a:gd name="T11" fmla="*/ 0 60000 65536"/>
                <a:gd name="T12" fmla="*/ 0 60000 65536"/>
                <a:gd name="T13" fmla="*/ 0 60000 65536"/>
                <a:gd name="T14" fmla="*/ 0 60000 65536"/>
                <a:gd name="T15" fmla="*/ 0 w 8"/>
                <a:gd name="T16" fmla="*/ 0 h 20"/>
                <a:gd name="T17" fmla="*/ 8 w 8"/>
                <a:gd name="T18" fmla="*/ 20 h 20"/>
              </a:gdLst>
              <a:ahLst/>
              <a:cxnLst>
                <a:cxn ang="T10">
                  <a:pos x="T0" y="T1"/>
                </a:cxn>
                <a:cxn ang="T11">
                  <a:pos x="T2" y="T3"/>
                </a:cxn>
                <a:cxn ang="T12">
                  <a:pos x="T4" y="T5"/>
                </a:cxn>
                <a:cxn ang="T13">
                  <a:pos x="T6" y="T7"/>
                </a:cxn>
                <a:cxn ang="T14">
                  <a:pos x="T8" y="T9"/>
                </a:cxn>
              </a:cxnLst>
              <a:rect l="T15" t="T16" r="T17" b="T18"/>
              <a:pathLst>
                <a:path w="8" h="20">
                  <a:moveTo>
                    <a:pt x="0" y="10"/>
                  </a:moveTo>
                  <a:lnTo>
                    <a:pt x="6" y="0"/>
                  </a:lnTo>
                  <a:lnTo>
                    <a:pt x="8" y="20"/>
                  </a:lnTo>
                  <a:lnTo>
                    <a:pt x="2" y="18"/>
                  </a:lnTo>
                  <a:lnTo>
                    <a:pt x="0" y="1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4" name="Freeform 1042"/>
            <p:cNvSpPr>
              <a:spLocks/>
            </p:cNvSpPr>
            <p:nvPr/>
          </p:nvSpPr>
          <p:spPr bwMode="auto">
            <a:xfrm>
              <a:off x="2596011" y="4087304"/>
              <a:ext cx="3034" cy="12137"/>
            </a:xfrm>
            <a:custGeom>
              <a:avLst/>
              <a:gdLst>
                <a:gd name="T0" fmla="*/ 2147483647 w 6"/>
                <a:gd name="T1" fmla="*/ 0 h 23"/>
                <a:gd name="T2" fmla="*/ 2147483647 w 6"/>
                <a:gd name="T3" fmla="*/ 2147483647 h 23"/>
                <a:gd name="T4" fmla="*/ 0 w 6"/>
                <a:gd name="T5" fmla="*/ 2147483647 h 23"/>
                <a:gd name="T6" fmla="*/ 2147483647 w 6"/>
                <a:gd name="T7" fmla="*/ 0 h 23"/>
                <a:gd name="T8" fmla="*/ 0 60000 65536"/>
                <a:gd name="T9" fmla="*/ 0 60000 65536"/>
                <a:gd name="T10" fmla="*/ 0 60000 65536"/>
                <a:gd name="T11" fmla="*/ 0 60000 65536"/>
                <a:gd name="T12" fmla="*/ 0 w 6"/>
                <a:gd name="T13" fmla="*/ 0 h 23"/>
                <a:gd name="T14" fmla="*/ 6 w 6"/>
                <a:gd name="T15" fmla="*/ 23 h 23"/>
              </a:gdLst>
              <a:ahLst/>
              <a:cxnLst>
                <a:cxn ang="T8">
                  <a:pos x="T0" y="T1"/>
                </a:cxn>
                <a:cxn ang="T9">
                  <a:pos x="T2" y="T3"/>
                </a:cxn>
                <a:cxn ang="T10">
                  <a:pos x="T4" y="T5"/>
                </a:cxn>
                <a:cxn ang="T11">
                  <a:pos x="T6" y="T7"/>
                </a:cxn>
              </a:cxnLst>
              <a:rect l="T12" t="T13" r="T14" b="T15"/>
              <a:pathLst>
                <a:path w="6" h="23">
                  <a:moveTo>
                    <a:pt x="5" y="0"/>
                  </a:moveTo>
                  <a:lnTo>
                    <a:pt x="6" y="23"/>
                  </a:lnTo>
                  <a:lnTo>
                    <a:pt x="0" y="13"/>
                  </a:lnTo>
                  <a:lnTo>
                    <a:pt x="5"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5" name="Freeform 1043"/>
            <p:cNvSpPr>
              <a:spLocks/>
            </p:cNvSpPr>
            <p:nvPr/>
          </p:nvSpPr>
          <p:spPr bwMode="auto">
            <a:xfrm>
              <a:off x="2605114" y="4097923"/>
              <a:ext cx="9103" cy="12137"/>
            </a:xfrm>
            <a:custGeom>
              <a:avLst/>
              <a:gdLst>
                <a:gd name="T0" fmla="*/ 2147483647 w 21"/>
                <a:gd name="T1" fmla="*/ 2147483647 h 28"/>
                <a:gd name="T2" fmla="*/ 2147483647 w 21"/>
                <a:gd name="T3" fmla="*/ 2147483647 h 28"/>
                <a:gd name="T4" fmla="*/ 2147483647 w 21"/>
                <a:gd name="T5" fmla="*/ 2147483647 h 28"/>
                <a:gd name="T6" fmla="*/ 2147483647 w 21"/>
                <a:gd name="T7" fmla="*/ 2147483647 h 28"/>
                <a:gd name="T8" fmla="*/ 0 w 21"/>
                <a:gd name="T9" fmla="*/ 0 h 28"/>
                <a:gd name="T10" fmla="*/ 2147483647 w 21"/>
                <a:gd name="T11" fmla="*/ 2147483647 h 28"/>
                <a:gd name="T12" fmla="*/ 0 60000 65536"/>
                <a:gd name="T13" fmla="*/ 0 60000 65536"/>
                <a:gd name="T14" fmla="*/ 0 60000 65536"/>
                <a:gd name="T15" fmla="*/ 0 60000 65536"/>
                <a:gd name="T16" fmla="*/ 0 60000 65536"/>
                <a:gd name="T17" fmla="*/ 0 60000 65536"/>
                <a:gd name="T18" fmla="*/ 0 w 21"/>
                <a:gd name="T19" fmla="*/ 0 h 28"/>
                <a:gd name="T20" fmla="*/ 21 w 21"/>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21" h="28">
                  <a:moveTo>
                    <a:pt x="17" y="19"/>
                  </a:moveTo>
                  <a:lnTo>
                    <a:pt x="21" y="28"/>
                  </a:lnTo>
                  <a:lnTo>
                    <a:pt x="12" y="28"/>
                  </a:lnTo>
                  <a:lnTo>
                    <a:pt x="14" y="21"/>
                  </a:lnTo>
                  <a:lnTo>
                    <a:pt x="0" y="0"/>
                  </a:lnTo>
                  <a:lnTo>
                    <a:pt x="17" y="1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6" name="Freeform 1044"/>
            <p:cNvSpPr>
              <a:spLocks/>
            </p:cNvSpPr>
            <p:nvPr/>
          </p:nvSpPr>
          <p:spPr bwMode="auto">
            <a:xfrm>
              <a:off x="2632422" y="4110059"/>
              <a:ext cx="3034" cy="4551"/>
            </a:xfrm>
            <a:custGeom>
              <a:avLst/>
              <a:gdLst>
                <a:gd name="T0" fmla="*/ 2147483647 w 7"/>
                <a:gd name="T1" fmla="*/ 0 h 7"/>
                <a:gd name="T2" fmla="*/ 0 w 7"/>
                <a:gd name="T3" fmla="*/ 2147483647 h 7"/>
                <a:gd name="T4" fmla="*/ 2147483647 w 7"/>
                <a:gd name="T5" fmla="*/ 2147483647 h 7"/>
                <a:gd name="T6" fmla="*/ 2147483647 w 7"/>
                <a:gd name="T7" fmla="*/ 0 h 7"/>
                <a:gd name="T8" fmla="*/ 2147483647 w 7"/>
                <a:gd name="T9" fmla="*/ 0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2" y="0"/>
                  </a:moveTo>
                  <a:lnTo>
                    <a:pt x="0" y="7"/>
                  </a:lnTo>
                  <a:lnTo>
                    <a:pt x="4" y="7"/>
                  </a:lnTo>
                  <a:lnTo>
                    <a:pt x="7" y="0"/>
                  </a:lnTo>
                  <a:lnTo>
                    <a:pt x="2"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7" name="Freeform 1045"/>
            <p:cNvSpPr>
              <a:spLocks/>
            </p:cNvSpPr>
            <p:nvPr/>
          </p:nvSpPr>
          <p:spPr bwMode="auto">
            <a:xfrm>
              <a:off x="2617251" y="4123714"/>
              <a:ext cx="6069" cy="15172"/>
            </a:xfrm>
            <a:custGeom>
              <a:avLst/>
              <a:gdLst>
                <a:gd name="T0" fmla="*/ 0 w 16"/>
                <a:gd name="T1" fmla="*/ 0 h 31"/>
                <a:gd name="T2" fmla="*/ 2147483647 w 16"/>
                <a:gd name="T3" fmla="*/ 2147483647 h 31"/>
                <a:gd name="T4" fmla="*/ 2147483647 w 16"/>
                <a:gd name="T5" fmla="*/ 2147483647 h 31"/>
                <a:gd name="T6" fmla="*/ 0 w 16"/>
                <a:gd name="T7" fmla="*/ 0 h 31"/>
                <a:gd name="T8" fmla="*/ 0 60000 65536"/>
                <a:gd name="T9" fmla="*/ 0 60000 65536"/>
                <a:gd name="T10" fmla="*/ 0 60000 65536"/>
                <a:gd name="T11" fmla="*/ 0 60000 65536"/>
                <a:gd name="T12" fmla="*/ 0 w 16"/>
                <a:gd name="T13" fmla="*/ 0 h 31"/>
                <a:gd name="T14" fmla="*/ 16 w 16"/>
                <a:gd name="T15" fmla="*/ 31 h 31"/>
              </a:gdLst>
              <a:ahLst/>
              <a:cxnLst>
                <a:cxn ang="T8">
                  <a:pos x="T0" y="T1"/>
                </a:cxn>
                <a:cxn ang="T9">
                  <a:pos x="T2" y="T3"/>
                </a:cxn>
                <a:cxn ang="T10">
                  <a:pos x="T4" y="T5"/>
                </a:cxn>
                <a:cxn ang="T11">
                  <a:pos x="T6" y="T7"/>
                </a:cxn>
              </a:cxnLst>
              <a:rect l="T12" t="T13" r="T14" b="T15"/>
              <a:pathLst>
                <a:path w="16" h="31">
                  <a:moveTo>
                    <a:pt x="0" y="0"/>
                  </a:moveTo>
                  <a:lnTo>
                    <a:pt x="16" y="31"/>
                  </a:lnTo>
                  <a:lnTo>
                    <a:pt x="7" y="22"/>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8" name="Freeform 1046"/>
            <p:cNvSpPr>
              <a:spLocks/>
            </p:cNvSpPr>
            <p:nvPr/>
          </p:nvSpPr>
          <p:spPr bwMode="auto">
            <a:xfrm>
              <a:off x="2635456" y="4141919"/>
              <a:ext cx="9103" cy="13653"/>
            </a:xfrm>
            <a:custGeom>
              <a:avLst/>
              <a:gdLst>
                <a:gd name="T0" fmla="*/ 2147483647 w 21"/>
                <a:gd name="T1" fmla="*/ 2147483647 h 28"/>
                <a:gd name="T2" fmla="*/ 0 w 21"/>
                <a:gd name="T3" fmla="*/ 0 h 28"/>
                <a:gd name="T4" fmla="*/ 2147483647 w 21"/>
                <a:gd name="T5" fmla="*/ 2147483647 h 28"/>
                <a:gd name="T6" fmla="*/ 2147483647 w 21"/>
                <a:gd name="T7" fmla="*/ 2147483647 h 28"/>
                <a:gd name="T8" fmla="*/ 2147483647 w 21"/>
                <a:gd name="T9" fmla="*/ 2147483647 h 28"/>
                <a:gd name="T10" fmla="*/ 2147483647 w 21"/>
                <a:gd name="T11" fmla="*/ 2147483647 h 28"/>
                <a:gd name="T12" fmla="*/ 2147483647 w 21"/>
                <a:gd name="T13" fmla="*/ 2147483647 h 28"/>
                <a:gd name="T14" fmla="*/ 2147483647 w 21"/>
                <a:gd name="T15" fmla="*/ 2147483647 h 28"/>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28"/>
                <a:gd name="T26" fmla="*/ 21 w 21"/>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28">
                  <a:moveTo>
                    <a:pt x="14" y="9"/>
                  </a:moveTo>
                  <a:lnTo>
                    <a:pt x="0" y="0"/>
                  </a:lnTo>
                  <a:lnTo>
                    <a:pt x="21" y="7"/>
                  </a:lnTo>
                  <a:lnTo>
                    <a:pt x="21" y="14"/>
                  </a:lnTo>
                  <a:lnTo>
                    <a:pt x="7" y="28"/>
                  </a:lnTo>
                  <a:lnTo>
                    <a:pt x="5" y="24"/>
                  </a:lnTo>
                  <a:lnTo>
                    <a:pt x="15" y="12"/>
                  </a:lnTo>
                  <a:lnTo>
                    <a:pt x="14" y="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9" name="Freeform 1047"/>
            <p:cNvSpPr>
              <a:spLocks/>
            </p:cNvSpPr>
            <p:nvPr/>
          </p:nvSpPr>
          <p:spPr bwMode="auto">
            <a:xfrm>
              <a:off x="2662764" y="4151022"/>
              <a:ext cx="6069" cy="1516"/>
            </a:xfrm>
            <a:custGeom>
              <a:avLst/>
              <a:gdLst>
                <a:gd name="T0" fmla="*/ 2147483647 w 16"/>
                <a:gd name="T1" fmla="*/ 2147483647 h 4"/>
                <a:gd name="T2" fmla="*/ 2147483647 w 16"/>
                <a:gd name="T3" fmla="*/ 0 h 4"/>
                <a:gd name="T4" fmla="*/ 0 w 16"/>
                <a:gd name="T5" fmla="*/ 2147483647 h 4"/>
                <a:gd name="T6" fmla="*/ 2147483647 w 16"/>
                <a:gd name="T7" fmla="*/ 2147483647 h 4"/>
                <a:gd name="T8" fmla="*/ 0 60000 65536"/>
                <a:gd name="T9" fmla="*/ 0 60000 65536"/>
                <a:gd name="T10" fmla="*/ 0 60000 65536"/>
                <a:gd name="T11" fmla="*/ 0 60000 65536"/>
                <a:gd name="T12" fmla="*/ 0 w 16"/>
                <a:gd name="T13" fmla="*/ 0 h 4"/>
                <a:gd name="T14" fmla="*/ 16 w 16"/>
                <a:gd name="T15" fmla="*/ 4 h 4"/>
              </a:gdLst>
              <a:ahLst/>
              <a:cxnLst>
                <a:cxn ang="T8">
                  <a:pos x="T0" y="T1"/>
                </a:cxn>
                <a:cxn ang="T9">
                  <a:pos x="T2" y="T3"/>
                </a:cxn>
                <a:cxn ang="T10">
                  <a:pos x="T4" y="T5"/>
                </a:cxn>
                <a:cxn ang="T11">
                  <a:pos x="T6" y="T7"/>
                </a:cxn>
              </a:cxnLst>
              <a:rect l="T12" t="T13" r="T14" b="T15"/>
              <a:pathLst>
                <a:path w="16" h="4">
                  <a:moveTo>
                    <a:pt x="16" y="4"/>
                  </a:moveTo>
                  <a:lnTo>
                    <a:pt x="14" y="0"/>
                  </a:lnTo>
                  <a:lnTo>
                    <a:pt x="0" y="3"/>
                  </a:lnTo>
                  <a:lnTo>
                    <a:pt x="16" y="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0" name="Freeform 1048"/>
            <p:cNvSpPr>
              <a:spLocks/>
            </p:cNvSpPr>
            <p:nvPr/>
          </p:nvSpPr>
          <p:spPr bwMode="auto">
            <a:xfrm>
              <a:off x="2680969" y="4160125"/>
              <a:ext cx="15172" cy="7585"/>
            </a:xfrm>
            <a:custGeom>
              <a:avLst/>
              <a:gdLst>
                <a:gd name="T0" fmla="*/ 2147483647 w 33"/>
                <a:gd name="T1" fmla="*/ 2147483647 h 14"/>
                <a:gd name="T2" fmla="*/ 2147483647 w 33"/>
                <a:gd name="T3" fmla="*/ 0 h 14"/>
                <a:gd name="T4" fmla="*/ 2147483647 w 33"/>
                <a:gd name="T5" fmla="*/ 2147483647 h 14"/>
                <a:gd name="T6" fmla="*/ 2147483647 w 33"/>
                <a:gd name="T7" fmla="*/ 2147483647 h 14"/>
                <a:gd name="T8" fmla="*/ 0 w 33"/>
                <a:gd name="T9" fmla="*/ 2147483647 h 14"/>
                <a:gd name="T10" fmla="*/ 2147483647 w 33"/>
                <a:gd name="T11" fmla="*/ 2147483647 h 14"/>
                <a:gd name="T12" fmla="*/ 0 60000 65536"/>
                <a:gd name="T13" fmla="*/ 0 60000 65536"/>
                <a:gd name="T14" fmla="*/ 0 60000 65536"/>
                <a:gd name="T15" fmla="*/ 0 60000 65536"/>
                <a:gd name="T16" fmla="*/ 0 60000 65536"/>
                <a:gd name="T17" fmla="*/ 0 60000 65536"/>
                <a:gd name="T18" fmla="*/ 0 w 33"/>
                <a:gd name="T19" fmla="*/ 0 h 14"/>
                <a:gd name="T20" fmla="*/ 33 w 33"/>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33" h="14">
                  <a:moveTo>
                    <a:pt x="6" y="3"/>
                  </a:moveTo>
                  <a:lnTo>
                    <a:pt x="11" y="0"/>
                  </a:lnTo>
                  <a:lnTo>
                    <a:pt x="33" y="14"/>
                  </a:lnTo>
                  <a:lnTo>
                    <a:pt x="13" y="5"/>
                  </a:lnTo>
                  <a:lnTo>
                    <a:pt x="0" y="10"/>
                  </a:lnTo>
                  <a:lnTo>
                    <a:pt x="6"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1" name="Freeform 1049"/>
            <p:cNvSpPr>
              <a:spLocks/>
            </p:cNvSpPr>
            <p:nvPr/>
          </p:nvSpPr>
          <p:spPr bwMode="auto">
            <a:xfrm>
              <a:off x="2650627" y="4175295"/>
              <a:ext cx="15172" cy="10619"/>
            </a:xfrm>
            <a:custGeom>
              <a:avLst/>
              <a:gdLst>
                <a:gd name="T0" fmla="*/ 2147483647 w 26"/>
                <a:gd name="T1" fmla="*/ 0 h 21"/>
                <a:gd name="T2" fmla="*/ 2147483647 w 26"/>
                <a:gd name="T3" fmla="*/ 2147483647 h 21"/>
                <a:gd name="T4" fmla="*/ 0 w 26"/>
                <a:gd name="T5" fmla="*/ 2147483647 h 21"/>
                <a:gd name="T6" fmla="*/ 2147483647 w 26"/>
                <a:gd name="T7" fmla="*/ 2147483647 h 21"/>
                <a:gd name="T8" fmla="*/ 2147483647 w 26"/>
                <a:gd name="T9" fmla="*/ 2147483647 h 21"/>
                <a:gd name="T10" fmla="*/ 2147483647 w 26"/>
                <a:gd name="T11" fmla="*/ 0 h 21"/>
                <a:gd name="T12" fmla="*/ 0 60000 65536"/>
                <a:gd name="T13" fmla="*/ 0 60000 65536"/>
                <a:gd name="T14" fmla="*/ 0 60000 65536"/>
                <a:gd name="T15" fmla="*/ 0 60000 65536"/>
                <a:gd name="T16" fmla="*/ 0 60000 65536"/>
                <a:gd name="T17" fmla="*/ 0 60000 65536"/>
                <a:gd name="T18" fmla="*/ 0 w 26"/>
                <a:gd name="T19" fmla="*/ 0 h 21"/>
                <a:gd name="T20" fmla="*/ 26 w 26"/>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6" h="21">
                  <a:moveTo>
                    <a:pt x="26" y="0"/>
                  </a:moveTo>
                  <a:lnTo>
                    <a:pt x="24" y="15"/>
                  </a:lnTo>
                  <a:lnTo>
                    <a:pt x="0" y="21"/>
                  </a:lnTo>
                  <a:lnTo>
                    <a:pt x="1" y="11"/>
                  </a:lnTo>
                  <a:lnTo>
                    <a:pt x="16" y="10"/>
                  </a:lnTo>
                  <a:lnTo>
                    <a:pt x="26"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2" name="Freeform 1050"/>
            <p:cNvSpPr>
              <a:spLocks/>
            </p:cNvSpPr>
            <p:nvPr/>
          </p:nvSpPr>
          <p:spPr bwMode="auto">
            <a:xfrm>
              <a:off x="2412440" y="4132816"/>
              <a:ext cx="227567" cy="75856"/>
            </a:xfrm>
            <a:custGeom>
              <a:avLst/>
              <a:gdLst>
                <a:gd name="T0" fmla="*/ 2147483647 w 459"/>
                <a:gd name="T1" fmla="*/ 2147483647 h 153"/>
                <a:gd name="T2" fmla="*/ 2147483647 w 459"/>
                <a:gd name="T3" fmla="*/ 2147483647 h 153"/>
                <a:gd name="T4" fmla="*/ 2147483647 w 459"/>
                <a:gd name="T5" fmla="*/ 2147483647 h 153"/>
                <a:gd name="T6" fmla="*/ 2147483647 w 459"/>
                <a:gd name="T7" fmla="*/ 2147483647 h 153"/>
                <a:gd name="T8" fmla="*/ 2147483647 w 459"/>
                <a:gd name="T9" fmla="*/ 2147483647 h 153"/>
                <a:gd name="T10" fmla="*/ 2147483647 w 459"/>
                <a:gd name="T11" fmla="*/ 2147483647 h 153"/>
                <a:gd name="T12" fmla="*/ 2147483647 w 459"/>
                <a:gd name="T13" fmla="*/ 2147483647 h 153"/>
                <a:gd name="T14" fmla="*/ 2147483647 w 459"/>
                <a:gd name="T15" fmla="*/ 2147483647 h 153"/>
                <a:gd name="T16" fmla="*/ 2147483647 w 459"/>
                <a:gd name="T17" fmla="*/ 2147483647 h 153"/>
                <a:gd name="T18" fmla="*/ 2147483647 w 459"/>
                <a:gd name="T19" fmla="*/ 2147483647 h 153"/>
                <a:gd name="T20" fmla="*/ 2147483647 w 459"/>
                <a:gd name="T21" fmla="*/ 2147483647 h 153"/>
                <a:gd name="T22" fmla="*/ 2147483647 w 459"/>
                <a:gd name="T23" fmla="*/ 2147483647 h 153"/>
                <a:gd name="T24" fmla="*/ 2147483647 w 459"/>
                <a:gd name="T25" fmla="*/ 2147483647 h 153"/>
                <a:gd name="T26" fmla="*/ 2147483647 w 459"/>
                <a:gd name="T27" fmla="*/ 2147483647 h 153"/>
                <a:gd name="T28" fmla="*/ 2147483647 w 459"/>
                <a:gd name="T29" fmla="*/ 2147483647 h 153"/>
                <a:gd name="T30" fmla="*/ 2147483647 w 459"/>
                <a:gd name="T31" fmla="*/ 2147483647 h 153"/>
                <a:gd name="T32" fmla="*/ 2147483647 w 459"/>
                <a:gd name="T33" fmla="*/ 2147483647 h 153"/>
                <a:gd name="T34" fmla="*/ 2147483647 w 459"/>
                <a:gd name="T35" fmla="*/ 2147483647 h 153"/>
                <a:gd name="T36" fmla="*/ 2147483647 w 459"/>
                <a:gd name="T37" fmla="*/ 2147483647 h 153"/>
                <a:gd name="T38" fmla="*/ 2147483647 w 459"/>
                <a:gd name="T39" fmla="*/ 2147483647 h 153"/>
                <a:gd name="T40" fmla="*/ 2147483647 w 459"/>
                <a:gd name="T41" fmla="*/ 2147483647 h 153"/>
                <a:gd name="T42" fmla="*/ 2147483647 w 459"/>
                <a:gd name="T43" fmla="*/ 2147483647 h 153"/>
                <a:gd name="T44" fmla="*/ 2147483647 w 459"/>
                <a:gd name="T45" fmla="*/ 2147483647 h 153"/>
                <a:gd name="T46" fmla="*/ 2147483647 w 459"/>
                <a:gd name="T47" fmla="*/ 2147483647 h 153"/>
                <a:gd name="T48" fmla="*/ 2147483647 w 459"/>
                <a:gd name="T49" fmla="*/ 2147483647 h 153"/>
                <a:gd name="T50" fmla="*/ 2147483647 w 459"/>
                <a:gd name="T51" fmla="*/ 2147483647 h 153"/>
                <a:gd name="T52" fmla="*/ 2147483647 w 459"/>
                <a:gd name="T53" fmla="*/ 2147483647 h 153"/>
                <a:gd name="T54" fmla="*/ 2147483647 w 459"/>
                <a:gd name="T55" fmla="*/ 2147483647 h 153"/>
                <a:gd name="T56" fmla="*/ 0 w 459"/>
                <a:gd name="T57" fmla="*/ 2147483647 h 153"/>
                <a:gd name="T58" fmla="*/ 2147483647 w 459"/>
                <a:gd name="T59" fmla="*/ 2147483647 h 153"/>
                <a:gd name="T60" fmla="*/ 2147483647 w 459"/>
                <a:gd name="T61" fmla="*/ 2147483647 h 153"/>
                <a:gd name="T62" fmla="*/ 2147483647 w 459"/>
                <a:gd name="T63" fmla="*/ 2147483647 h 153"/>
                <a:gd name="T64" fmla="*/ 2147483647 w 459"/>
                <a:gd name="T65" fmla="*/ 0 h 153"/>
                <a:gd name="T66" fmla="*/ 2147483647 w 459"/>
                <a:gd name="T67" fmla="*/ 0 h 153"/>
                <a:gd name="T68" fmla="*/ 2147483647 w 459"/>
                <a:gd name="T69" fmla="*/ 2147483647 h 153"/>
                <a:gd name="T70" fmla="*/ 2147483647 w 459"/>
                <a:gd name="T71" fmla="*/ 2147483647 h 153"/>
                <a:gd name="T72" fmla="*/ 2147483647 w 459"/>
                <a:gd name="T73" fmla="*/ 2147483647 h 153"/>
                <a:gd name="T74" fmla="*/ 2147483647 w 459"/>
                <a:gd name="T75" fmla="*/ 2147483647 h 153"/>
                <a:gd name="T76" fmla="*/ 2147483647 w 459"/>
                <a:gd name="T77" fmla="*/ 2147483647 h 153"/>
                <a:gd name="T78" fmla="*/ 2147483647 w 459"/>
                <a:gd name="T79" fmla="*/ 2147483647 h 153"/>
                <a:gd name="T80" fmla="*/ 2147483647 w 459"/>
                <a:gd name="T81" fmla="*/ 2147483647 h 15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59"/>
                <a:gd name="T124" fmla="*/ 0 h 153"/>
                <a:gd name="T125" fmla="*/ 459 w 459"/>
                <a:gd name="T126" fmla="*/ 153 h 15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59" h="153">
                  <a:moveTo>
                    <a:pt x="329" y="69"/>
                  </a:moveTo>
                  <a:lnTo>
                    <a:pt x="352" y="85"/>
                  </a:lnTo>
                  <a:lnTo>
                    <a:pt x="378" y="95"/>
                  </a:lnTo>
                  <a:lnTo>
                    <a:pt x="394" y="95"/>
                  </a:lnTo>
                  <a:lnTo>
                    <a:pt x="394" y="111"/>
                  </a:lnTo>
                  <a:lnTo>
                    <a:pt x="429" y="113"/>
                  </a:lnTo>
                  <a:lnTo>
                    <a:pt x="447" y="129"/>
                  </a:lnTo>
                  <a:lnTo>
                    <a:pt x="459" y="132"/>
                  </a:lnTo>
                  <a:lnTo>
                    <a:pt x="459" y="137"/>
                  </a:lnTo>
                  <a:lnTo>
                    <a:pt x="412" y="152"/>
                  </a:lnTo>
                  <a:lnTo>
                    <a:pt x="348" y="148"/>
                  </a:lnTo>
                  <a:lnTo>
                    <a:pt x="312" y="153"/>
                  </a:lnTo>
                  <a:lnTo>
                    <a:pt x="307" y="149"/>
                  </a:lnTo>
                  <a:lnTo>
                    <a:pt x="336" y="130"/>
                  </a:lnTo>
                  <a:lnTo>
                    <a:pt x="337" y="123"/>
                  </a:lnTo>
                  <a:lnTo>
                    <a:pt x="294" y="115"/>
                  </a:lnTo>
                  <a:lnTo>
                    <a:pt x="277" y="100"/>
                  </a:lnTo>
                  <a:lnTo>
                    <a:pt x="266" y="76"/>
                  </a:lnTo>
                  <a:lnTo>
                    <a:pt x="216" y="70"/>
                  </a:lnTo>
                  <a:lnTo>
                    <a:pt x="186" y="53"/>
                  </a:lnTo>
                  <a:lnTo>
                    <a:pt x="125" y="47"/>
                  </a:lnTo>
                  <a:lnTo>
                    <a:pt x="119" y="38"/>
                  </a:lnTo>
                  <a:lnTo>
                    <a:pt x="136" y="32"/>
                  </a:lnTo>
                  <a:lnTo>
                    <a:pt x="128" y="26"/>
                  </a:lnTo>
                  <a:lnTo>
                    <a:pt x="91" y="24"/>
                  </a:lnTo>
                  <a:lnTo>
                    <a:pt x="71" y="41"/>
                  </a:lnTo>
                  <a:lnTo>
                    <a:pt x="45" y="48"/>
                  </a:lnTo>
                  <a:lnTo>
                    <a:pt x="17" y="66"/>
                  </a:lnTo>
                  <a:lnTo>
                    <a:pt x="0" y="60"/>
                  </a:lnTo>
                  <a:lnTo>
                    <a:pt x="18" y="53"/>
                  </a:lnTo>
                  <a:lnTo>
                    <a:pt x="23" y="31"/>
                  </a:lnTo>
                  <a:lnTo>
                    <a:pt x="46" y="17"/>
                  </a:lnTo>
                  <a:lnTo>
                    <a:pt x="103" y="0"/>
                  </a:lnTo>
                  <a:lnTo>
                    <a:pt x="138" y="0"/>
                  </a:lnTo>
                  <a:lnTo>
                    <a:pt x="205" y="8"/>
                  </a:lnTo>
                  <a:lnTo>
                    <a:pt x="234" y="33"/>
                  </a:lnTo>
                  <a:lnTo>
                    <a:pt x="270" y="38"/>
                  </a:lnTo>
                  <a:lnTo>
                    <a:pt x="269" y="43"/>
                  </a:lnTo>
                  <a:lnTo>
                    <a:pt x="289" y="49"/>
                  </a:lnTo>
                  <a:lnTo>
                    <a:pt x="298" y="58"/>
                  </a:lnTo>
                  <a:lnTo>
                    <a:pt x="329" y="6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3" name="Freeform 1051"/>
            <p:cNvSpPr>
              <a:spLocks/>
            </p:cNvSpPr>
            <p:nvPr/>
          </p:nvSpPr>
          <p:spPr bwMode="auto">
            <a:xfrm>
              <a:off x="2447334" y="4163159"/>
              <a:ext cx="9103" cy="9103"/>
            </a:xfrm>
            <a:custGeom>
              <a:avLst/>
              <a:gdLst>
                <a:gd name="T0" fmla="*/ 2147483647 w 23"/>
                <a:gd name="T1" fmla="*/ 0 h 18"/>
                <a:gd name="T2" fmla="*/ 2147483647 w 23"/>
                <a:gd name="T3" fmla="*/ 2147483647 h 18"/>
                <a:gd name="T4" fmla="*/ 2147483647 w 23"/>
                <a:gd name="T5" fmla="*/ 2147483647 h 18"/>
                <a:gd name="T6" fmla="*/ 0 w 23"/>
                <a:gd name="T7" fmla="*/ 2147483647 h 18"/>
                <a:gd name="T8" fmla="*/ 2147483647 w 23"/>
                <a:gd name="T9" fmla="*/ 2147483647 h 18"/>
                <a:gd name="T10" fmla="*/ 2147483647 w 23"/>
                <a:gd name="T11" fmla="*/ 0 h 18"/>
                <a:gd name="T12" fmla="*/ 2147483647 w 23"/>
                <a:gd name="T13" fmla="*/ 0 h 18"/>
                <a:gd name="T14" fmla="*/ 0 60000 65536"/>
                <a:gd name="T15" fmla="*/ 0 60000 65536"/>
                <a:gd name="T16" fmla="*/ 0 60000 65536"/>
                <a:gd name="T17" fmla="*/ 0 60000 65536"/>
                <a:gd name="T18" fmla="*/ 0 60000 65536"/>
                <a:gd name="T19" fmla="*/ 0 60000 65536"/>
                <a:gd name="T20" fmla="*/ 0 60000 65536"/>
                <a:gd name="T21" fmla="*/ 0 w 23"/>
                <a:gd name="T22" fmla="*/ 0 h 18"/>
                <a:gd name="T23" fmla="*/ 23 w 23"/>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18">
                  <a:moveTo>
                    <a:pt x="18" y="0"/>
                  </a:moveTo>
                  <a:lnTo>
                    <a:pt x="23" y="16"/>
                  </a:lnTo>
                  <a:lnTo>
                    <a:pt x="3" y="18"/>
                  </a:lnTo>
                  <a:lnTo>
                    <a:pt x="0" y="12"/>
                  </a:lnTo>
                  <a:lnTo>
                    <a:pt x="7" y="16"/>
                  </a:lnTo>
                  <a:lnTo>
                    <a:pt x="7" y="0"/>
                  </a:lnTo>
                  <a:lnTo>
                    <a:pt x="18"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4" name="Freeform 1052"/>
            <p:cNvSpPr>
              <a:spLocks/>
            </p:cNvSpPr>
            <p:nvPr/>
          </p:nvSpPr>
          <p:spPr bwMode="auto">
            <a:xfrm>
              <a:off x="2544430" y="4147988"/>
              <a:ext cx="21239" cy="13653"/>
            </a:xfrm>
            <a:custGeom>
              <a:avLst/>
              <a:gdLst>
                <a:gd name="T0" fmla="*/ 2147483647 w 44"/>
                <a:gd name="T1" fmla="*/ 2147483647 h 27"/>
                <a:gd name="T2" fmla="*/ 2147483647 w 44"/>
                <a:gd name="T3" fmla="*/ 2147483647 h 27"/>
                <a:gd name="T4" fmla="*/ 2147483647 w 44"/>
                <a:gd name="T5" fmla="*/ 2147483647 h 27"/>
                <a:gd name="T6" fmla="*/ 2147483647 w 44"/>
                <a:gd name="T7" fmla="*/ 2147483647 h 27"/>
                <a:gd name="T8" fmla="*/ 2147483647 w 44"/>
                <a:gd name="T9" fmla="*/ 2147483647 h 27"/>
                <a:gd name="T10" fmla="*/ 2147483647 w 44"/>
                <a:gd name="T11" fmla="*/ 2147483647 h 27"/>
                <a:gd name="T12" fmla="*/ 0 w 44"/>
                <a:gd name="T13" fmla="*/ 0 h 27"/>
                <a:gd name="T14" fmla="*/ 2147483647 w 44"/>
                <a:gd name="T15" fmla="*/ 0 h 27"/>
                <a:gd name="T16" fmla="*/ 2147483647 w 44"/>
                <a:gd name="T17" fmla="*/ 2147483647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27"/>
                <a:gd name="T29" fmla="*/ 44 w 44"/>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27">
                  <a:moveTo>
                    <a:pt x="30" y="11"/>
                  </a:moveTo>
                  <a:lnTo>
                    <a:pt x="43" y="21"/>
                  </a:lnTo>
                  <a:lnTo>
                    <a:pt x="44" y="27"/>
                  </a:lnTo>
                  <a:lnTo>
                    <a:pt x="37" y="26"/>
                  </a:lnTo>
                  <a:lnTo>
                    <a:pt x="19" y="9"/>
                  </a:lnTo>
                  <a:lnTo>
                    <a:pt x="5" y="6"/>
                  </a:lnTo>
                  <a:lnTo>
                    <a:pt x="0" y="0"/>
                  </a:lnTo>
                  <a:lnTo>
                    <a:pt x="13" y="0"/>
                  </a:lnTo>
                  <a:lnTo>
                    <a:pt x="30" y="1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5" name="Freeform 1053"/>
            <p:cNvSpPr>
              <a:spLocks/>
            </p:cNvSpPr>
            <p:nvPr/>
          </p:nvSpPr>
          <p:spPr bwMode="auto">
            <a:xfrm>
              <a:off x="2552015" y="4239015"/>
              <a:ext cx="45514" cy="18206"/>
            </a:xfrm>
            <a:custGeom>
              <a:avLst/>
              <a:gdLst>
                <a:gd name="T0" fmla="*/ 2147483647 w 88"/>
                <a:gd name="T1" fmla="*/ 2147483647 h 36"/>
                <a:gd name="T2" fmla="*/ 2147483647 w 88"/>
                <a:gd name="T3" fmla="*/ 2147483647 h 36"/>
                <a:gd name="T4" fmla="*/ 2147483647 w 88"/>
                <a:gd name="T5" fmla="*/ 2147483647 h 36"/>
                <a:gd name="T6" fmla="*/ 2147483647 w 88"/>
                <a:gd name="T7" fmla="*/ 2147483647 h 36"/>
                <a:gd name="T8" fmla="*/ 2147483647 w 88"/>
                <a:gd name="T9" fmla="*/ 2147483647 h 36"/>
                <a:gd name="T10" fmla="*/ 2147483647 w 88"/>
                <a:gd name="T11" fmla="*/ 2147483647 h 36"/>
                <a:gd name="T12" fmla="*/ 2147483647 w 88"/>
                <a:gd name="T13" fmla="*/ 2147483647 h 36"/>
                <a:gd name="T14" fmla="*/ 2147483647 w 88"/>
                <a:gd name="T15" fmla="*/ 2147483647 h 36"/>
                <a:gd name="T16" fmla="*/ 0 w 88"/>
                <a:gd name="T17" fmla="*/ 2147483647 h 36"/>
                <a:gd name="T18" fmla="*/ 2147483647 w 88"/>
                <a:gd name="T19" fmla="*/ 0 h 36"/>
                <a:gd name="T20" fmla="*/ 2147483647 w 88"/>
                <a:gd name="T21" fmla="*/ 2147483647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36"/>
                <a:gd name="T35" fmla="*/ 88 w 88"/>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36">
                  <a:moveTo>
                    <a:pt x="50" y="4"/>
                  </a:moveTo>
                  <a:lnTo>
                    <a:pt x="66" y="13"/>
                  </a:lnTo>
                  <a:lnTo>
                    <a:pt x="82" y="14"/>
                  </a:lnTo>
                  <a:lnTo>
                    <a:pt x="88" y="29"/>
                  </a:lnTo>
                  <a:lnTo>
                    <a:pt x="69" y="27"/>
                  </a:lnTo>
                  <a:lnTo>
                    <a:pt x="53" y="30"/>
                  </a:lnTo>
                  <a:lnTo>
                    <a:pt x="50" y="36"/>
                  </a:lnTo>
                  <a:lnTo>
                    <a:pt x="26" y="30"/>
                  </a:lnTo>
                  <a:lnTo>
                    <a:pt x="0" y="9"/>
                  </a:lnTo>
                  <a:lnTo>
                    <a:pt x="19" y="0"/>
                  </a:lnTo>
                  <a:lnTo>
                    <a:pt x="50" y="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6" name="Freeform 1054"/>
            <p:cNvSpPr>
              <a:spLocks/>
            </p:cNvSpPr>
            <p:nvPr/>
          </p:nvSpPr>
          <p:spPr bwMode="auto">
            <a:xfrm>
              <a:off x="2659730" y="4229912"/>
              <a:ext cx="9103" cy="4550"/>
            </a:xfrm>
            <a:custGeom>
              <a:avLst/>
              <a:gdLst>
                <a:gd name="T0" fmla="*/ 2147483647 w 20"/>
                <a:gd name="T1" fmla="*/ 0 h 10"/>
                <a:gd name="T2" fmla="*/ 2147483647 w 20"/>
                <a:gd name="T3" fmla="*/ 2147483647 h 10"/>
                <a:gd name="T4" fmla="*/ 2147483647 w 20"/>
                <a:gd name="T5" fmla="*/ 2147483647 h 10"/>
                <a:gd name="T6" fmla="*/ 2147483647 w 20"/>
                <a:gd name="T7" fmla="*/ 2147483647 h 10"/>
                <a:gd name="T8" fmla="*/ 0 w 20"/>
                <a:gd name="T9" fmla="*/ 2147483647 h 10"/>
                <a:gd name="T10" fmla="*/ 2147483647 w 20"/>
                <a:gd name="T11" fmla="*/ 0 h 10"/>
                <a:gd name="T12" fmla="*/ 0 60000 65536"/>
                <a:gd name="T13" fmla="*/ 0 60000 65536"/>
                <a:gd name="T14" fmla="*/ 0 60000 65536"/>
                <a:gd name="T15" fmla="*/ 0 60000 65536"/>
                <a:gd name="T16" fmla="*/ 0 60000 65536"/>
                <a:gd name="T17" fmla="*/ 0 60000 65536"/>
                <a:gd name="T18" fmla="*/ 0 w 20"/>
                <a:gd name="T19" fmla="*/ 0 h 10"/>
                <a:gd name="T20" fmla="*/ 20 w 2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20" h="10">
                  <a:moveTo>
                    <a:pt x="12" y="0"/>
                  </a:moveTo>
                  <a:lnTo>
                    <a:pt x="19" y="3"/>
                  </a:lnTo>
                  <a:lnTo>
                    <a:pt x="20" y="10"/>
                  </a:lnTo>
                  <a:lnTo>
                    <a:pt x="4" y="6"/>
                  </a:lnTo>
                  <a:lnTo>
                    <a:pt x="0" y="1"/>
                  </a:lnTo>
                  <a:lnTo>
                    <a:pt x="12"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7" name="Freeform 1055"/>
            <p:cNvSpPr>
              <a:spLocks/>
            </p:cNvSpPr>
            <p:nvPr/>
          </p:nvSpPr>
          <p:spPr bwMode="auto">
            <a:xfrm>
              <a:off x="2667315" y="4202604"/>
              <a:ext cx="4551" cy="3034"/>
            </a:xfrm>
            <a:custGeom>
              <a:avLst/>
              <a:gdLst>
                <a:gd name="T0" fmla="*/ 2147483647 w 8"/>
                <a:gd name="T1" fmla="*/ 0 h 6"/>
                <a:gd name="T2" fmla="*/ 2147483647 w 8"/>
                <a:gd name="T3" fmla="*/ 2147483647 h 6"/>
                <a:gd name="T4" fmla="*/ 0 w 8"/>
                <a:gd name="T5" fmla="*/ 2147483647 h 6"/>
                <a:gd name="T6" fmla="*/ 2147483647 w 8"/>
                <a:gd name="T7" fmla="*/ 0 h 6"/>
                <a:gd name="T8" fmla="*/ 0 60000 65536"/>
                <a:gd name="T9" fmla="*/ 0 60000 65536"/>
                <a:gd name="T10" fmla="*/ 0 60000 65536"/>
                <a:gd name="T11" fmla="*/ 0 60000 65536"/>
                <a:gd name="T12" fmla="*/ 0 w 8"/>
                <a:gd name="T13" fmla="*/ 0 h 6"/>
                <a:gd name="T14" fmla="*/ 8 w 8"/>
                <a:gd name="T15" fmla="*/ 6 h 6"/>
              </a:gdLst>
              <a:ahLst/>
              <a:cxnLst>
                <a:cxn ang="T8">
                  <a:pos x="T0" y="T1"/>
                </a:cxn>
                <a:cxn ang="T9">
                  <a:pos x="T2" y="T3"/>
                </a:cxn>
                <a:cxn ang="T10">
                  <a:pos x="T4" y="T5"/>
                </a:cxn>
                <a:cxn ang="T11">
                  <a:pos x="T6" y="T7"/>
                </a:cxn>
              </a:cxnLst>
              <a:rect l="T12" t="T13" r="T14" b="T15"/>
              <a:pathLst>
                <a:path w="8" h="6">
                  <a:moveTo>
                    <a:pt x="3" y="0"/>
                  </a:moveTo>
                  <a:lnTo>
                    <a:pt x="8" y="6"/>
                  </a:lnTo>
                  <a:lnTo>
                    <a:pt x="0" y="5"/>
                  </a:lnTo>
                  <a:lnTo>
                    <a:pt x="3"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8" name="Freeform 1056"/>
            <p:cNvSpPr>
              <a:spLocks/>
            </p:cNvSpPr>
            <p:nvPr/>
          </p:nvSpPr>
          <p:spPr bwMode="auto">
            <a:xfrm>
              <a:off x="2779581" y="4246599"/>
              <a:ext cx="33376" cy="12137"/>
            </a:xfrm>
            <a:custGeom>
              <a:avLst/>
              <a:gdLst>
                <a:gd name="T0" fmla="*/ 2147483647 w 65"/>
                <a:gd name="T1" fmla="*/ 2147483647 h 25"/>
                <a:gd name="T2" fmla="*/ 2147483647 w 65"/>
                <a:gd name="T3" fmla="*/ 2147483647 h 25"/>
                <a:gd name="T4" fmla="*/ 2147483647 w 65"/>
                <a:gd name="T5" fmla="*/ 2147483647 h 25"/>
                <a:gd name="T6" fmla="*/ 2147483647 w 65"/>
                <a:gd name="T7" fmla="*/ 2147483647 h 25"/>
                <a:gd name="T8" fmla="*/ 2147483647 w 65"/>
                <a:gd name="T9" fmla="*/ 2147483647 h 25"/>
                <a:gd name="T10" fmla="*/ 0 w 65"/>
                <a:gd name="T11" fmla="*/ 2147483647 h 25"/>
                <a:gd name="T12" fmla="*/ 2147483647 w 65"/>
                <a:gd name="T13" fmla="*/ 0 h 25"/>
                <a:gd name="T14" fmla="*/ 2147483647 w 65"/>
                <a:gd name="T15" fmla="*/ 2147483647 h 2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25"/>
                <a:gd name="T26" fmla="*/ 65 w 65"/>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25">
                  <a:moveTo>
                    <a:pt x="61" y="3"/>
                  </a:moveTo>
                  <a:lnTo>
                    <a:pt x="65" y="14"/>
                  </a:lnTo>
                  <a:lnTo>
                    <a:pt x="55" y="23"/>
                  </a:lnTo>
                  <a:lnTo>
                    <a:pt x="41" y="25"/>
                  </a:lnTo>
                  <a:lnTo>
                    <a:pt x="7" y="25"/>
                  </a:lnTo>
                  <a:lnTo>
                    <a:pt x="0" y="9"/>
                  </a:lnTo>
                  <a:lnTo>
                    <a:pt x="4" y="0"/>
                  </a:lnTo>
                  <a:lnTo>
                    <a:pt x="61"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9" name="Freeform 1057"/>
            <p:cNvSpPr>
              <a:spLocks/>
            </p:cNvSpPr>
            <p:nvPr/>
          </p:nvSpPr>
          <p:spPr bwMode="auto">
            <a:xfrm>
              <a:off x="2826613" y="4248117"/>
              <a:ext cx="3034" cy="3034"/>
            </a:xfrm>
            <a:custGeom>
              <a:avLst/>
              <a:gdLst>
                <a:gd name="T0" fmla="*/ 2147483647 w 3"/>
                <a:gd name="T1" fmla="*/ 0 h 5"/>
                <a:gd name="T2" fmla="*/ 0 w 3"/>
                <a:gd name="T3" fmla="*/ 2147483647 h 5"/>
                <a:gd name="T4" fmla="*/ 2147483647 w 3"/>
                <a:gd name="T5" fmla="*/ 0 h 5"/>
                <a:gd name="T6" fmla="*/ 0 60000 65536"/>
                <a:gd name="T7" fmla="*/ 0 60000 65536"/>
                <a:gd name="T8" fmla="*/ 0 60000 65536"/>
                <a:gd name="T9" fmla="*/ 0 w 3"/>
                <a:gd name="T10" fmla="*/ 0 h 5"/>
                <a:gd name="T11" fmla="*/ 3 w 3"/>
                <a:gd name="T12" fmla="*/ 5 h 5"/>
              </a:gdLst>
              <a:ahLst/>
              <a:cxnLst>
                <a:cxn ang="T6">
                  <a:pos x="T0" y="T1"/>
                </a:cxn>
                <a:cxn ang="T7">
                  <a:pos x="T2" y="T3"/>
                </a:cxn>
                <a:cxn ang="T8">
                  <a:pos x="T4" y="T5"/>
                </a:cxn>
              </a:cxnLst>
              <a:rect l="T9" t="T10" r="T11" b="T12"/>
              <a:pathLst>
                <a:path w="3" h="5">
                  <a:moveTo>
                    <a:pt x="3" y="0"/>
                  </a:moveTo>
                  <a:lnTo>
                    <a:pt x="0" y="5"/>
                  </a:lnTo>
                  <a:lnTo>
                    <a:pt x="3"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0" name="Freeform 1058"/>
            <p:cNvSpPr>
              <a:spLocks/>
            </p:cNvSpPr>
            <p:nvPr/>
          </p:nvSpPr>
          <p:spPr bwMode="auto">
            <a:xfrm>
              <a:off x="2832681" y="4263288"/>
              <a:ext cx="3034" cy="1516"/>
            </a:xfrm>
            <a:custGeom>
              <a:avLst/>
              <a:gdLst>
                <a:gd name="T0" fmla="*/ 0 w 5"/>
                <a:gd name="T1" fmla="*/ 2147483647 h 5"/>
                <a:gd name="T2" fmla="*/ 0 w 5"/>
                <a:gd name="T3" fmla="*/ 2147483647 h 5"/>
                <a:gd name="T4" fmla="*/ 2147483647 w 5"/>
                <a:gd name="T5" fmla="*/ 0 h 5"/>
                <a:gd name="T6" fmla="*/ 0 w 5"/>
                <a:gd name="T7" fmla="*/ 2147483647 h 5"/>
                <a:gd name="T8" fmla="*/ 0 60000 65536"/>
                <a:gd name="T9" fmla="*/ 0 60000 65536"/>
                <a:gd name="T10" fmla="*/ 0 60000 65536"/>
                <a:gd name="T11" fmla="*/ 0 60000 65536"/>
                <a:gd name="T12" fmla="*/ 0 w 5"/>
                <a:gd name="T13" fmla="*/ 0 h 5"/>
                <a:gd name="T14" fmla="*/ 5 w 5"/>
                <a:gd name="T15" fmla="*/ 5 h 5"/>
              </a:gdLst>
              <a:ahLst/>
              <a:cxnLst>
                <a:cxn ang="T8">
                  <a:pos x="T0" y="T1"/>
                </a:cxn>
                <a:cxn ang="T9">
                  <a:pos x="T2" y="T3"/>
                </a:cxn>
                <a:cxn ang="T10">
                  <a:pos x="T4" y="T5"/>
                </a:cxn>
                <a:cxn ang="T11">
                  <a:pos x="T6" y="T7"/>
                </a:cxn>
              </a:cxnLst>
              <a:rect l="T12" t="T13" r="T14" b="T15"/>
              <a:pathLst>
                <a:path w="5" h="5">
                  <a:moveTo>
                    <a:pt x="0" y="1"/>
                  </a:moveTo>
                  <a:lnTo>
                    <a:pt x="0" y="5"/>
                  </a:lnTo>
                  <a:lnTo>
                    <a:pt x="5" y="0"/>
                  </a:lnTo>
                  <a:lnTo>
                    <a:pt x="0" y="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1" name="Freeform 1059"/>
            <p:cNvSpPr>
              <a:spLocks/>
            </p:cNvSpPr>
            <p:nvPr/>
          </p:nvSpPr>
          <p:spPr bwMode="auto">
            <a:xfrm>
              <a:off x="2741654" y="4380106"/>
              <a:ext cx="6069" cy="6069"/>
            </a:xfrm>
            <a:custGeom>
              <a:avLst/>
              <a:gdLst>
                <a:gd name="T0" fmla="*/ 2147483647 w 14"/>
                <a:gd name="T1" fmla="*/ 2147483647 h 13"/>
                <a:gd name="T2" fmla="*/ 0 w 14"/>
                <a:gd name="T3" fmla="*/ 0 h 13"/>
                <a:gd name="T4" fmla="*/ 2147483647 w 14"/>
                <a:gd name="T5" fmla="*/ 2147483647 h 13"/>
                <a:gd name="T6" fmla="*/ 2147483647 w 14"/>
                <a:gd name="T7" fmla="*/ 2147483647 h 13"/>
                <a:gd name="T8" fmla="*/ 2147483647 w 14"/>
                <a:gd name="T9" fmla="*/ 2147483647 h 13"/>
                <a:gd name="T10" fmla="*/ 0 60000 65536"/>
                <a:gd name="T11" fmla="*/ 0 60000 65536"/>
                <a:gd name="T12" fmla="*/ 0 60000 65536"/>
                <a:gd name="T13" fmla="*/ 0 60000 65536"/>
                <a:gd name="T14" fmla="*/ 0 60000 65536"/>
                <a:gd name="T15" fmla="*/ 0 w 14"/>
                <a:gd name="T16" fmla="*/ 0 h 13"/>
                <a:gd name="T17" fmla="*/ 14 w 14"/>
                <a:gd name="T18" fmla="*/ 13 h 13"/>
              </a:gdLst>
              <a:ahLst/>
              <a:cxnLst>
                <a:cxn ang="T10">
                  <a:pos x="T0" y="T1"/>
                </a:cxn>
                <a:cxn ang="T11">
                  <a:pos x="T2" y="T3"/>
                </a:cxn>
                <a:cxn ang="T12">
                  <a:pos x="T4" y="T5"/>
                </a:cxn>
                <a:cxn ang="T13">
                  <a:pos x="T6" y="T7"/>
                </a:cxn>
                <a:cxn ang="T14">
                  <a:pos x="T8" y="T9"/>
                </a:cxn>
              </a:cxnLst>
              <a:rect l="T15" t="T16" r="T17" b="T18"/>
              <a:pathLst>
                <a:path w="14" h="13">
                  <a:moveTo>
                    <a:pt x="3" y="4"/>
                  </a:moveTo>
                  <a:lnTo>
                    <a:pt x="0" y="0"/>
                  </a:lnTo>
                  <a:lnTo>
                    <a:pt x="3" y="9"/>
                  </a:lnTo>
                  <a:lnTo>
                    <a:pt x="14" y="13"/>
                  </a:lnTo>
                  <a:lnTo>
                    <a:pt x="3" y="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2" name="Freeform 1060"/>
            <p:cNvSpPr>
              <a:spLocks/>
            </p:cNvSpPr>
            <p:nvPr/>
          </p:nvSpPr>
          <p:spPr bwMode="auto">
            <a:xfrm>
              <a:off x="2756826" y="4383140"/>
              <a:ext cx="1516" cy="4551"/>
            </a:xfrm>
            <a:custGeom>
              <a:avLst/>
              <a:gdLst>
                <a:gd name="T0" fmla="*/ 0 w 6"/>
                <a:gd name="T1" fmla="*/ 0 h 9"/>
                <a:gd name="T2" fmla="*/ 2147483647 w 6"/>
                <a:gd name="T3" fmla="*/ 2147483647 h 9"/>
                <a:gd name="T4" fmla="*/ 2147483647 w 6"/>
                <a:gd name="T5" fmla="*/ 2147483647 h 9"/>
                <a:gd name="T6" fmla="*/ 0 w 6"/>
                <a:gd name="T7" fmla="*/ 0 h 9"/>
                <a:gd name="T8" fmla="*/ 0 60000 65536"/>
                <a:gd name="T9" fmla="*/ 0 60000 65536"/>
                <a:gd name="T10" fmla="*/ 0 60000 65536"/>
                <a:gd name="T11" fmla="*/ 0 60000 65536"/>
                <a:gd name="T12" fmla="*/ 0 w 6"/>
                <a:gd name="T13" fmla="*/ 0 h 9"/>
                <a:gd name="T14" fmla="*/ 6 w 6"/>
                <a:gd name="T15" fmla="*/ 9 h 9"/>
              </a:gdLst>
              <a:ahLst/>
              <a:cxnLst>
                <a:cxn ang="T8">
                  <a:pos x="T0" y="T1"/>
                </a:cxn>
                <a:cxn ang="T9">
                  <a:pos x="T2" y="T3"/>
                </a:cxn>
                <a:cxn ang="T10">
                  <a:pos x="T4" y="T5"/>
                </a:cxn>
                <a:cxn ang="T11">
                  <a:pos x="T6" y="T7"/>
                </a:cxn>
              </a:cxnLst>
              <a:rect l="T12" t="T13" r="T14" b="T15"/>
              <a:pathLst>
                <a:path w="6" h="9">
                  <a:moveTo>
                    <a:pt x="0" y="0"/>
                  </a:moveTo>
                  <a:lnTo>
                    <a:pt x="6" y="9"/>
                  </a:lnTo>
                  <a:lnTo>
                    <a:pt x="6" y="2"/>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3" name="Freeform 1061"/>
            <p:cNvSpPr>
              <a:spLocks/>
            </p:cNvSpPr>
            <p:nvPr/>
          </p:nvSpPr>
          <p:spPr bwMode="auto">
            <a:xfrm>
              <a:off x="2843300" y="4407413"/>
              <a:ext cx="10620" cy="6069"/>
            </a:xfrm>
            <a:custGeom>
              <a:avLst/>
              <a:gdLst>
                <a:gd name="T0" fmla="*/ 2147483647 w 25"/>
                <a:gd name="T1" fmla="*/ 0 h 12"/>
                <a:gd name="T2" fmla="*/ 2147483647 w 25"/>
                <a:gd name="T3" fmla="*/ 2147483647 h 12"/>
                <a:gd name="T4" fmla="*/ 2147483647 w 25"/>
                <a:gd name="T5" fmla="*/ 2147483647 h 12"/>
                <a:gd name="T6" fmla="*/ 2147483647 w 25"/>
                <a:gd name="T7" fmla="*/ 2147483647 h 12"/>
                <a:gd name="T8" fmla="*/ 0 w 25"/>
                <a:gd name="T9" fmla="*/ 2147483647 h 12"/>
                <a:gd name="T10" fmla="*/ 2147483647 w 25"/>
                <a:gd name="T11" fmla="*/ 2147483647 h 12"/>
                <a:gd name="T12" fmla="*/ 2147483647 w 25"/>
                <a:gd name="T13" fmla="*/ 0 h 12"/>
                <a:gd name="T14" fmla="*/ 0 60000 65536"/>
                <a:gd name="T15" fmla="*/ 0 60000 65536"/>
                <a:gd name="T16" fmla="*/ 0 60000 65536"/>
                <a:gd name="T17" fmla="*/ 0 60000 65536"/>
                <a:gd name="T18" fmla="*/ 0 60000 65536"/>
                <a:gd name="T19" fmla="*/ 0 60000 65536"/>
                <a:gd name="T20" fmla="*/ 0 60000 65536"/>
                <a:gd name="T21" fmla="*/ 0 w 25"/>
                <a:gd name="T22" fmla="*/ 0 h 12"/>
                <a:gd name="T23" fmla="*/ 25 w 25"/>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12">
                  <a:moveTo>
                    <a:pt x="20" y="0"/>
                  </a:moveTo>
                  <a:lnTo>
                    <a:pt x="25" y="7"/>
                  </a:lnTo>
                  <a:lnTo>
                    <a:pt x="16" y="12"/>
                  </a:lnTo>
                  <a:lnTo>
                    <a:pt x="2" y="9"/>
                  </a:lnTo>
                  <a:lnTo>
                    <a:pt x="0" y="5"/>
                  </a:lnTo>
                  <a:lnTo>
                    <a:pt x="12" y="6"/>
                  </a:lnTo>
                  <a:lnTo>
                    <a:pt x="2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4" name="Freeform 1062"/>
            <p:cNvSpPr>
              <a:spLocks/>
            </p:cNvSpPr>
            <p:nvPr/>
          </p:nvSpPr>
          <p:spPr bwMode="auto">
            <a:xfrm>
              <a:off x="2899434" y="4384657"/>
              <a:ext cx="3034" cy="4550"/>
            </a:xfrm>
            <a:custGeom>
              <a:avLst/>
              <a:gdLst>
                <a:gd name="T0" fmla="*/ 2147483647 w 7"/>
                <a:gd name="T1" fmla="*/ 0 h 9"/>
                <a:gd name="T2" fmla="*/ 0 w 7"/>
                <a:gd name="T3" fmla="*/ 2147483647 h 9"/>
                <a:gd name="T4" fmla="*/ 2147483647 w 7"/>
                <a:gd name="T5" fmla="*/ 0 h 9"/>
                <a:gd name="T6" fmla="*/ 0 60000 65536"/>
                <a:gd name="T7" fmla="*/ 0 60000 65536"/>
                <a:gd name="T8" fmla="*/ 0 60000 65536"/>
                <a:gd name="T9" fmla="*/ 0 w 7"/>
                <a:gd name="T10" fmla="*/ 0 h 9"/>
                <a:gd name="T11" fmla="*/ 7 w 7"/>
                <a:gd name="T12" fmla="*/ 9 h 9"/>
              </a:gdLst>
              <a:ahLst/>
              <a:cxnLst>
                <a:cxn ang="T6">
                  <a:pos x="T0" y="T1"/>
                </a:cxn>
                <a:cxn ang="T7">
                  <a:pos x="T2" y="T3"/>
                </a:cxn>
                <a:cxn ang="T8">
                  <a:pos x="T4" y="T5"/>
                </a:cxn>
              </a:cxnLst>
              <a:rect l="T9" t="T10" r="T11" b="T12"/>
              <a:pathLst>
                <a:path w="7" h="9">
                  <a:moveTo>
                    <a:pt x="7" y="0"/>
                  </a:moveTo>
                  <a:lnTo>
                    <a:pt x="0" y="9"/>
                  </a:lnTo>
                  <a:lnTo>
                    <a:pt x="7"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5" name="Freeform 1063"/>
            <p:cNvSpPr>
              <a:spLocks/>
            </p:cNvSpPr>
            <p:nvPr/>
          </p:nvSpPr>
          <p:spPr bwMode="auto">
            <a:xfrm>
              <a:off x="2911571" y="4360384"/>
              <a:ext cx="3034" cy="4550"/>
            </a:xfrm>
            <a:custGeom>
              <a:avLst/>
              <a:gdLst>
                <a:gd name="T0" fmla="*/ 2147483647 w 2"/>
                <a:gd name="T1" fmla="*/ 0 h 10"/>
                <a:gd name="T2" fmla="*/ 0 w 2"/>
                <a:gd name="T3" fmla="*/ 2147483647 h 10"/>
                <a:gd name="T4" fmla="*/ 2147483647 w 2"/>
                <a:gd name="T5" fmla="*/ 0 h 10"/>
                <a:gd name="T6" fmla="*/ 0 60000 65536"/>
                <a:gd name="T7" fmla="*/ 0 60000 65536"/>
                <a:gd name="T8" fmla="*/ 0 60000 65536"/>
                <a:gd name="T9" fmla="*/ 0 w 2"/>
                <a:gd name="T10" fmla="*/ 0 h 10"/>
                <a:gd name="T11" fmla="*/ 2 w 2"/>
                <a:gd name="T12" fmla="*/ 10 h 10"/>
              </a:gdLst>
              <a:ahLst/>
              <a:cxnLst>
                <a:cxn ang="T6">
                  <a:pos x="T0" y="T1"/>
                </a:cxn>
                <a:cxn ang="T7">
                  <a:pos x="T2" y="T3"/>
                </a:cxn>
                <a:cxn ang="T8">
                  <a:pos x="T4" y="T5"/>
                </a:cxn>
              </a:cxnLst>
              <a:rect l="T9" t="T10" r="T11" b="T12"/>
              <a:pathLst>
                <a:path w="2" h="10">
                  <a:moveTo>
                    <a:pt x="2" y="0"/>
                  </a:moveTo>
                  <a:lnTo>
                    <a:pt x="0" y="10"/>
                  </a:lnTo>
                  <a:lnTo>
                    <a:pt x="2"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6" name="Freeform 1064"/>
            <p:cNvSpPr>
              <a:spLocks/>
            </p:cNvSpPr>
            <p:nvPr/>
          </p:nvSpPr>
          <p:spPr bwMode="auto">
            <a:xfrm>
              <a:off x="2914605" y="4345212"/>
              <a:ext cx="0" cy="7585"/>
            </a:xfrm>
            <a:custGeom>
              <a:avLst/>
              <a:gdLst>
                <a:gd name="T0" fmla="*/ 0 w 3"/>
                <a:gd name="T1" fmla="*/ 0 h 14"/>
                <a:gd name="T2" fmla="*/ 0 w 3"/>
                <a:gd name="T3" fmla="*/ 2147483647 h 14"/>
                <a:gd name="T4" fmla="*/ 0 w 3"/>
                <a:gd name="T5" fmla="*/ 2147483647 h 14"/>
                <a:gd name="T6" fmla="*/ 0 w 3"/>
                <a:gd name="T7" fmla="*/ 0 h 14"/>
                <a:gd name="T8" fmla="*/ 0 60000 65536"/>
                <a:gd name="T9" fmla="*/ 0 60000 65536"/>
                <a:gd name="T10" fmla="*/ 0 60000 65536"/>
                <a:gd name="T11" fmla="*/ 0 60000 65536"/>
                <a:gd name="T12" fmla="*/ 0 w 3"/>
                <a:gd name="T13" fmla="*/ 0 h 14"/>
                <a:gd name="T14" fmla="*/ 0 w 3"/>
                <a:gd name="T15" fmla="*/ 14 h 14"/>
              </a:gdLst>
              <a:ahLst/>
              <a:cxnLst>
                <a:cxn ang="T8">
                  <a:pos x="T0" y="T1"/>
                </a:cxn>
                <a:cxn ang="T9">
                  <a:pos x="T2" y="T3"/>
                </a:cxn>
                <a:cxn ang="T10">
                  <a:pos x="T4" y="T5"/>
                </a:cxn>
                <a:cxn ang="T11">
                  <a:pos x="T6" y="T7"/>
                </a:cxn>
              </a:cxnLst>
              <a:rect l="T12" t="T13" r="T14" b="T15"/>
              <a:pathLst>
                <a:path w="3" h="14">
                  <a:moveTo>
                    <a:pt x="3" y="0"/>
                  </a:moveTo>
                  <a:lnTo>
                    <a:pt x="0" y="13"/>
                  </a:lnTo>
                  <a:lnTo>
                    <a:pt x="3" y="14"/>
                  </a:lnTo>
                  <a:lnTo>
                    <a:pt x="3"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7" name="Freeform 1065"/>
            <p:cNvSpPr>
              <a:spLocks/>
            </p:cNvSpPr>
            <p:nvPr/>
          </p:nvSpPr>
          <p:spPr bwMode="auto">
            <a:xfrm>
              <a:off x="2908537" y="4325489"/>
              <a:ext cx="9103" cy="10620"/>
            </a:xfrm>
            <a:custGeom>
              <a:avLst/>
              <a:gdLst>
                <a:gd name="T0" fmla="*/ 0 w 13"/>
                <a:gd name="T1" fmla="*/ 0 h 20"/>
                <a:gd name="T2" fmla="*/ 2147483647 w 13"/>
                <a:gd name="T3" fmla="*/ 2147483647 h 20"/>
                <a:gd name="T4" fmla="*/ 2147483647 w 13"/>
                <a:gd name="T5" fmla="*/ 2147483647 h 20"/>
                <a:gd name="T6" fmla="*/ 2147483647 w 13"/>
                <a:gd name="T7" fmla="*/ 2147483647 h 20"/>
                <a:gd name="T8" fmla="*/ 0 w 13"/>
                <a:gd name="T9" fmla="*/ 0 h 20"/>
                <a:gd name="T10" fmla="*/ 0 60000 65536"/>
                <a:gd name="T11" fmla="*/ 0 60000 65536"/>
                <a:gd name="T12" fmla="*/ 0 60000 65536"/>
                <a:gd name="T13" fmla="*/ 0 60000 65536"/>
                <a:gd name="T14" fmla="*/ 0 60000 65536"/>
                <a:gd name="T15" fmla="*/ 0 w 13"/>
                <a:gd name="T16" fmla="*/ 0 h 20"/>
                <a:gd name="T17" fmla="*/ 13 w 13"/>
                <a:gd name="T18" fmla="*/ 20 h 20"/>
              </a:gdLst>
              <a:ahLst/>
              <a:cxnLst>
                <a:cxn ang="T10">
                  <a:pos x="T0" y="T1"/>
                </a:cxn>
                <a:cxn ang="T11">
                  <a:pos x="T2" y="T3"/>
                </a:cxn>
                <a:cxn ang="T12">
                  <a:pos x="T4" y="T5"/>
                </a:cxn>
                <a:cxn ang="T13">
                  <a:pos x="T6" y="T7"/>
                </a:cxn>
                <a:cxn ang="T14">
                  <a:pos x="T8" y="T9"/>
                </a:cxn>
              </a:cxnLst>
              <a:rect l="T15" t="T16" r="T17" b="T18"/>
              <a:pathLst>
                <a:path w="13" h="20">
                  <a:moveTo>
                    <a:pt x="0" y="0"/>
                  </a:moveTo>
                  <a:lnTo>
                    <a:pt x="8" y="6"/>
                  </a:lnTo>
                  <a:lnTo>
                    <a:pt x="13" y="20"/>
                  </a:lnTo>
                  <a:lnTo>
                    <a:pt x="6" y="19"/>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8" name="Freeform 1066"/>
            <p:cNvSpPr>
              <a:spLocks/>
            </p:cNvSpPr>
            <p:nvPr/>
          </p:nvSpPr>
          <p:spPr bwMode="auto">
            <a:xfrm>
              <a:off x="2907019" y="4310318"/>
              <a:ext cx="3034" cy="7586"/>
            </a:xfrm>
            <a:custGeom>
              <a:avLst/>
              <a:gdLst>
                <a:gd name="T0" fmla="*/ 2147483647 w 7"/>
                <a:gd name="T1" fmla="*/ 0 h 17"/>
                <a:gd name="T2" fmla="*/ 0 w 7"/>
                <a:gd name="T3" fmla="*/ 2147483647 h 17"/>
                <a:gd name="T4" fmla="*/ 2147483647 w 7"/>
                <a:gd name="T5" fmla="*/ 2147483647 h 17"/>
                <a:gd name="T6" fmla="*/ 2147483647 w 7"/>
                <a:gd name="T7" fmla="*/ 2147483647 h 17"/>
                <a:gd name="T8" fmla="*/ 2147483647 w 7"/>
                <a:gd name="T9" fmla="*/ 0 h 17"/>
                <a:gd name="T10" fmla="*/ 0 60000 65536"/>
                <a:gd name="T11" fmla="*/ 0 60000 65536"/>
                <a:gd name="T12" fmla="*/ 0 60000 65536"/>
                <a:gd name="T13" fmla="*/ 0 60000 65536"/>
                <a:gd name="T14" fmla="*/ 0 60000 65536"/>
                <a:gd name="T15" fmla="*/ 0 w 7"/>
                <a:gd name="T16" fmla="*/ 0 h 17"/>
                <a:gd name="T17" fmla="*/ 7 w 7"/>
                <a:gd name="T18" fmla="*/ 17 h 17"/>
              </a:gdLst>
              <a:ahLst/>
              <a:cxnLst>
                <a:cxn ang="T10">
                  <a:pos x="T0" y="T1"/>
                </a:cxn>
                <a:cxn ang="T11">
                  <a:pos x="T2" y="T3"/>
                </a:cxn>
                <a:cxn ang="T12">
                  <a:pos x="T4" y="T5"/>
                </a:cxn>
                <a:cxn ang="T13">
                  <a:pos x="T6" y="T7"/>
                </a:cxn>
                <a:cxn ang="T14">
                  <a:pos x="T8" y="T9"/>
                </a:cxn>
              </a:cxnLst>
              <a:rect l="T15" t="T16" r="T17" b="T18"/>
              <a:pathLst>
                <a:path w="7" h="17">
                  <a:moveTo>
                    <a:pt x="3" y="0"/>
                  </a:moveTo>
                  <a:lnTo>
                    <a:pt x="0" y="12"/>
                  </a:lnTo>
                  <a:lnTo>
                    <a:pt x="6" y="17"/>
                  </a:lnTo>
                  <a:lnTo>
                    <a:pt x="7" y="3"/>
                  </a:lnTo>
                  <a:lnTo>
                    <a:pt x="3"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9" name="Freeform 1067"/>
            <p:cNvSpPr>
              <a:spLocks/>
            </p:cNvSpPr>
            <p:nvPr/>
          </p:nvSpPr>
          <p:spPr bwMode="auto">
            <a:xfrm>
              <a:off x="2897917" y="4290597"/>
              <a:ext cx="10620" cy="10619"/>
            </a:xfrm>
            <a:custGeom>
              <a:avLst/>
              <a:gdLst>
                <a:gd name="T0" fmla="*/ 2147483647 w 22"/>
                <a:gd name="T1" fmla="*/ 0 h 22"/>
                <a:gd name="T2" fmla="*/ 2147483647 w 22"/>
                <a:gd name="T3" fmla="*/ 2147483647 h 22"/>
                <a:gd name="T4" fmla="*/ 2147483647 w 22"/>
                <a:gd name="T5" fmla="*/ 2147483647 h 22"/>
                <a:gd name="T6" fmla="*/ 0 w 22"/>
                <a:gd name="T7" fmla="*/ 2147483647 h 22"/>
                <a:gd name="T8" fmla="*/ 2147483647 w 22"/>
                <a:gd name="T9" fmla="*/ 2147483647 h 22"/>
                <a:gd name="T10" fmla="*/ 2147483647 w 22"/>
                <a:gd name="T11" fmla="*/ 2147483647 h 22"/>
                <a:gd name="T12" fmla="*/ 2147483647 w 22"/>
                <a:gd name="T13" fmla="*/ 2147483647 h 22"/>
                <a:gd name="T14" fmla="*/ 2147483647 w 22"/>
                <a:gd name="T15" fmla="*/ 0 h 22"/>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22"/>
                <a:gd name="T26" fmla="*/ 22 w 22"/>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22">
                  <a:moveTo>
                    <a:pt x="15" y="0"/>
                  </a:moveTo>
                  <a:lnTo>
                    <a:pt x="10" y="7"/>
                  </a:lnTo>
                  <a:lnTo>
                    <a:pt x="1" y="7"/>
                  </a:lnTo>
                  <a:lnTo>
                    <a:pt x="0" y="22"/>
                  </a:lnTo>
                  <a:lnTo>
                    <a:pt x="6" y="22"/>
                  </a:lnTo>
                  <a:lnTo>
                    <a:pt x="10" y="13"/>
                  </a:lnTo>
                  <a:lnTo>
                    <a:pt x="22" y="10"/>
                  </a:lnTo>
                  <a:lnTo>
                    <a:pt x="15"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0" name="Freeform 1068"/>
            <p:cNvSpPr>
              <a:spLocks/>
            </p:cNvSpPr>
            <p:nvPr/>
          </p:nvSpPr>
          <p:spPr bwMode="auto">
            <a:xfrm>
              <a:off x="2896400" y="4275425"/>
              <a:ext cx="3034" cy="3034"/>
            </a:xfrm>
            <a:custGeom>
              <a:avLst/>
              <a:gdLst>
                <a:gd name="T0" fmla="*/ 0 w 5"/>
                <a:gd name="T1" fmla="*/ 0 h 7"/>
                <a:gd name="T2" fmla="*/ 2147483647 w 5"/>
                <a:gd name="T3" fmla="*/ 2147483647 h 7"/>
                <a:gd name="T4" fmla="*/ 2147483647 w 5"/>
                <a:gd name="T5" fmla="*/ 2147483647 h 7"/>
                <a:gd name="T6" fmla="*/ 0 w 5"/>
                <a:gd name="T7" fmla="*/ 0 h 7"/>
                <a:gd name="T8" fmla="*/ 0 60000 65536"/>
                <a:gd name="T9" fmla="*/ 0 60000 65536"/>
                <a:gd name="T10" fmla="*/ 0 60000 65536"/>
                <a:gd name="T11" fmla="*/ 0 60000 65536"/>
                <a:gd name="T12" fmla="*/ 0 w 5"/>
                <a:gd name="T13" fmla="*/ 0 h 7"/>
                <a:gd name="T14" fmla="*/ 5 w 5"/>
                <a:gd name="T15" fmla="*/ 7 h 7"/>
              </a:gdLst>
              <a:ahLst/>
              <a:cxnLst>
                <a:cxn ang="T8">
                  <a:pos x="T0" y="T1"/>
                </a:cxn>
                <a:cxn ang="T9">
                  <a:pos x="T2" y="T3"/>
                </a:cxn>
                <a:cxn ang="T10">
                  <a:pos x="T4" y="T5"/>
                </a:cxn>
                <a:cxn ang="T11">
                  <a:pos x="T6" y="T7"/>
                </a:cxn>
              </a:cxnLst>
              <a:rect l="T12" t="T13" r="T14" b="T15"/>
              <a:pathLst>
                <a:path w="5" h="7">
                  <a:moveTo>
                    <a:pt x="0" y="0"/>
                  </a:moveTo>
                  <a:lnTo>
                    <a:pt x="1" y="7"/>
                  </a:lnTo>
                  <a:lnTo>
                    <a:pt x="5" y="3"/>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1" name="Freeform 1069"/>
            <p:cNvSpPr>
              <a:spLocks/>
            </p:cNvSpPr>
            <p:nvPr/>
          </p:nvSpPr>
          <p:spPr bwMode="auto">
            <a:xfrm>
              <a:off x="2872126" y="4270873"/>
              <a:ext cx="3034" cy="1517"/>
            </a:xfrm>
            <a:custGeom>
              <a:avLst/>
              <a:gdLst>
                <a:gd name="T0" fmla="*/ 2147483647 w 4"/>
                <a:gd name="T1" fmla="*/ 2147483647 h 7"/>
                <a:gd name="T2" fmla="*/ 0 w 4"/>
                <a:gd name="T3" fmla="*/ 0 h 7"/>
                <a:gd name="T4" fmla="*/ 2147483647 w 4"/>
                <a:gd name="T5" fmla="*/ 2147483647 h 7"/>
                <a:gd name="T6" fmla="*/ 2147483647 w 4"/>
                <a:gd name="T7" fmla="*/ 2147483647 h 7"/>
                <a:gd name="T8" fmla="*/ 0 60000 65536"/>
                <a:gd name="T9" fmla="*/ 0 60000 65536"/>
                <a:gd name="T10" fmla="*/ 0 60000 65536"/>
                <a:gd name="T11" fmla="*/ 0 60000 65536"/>
                <a:gd name="T12" fmla="*/ 0 w 4"/>
                <a:gd name="T13" fmla="*/ 0 h 7"/>
                <a:gd name="T14" fmla="*/ 4 w 4"/>
                <a:gd name="T15" fmla="*/ 7 h 7"/>
              </a:gdLst>
              <a:ahLst/>
              <a:cxnLst>
                <a:cxn ang="T8">
                  <a:pos x="T0" y="T1"/>
                </a:cxn>
                <a:cxn ang="T9">
                  <a:pos x="T2" y="T3"/>
                </a:cxn>
                <a:cxn ang="T10">
                  <a:pos x="T4" y="T5"/>
                </a:cxn>
                <a:cxn ang="T11">
                  <a:pos x="T6" y="T7"/>
                </a:cxn>
              </a:cxnLst>
              <a:rect l="T12" t="T13" r="T14" b="T15"/>
              <a:pathLst>
                <a:path w="4" h="7">
                  <a:moveTo>
                    <a:pt x="4" y="1"/>
                  </a:moveTo>
                  <a:lnTo>
                    <a:pt x="0" y="0"/>
                  </a:lnTo>
                  <a:lnTo>
                    <a:pt x="4" y="7"/>
                  </a:lnTo>
                  <a:lnTo>
                    <a:pt x="4" y="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2" name="Freeform 1070"/>
            <p:cNvSpPr>
              <a:spLocks/>
            </p:cNvSpPr>
            <p:nvPr/>
          </p:nvSpPr>
          <p:spPr bwMode="auto">
            <a:xfrm>
              <a:off x="2917640" y="4402863"/>
              <a:ext cx="6069" cy="4550"/>
            </a:xfrm>
            <a:custGeom>
              <a:avLst/>
              <a:gdLst>
                <a:gd name="T0" fmla="*/ 2147483647 w 12"/>
                <a:gd name="T1" fmla="*/ 0 h 7"/>
                <a:gd name="T2" fmla="*/ 0 w 12"/>
                <a:gd name="T3" fmla="*/ 2147483647 h 7"/>
                <a:gd name="T4" fmla="*/ 2147483647 w 12"/>
                <a:gd name="T5" fmla="*/ 0 h 7"/>
                <a:gd name="T6" fmla="*/ 0 60000 65536"/>
                <a:gd name="T7" fmla="*/ 0 60000 65536"/>
                <a:gd name="T8" fmla="*/ 0 60000 65536"/>
                <a:gd name="T9" fmla="*/ 0 w 12"/>
                <a:gd name="T10" fmla="*/ 0 h 7"/>
                <a:gd name="T11" fmla="*/ 12 w 12"/>
                <a:gd name="T12" fmla="*/ 7 h 7"/>
              </a:gdLst>
              <a:ahLst/>
              <a:cxnLst>
                <a:cxn ang="T6">
                  <a:pos x="T0" y="T1"/>
                </a:cxn>
                <a:cxn ang="T7">
                  <a:pos x="T2" y="T3"/>
                </a:cxn>
                <a:cxn ang="T8">
                  <a:pos x="T4" y="T5"/>
                </a:cxn>
              </a:cxnLst>
              <a:rect l="T9" t="T10" r="T11" b="T12"/>
              <a:pathLst>
                <a:path w="12" h="7">
                  <a:moveTo>
                    <a:pt x="12" y="0"/>
                  </a:moveTo>
                  <a:lnTo>
                    <a:pt x="0" y="7"/>
                  </a:lnTo>
                  <a:lnTo>
                    <a:pt x="12"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3" name="Freeform 1071"/>
            <p:cNvSpPr>
              <a:spLocks/>
            </p:cNvSpPr>
            <p:nvPr/>
          </p:nvSpPr>
          <p:spPr bwMode="auto">
            <a:xfrm>
              <a:off x="2896400" y="4414999"/>
              <a:ext cx="18206" cy="16688"/>
            </a:xfrm>
            <a:custGeom>
              <a:avLst/>
              <a:gdLst>
                <a:gd name="T0" fmla="*/ 2147483647 w 38"/>
                <a:gd name="T1" fmla="*/ 2147483647 h 34"/>
                <a:gd name="T2" fmla="*/ 2147483647 w 38"/>
                <a:gd name="T3" fmla="*/ 2147483647 h 34"/>
                <a:gd name="T4" fmla="*/ 2147483647 w 38"/>
                <a:gd name="T5" fmla="*/ 2147483647 h 34"/>
                <a:gd name="T6" fmla="*/ 2147483647 w 38"/>
                <a:gd name="T7" fmla="*/ 2147483647 h 34"/>
                <a:gd name="T8" fmla="*/ 0 w 38"/>
                <a:gd name="T9" fmla="*/ 2147483647 h 34"/>
                <a:gd name="T10" fmla="*/ 2147483647 w 38"/>
                <a:gd name="T11" fmla="*/ 2147483647 h 34"/>
                <a:gd name="T12" fmla="*/ 2147483647 w 38"/>
                <a:gd name="T13" fmla="*/ 2147483647 h 34"/>
                <a:gd name="T14" fmla="*/ 2147483647 w 38"/>
                <a:gd name="T15" fmla="*/ 2147483647 h 34"/>
                <a:gd name="T16" fmla="*/ 2147483647 w 38"/>
                <a:gd name="T17" fmla="*/ 0 h 34"/>
                <a:gd name="T18" fmla="*/ 2147483647 w 38"/>
                <a:gd name="T19" fmla="*/ 2147483647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
                <a:gd name="T31" fmla="*/ 0 h 34"/>
                <a:gd name="T32" fmla="*/ 38 w 38"/>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 h="34">
                  <a:moveTo>
                    <a:pt x="38" y="3"/>
                  </a:moveTo>
                  <a:lnTo>
                    <a:pt x="34" y="14"/>
                  </a:lnTo>
                  <a:lnTo>
                    <a:pt x="36" y="27"/>
                  </a:lnTo>
                  <a:lnTo>
                    <a:pt x="31" y="32"/>
                  </a:lnTo>
                  <a:lnTo>
                    <a:pt x="0" y="34"/>
                  </a:lnTo>
                  <a:lnTo>
                    <a:pt x="16" y="21"/>
                  </a:lnTo>
                  <a:lnTo>
                    <a:pt x="16" y="9"/>
                  </a:lnTo>
                  <a:lnTo>
                    <a:pt x="9" y="4"/>
                  </a:lnTo>
                  <a:lnTo>
                    <a:pt x="37" y="0"/>
                  </a:lnTo>
                  <a:lnTo>
                    <a:pt x="38"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4" name="Freeform 1072"/>
            <p:cNvSpPr>
              <a:spLocks/>
            </p:cNvSpPr>
            <p:nvPr/>
          </p:nvSpPr>
          <p:spPr bwMode="auto">
            <a:xfrm>
              <a:off x="2465540" y="4481753"/>
              <a:ext cx="6069" cy="9103"/>
            </a:xfrm>
            <a:custGeom>
              <a:avLst/>
              <a:gdLst>
                <a:gd name="T0" fmla="*/ 2147483647 w 7"/>
                <a:gd name="T1" fmla="*/ 0 h 18"/>
                <a:gd name="T2" fmla="*/ 0 w 7"/>
                <a:gd name="T3" fmla="*/ 2147483647 h 18"/>
                <a:gd name="T4" fmla="*/ 2147483647 w 7"/>
                <a:gd name="T5" fmla="*/ 2147483647 h 18"/>
                <a:gd name="T6" fmla="*/ 2147483647 w 7"/>
                <a:gd name="T7" fmla="*/ 2147483647 h 18"/>
                <a:gd name="T8" fmla="*/ 2147483647 w 7"/>
                <a:gd name="T9" fmla="*/ 0 h 18"/>
                <a:gd name="T10" fmla="*/ 0 60000 65536"/>
                <a:gd name="T11" fmla="*/ 0 60000 65536"/>
                <a:gd name="T12" fmla="*/ 0 60000 65536"/>
                <a:gd name="T13" fmla="*/ 0 60000 65536"/>
                <a:gd name="T14" fmla="*/ 0 60000 65536"/>
                <a:gd name="T15" fmla="*/ 0 w 7"/>
                <a:gd name="T16" fmla="*/ 0 h 18"/>
                <a:gd name="T17" fmla="*/ 7 w 7"/>
                <a:gd name="T18" fmla="*/ 18 h 18"/>
              </a:gdLst>
              <a:ahLst/>
              <a:cxnLst>
                <a:cxn ang="T10">
                  <a:pos x="T0" y="T1"/>
                </a:cxn>
                <a:cxn ang="T11">
                  <a:pos x="T2" y="T3"/>
                </a:cxn>
                <a:cxn ang="T12">
                  <a:pos x="T4" y="T5"/>
                </a:cxn>
                <a:cxn ang="T13">
                  <a:pos x="T6" y="T7"/>
                </a:cxn>
                <a:cxn ang="T14">
                  <a:pos x="T8" y="T9"/>
                </a:cxn>
              </a:cxnLst>
              <a:rect l="T15" t="T16" r="T17" b="T18"/>
              <a:pathLst>
                <a:path w="7" h="18">
                  <a:moveTo>
                    <a:pt x="4" y="0"/>
                  </a:moveTo>
                  <a:lnTo>
                    <a:pt x="0" y="13"/>
                  </a:lnTo>
                  <a:lnTo>
                    <a:pt x="6" y="18"/>
                  </a:lnTo>
                  <a:lnTo>
                    <a:pt x="7" y="1"/>
                  </a:lnTo>
                  <a:lnTo>
                    <a:pt x="4"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5" name="Freeform 1087"/>
            <p:cNvSpPr>
              <a:spLocks/>
            </p:cNvSpPr>
            <p:nvPr/>
          </p:nvSpPr>
          <p:spPr bwMode="auto">
            <a:xfrm>
              <a:off x="2332034" y="3667062"/>
              <a:ext cx="69787" cy="110750"/>
            </a:xfrm>
            <a:custGeom>
              <a:avLst/>
              <a:gdLst>
                <a:gd name="T0" fmla="*/ 2147483647 w 142"/>
                <a:gd name="T1" fmla="*/ 2147483647 h 223"/>
                <a:gd name="T2" fmla="*/ 2147483647 w 142"/>
                <a:gd name="T3" fmla="*/ 2147483647 h 223"/>
                <a:gd name="T4" fmla="*/ 2147483647 w 142"/>
                <a:gd name="T5" fmla="*/ 2147483647 h 223"/>
                <a:gd name="T6" fmla="*/ 2147483647 w 142"/>
                <a:gd name="T7" fmla="*/ 2147483647 h 223"/>
                <a:gd name="T8" fmla="*/ 2147483647 w 142"/>
                <a:gd name="T9" fmla="*/ 0 h 223"/>
                <a:gd name="T10" fmla="*/ 2147483647 w 142"/>
                <a:gd name="T11" fmla="*/ 0 h 223"/>
                <a:gd name="T12" fmla="*/ 2147483647 w 142"/>
                <a:gd name="T13" fmla="*/ 2147483647 h 223"/>
                <a:gd name="T14" fmla="*/ 2147483647 w 142"/>
                <a:gd name="T15" fmla="*/ 2147483647 h 223"/>
                <a:gd name="T16" fmla="*/ 2147483647 w 142"/>
                <a:gd name="T17" fmla="*/ 2147483647 h 223"/>
                <a:gd name="T18" fmla="*/ 2147483647 w 142"/>
                <a:gd name="T19" fmla="*/ 2147483647 h 223"/>
                <a:gd name="T20" fmla="*/ 2147483647 w 142"/>
                <a:gd name="T21" fmla="*/ 2147483647 h 223"/>
                <a:gd name="T22" fmla="*/ 2147483647 w 142"/>
                <a:gd name="T23" fmla="*/ 2147483647 h 223"/>
                <a:gd name="T24" fmla="*/ 2147483647 w 142"/>
                <a:gd name="T25" fmla="*/ 2147483647 h 223"/>
                <a:gd name="T26" fmla="*/ 2147483647 w 142"/>
                <a:gd name="T27" fmla="*/ 2147483647 h 223"/>
                <a:gd name="T28" fmla="*/ 2147483647 w 142"/>
                <a:gd name="T29" fmla="*/ 2147483647 h 223"/>
                <a:gd name="T30" fmla="*/ 2147483647 w 142"/>
                <a:gd name="T31" fmla="*/ 2147483647 h 223"/>
                <a:gd name="T32" fmla="*/ 2147483647 w 142"/>
                <a:gd name="T33" fmla="*/ 2147483647 h 223"/>
                <a:gd name="T34" fmla="*/ 2147483647 w 142"/>
                <a:gd name="T35" fmla="*/ 2147483647 h 223"/>
                <a:gd name="T36" fmla="*/ 2147483647 w 142"/>
                <a:gd name="T37" fmla="*/ 2147483647 h 223"/>
                <a:gd name="T38" fmla="*/ 2147483647 w 142"/>
                <a:gd name="T39" fmla="*/ 2147483647 h 223"/>
                <a:gd name="T40" fmla="*/ 2147483647 w 142"/>
                <a:gd name="T41" fmla="*/ 2147483647 h 223"/>
                <a:gd name="T42" fmla="*/ 2147483647 w 142"/>
                <a:gd name="T43" fmla="*/ 2147483647 h 223"/>
                <a:gd name="T44" fmla="*/ 2147483647 w 142"/>
                <a:gd name="T45" fmla="*/ 2147483647 h 223"/>
                <a:gd name="T46" fmla="*/ 2147483647 w 142"/>
                <a:gd name="T47" fmla="*/ 2147483647 h 223"/>
                <a:gd name="T48" fmla="*/ 2147483647 w 142"/>
                <a:gd name="T49" fmla="*/ 2147483647 h 223"/>
                <a:gd name="T50" fmla="*/ 2147483647 w 142"/>
                <a:gd name="T51" fmla="*/ 2147483647 h 223"/>
                <a:gd name="T52" fmla="*/ 2147483647 w 142"/>
                <a:gd name="T53" fmla="*/ 2147483647 h 223"/>
                <a:gd name="T54" fmla="*/ 2147483647 w 142"/>
                <a:gd name="T55" fmla="*/ 2147483647 h 223"/>
                <a:gd name="T56" fmla="*/ 2147483647 w 142"/>
                <a:gd name="T57" fmla="*/ 2147483647 h 223"/>
                <a:gd name="T58" fmla="*/ 2147483647 w 142"/>
                <a:gd name="T59" fmla="*/ 2147483647 h 223"/>
                <a:gd name="T60" fmla="*/ 0 w 142"/>
                <a:gd name="T61" fmla="*/ 2147483647 h 223"/>
                <a:gd name="T62" fmla="*/ 2147483647 w 142"/>
                <a:gd name="T63" fmla="*/ 2147483647 h 223"/>
                <a:gd name="T64" fmla="*/ 2147483647 w 142"/>
                <a:gd name="T65" fmla="*/ 2147483647 h 223"/>
                <a:gd name="T66" fmla="*/ 2147483647 w 142"/>
                <a:gd name="T67" fmla="*/ 2147483647 h 223"/>
                <a:gd name="T68" fmla="*/ 2147483647 w 142"/>
                <a:gd name="T69" fmla="*/ 2147483647 h 223"/>
                <a:gd name="T70" fmla="*/ 2147483647 w 142"/>
                <a:gd name="T71" fmla="*/ 2147483647 h 223"/>
                <a:gd name="T72" fmla="*/ 2147483647 w 142"/>
                <a:gd name="T73" fmla="*/ 2147483647 h 223"/>
                <a:gd name="T74" fmla="*/ 2147483647 w 142"/>
                <a:gd name="T75" fmla="*/ 2147483647 h 223"/>
                <a:gd name="T76" fmla="*/ 2147483647 w 142"/>
                <a:gd name="T77" fmla="*/ 2147483647 h 223"/>
                <a:gd name="T78" fmla="*/ 2147483647 w 142"/>
                <a:gd name="T79" fmla="*/ 2147483647 h 22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2"/>
                <a:gd name="T121" fmla="*/ 0 h 223"/>
                <a:gd name="T122" fmla="*/ 142 w 142"/>
                <a:gd name="T123" fmla="*/ 223 h 22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2" h="223">
                  <a:moveTo>
                    <a:pt x="25" y="136"/>
                  </a:moveTo>
                  <a:lnTo>
                    <a:pt x="25" y="75"/>
                  </a:lnTo>
                  <a:lnTo>
                    <a:pt x="25" y="2"/>
                  </a:lnTo>
                  <a:lnTo>
                    <a:pt x="41" y="6"/>
                  </a:lnTo>
                  <a:lnTo>
                    <a:pt x="51" y="0"/>
                  </a:lnTo>
                  <a:lnTo>
                    <a:pt x="142" y="0"/>
                  </a:lnTo>
                  <a:lnTo>
                    <a:pt x="142" y="75"/>
                  </a:lnTo>
                  <a:lnTo>
                    <a:pt x="142" y="151"/>
                  </a:lnTo>
                  <a:lnTo>
                    <a:pt x="139" y="153"/>
                  </a:lnTo>
                  <a:lnTo>
                    <a:pt x="142" y="168"/>
                  </a:lnTo>
                  <a:lnTo>
                    <a:pt x="126" y="173"/>
                  </a:lnTo>
                  <a:lnTo>
                    <a:pt x="115" y="171"/>
                  </a:lnTo>
                  <a:lnTo>
                    <a:pt x="116" y="181"/>
                  </a:lnTo>
                  <a:lnTo>
                    <a:pt x="108" y="186"/>
                  </a:lnTo>
                  <a:lnTo>
                    <a:pt x="105" y="194"/>
                  </a:lnTo>
                  <a:lnTo>
                    <a:pt x="99" y="195"/>
                  </a:lnTo>
                  <a:lnTo>
                    <a:pt x="95" y="209"/>
                  </a:lnTo>
                  <a:lnTo>
                    <a:pt x="89" y="213"/>
                  </a:lnTo>
                  <a:lnTo>
                    <a:pt x="75" y="200"/>
                  </a:lnTo>
                  <a:lnTo>
                    <a:pt x="76" y="204"/>
                  </a:lnTo>
                  <a:lnTo>
                    <a:pt x="71" y="204"/>
                  </a:lnTo>
                  <a:lnTo>
                    <a:pt x="64" y="219"/>
                  </a:lnTo>
                  <a:lnTo>
                    <a:pt x="55" y="211"/>
                  </a:lnTo>
                  <a:lnTo>
                    <a:pt x="43" y="222"/>
                  </a:lnTo>
                  <a:lnTo>
                    <a:pt x="22" y="212"/>
                  </a:lnTo>
                  <a:lnTo>
                    <a:pt x="20" y="220"/>
                  </a:lnTo>
                  <a:lnTo>
                    <a:pt x="18" y="216"/>
                  </a:lnTo>
                  <a:lnTo>
                    <a:pt x="10" y="215"/>
                  </a:lnTo>
                  <a:lnTo>
                    <a:pt x="7" y="223"/>
                  </a:lnTo>
                  <a:lnTo>
                    <a:pt x="3" y="220"/>
                  </a:lnTo>
                  <a:lnTo>
                    <a:pt x="0" y="217"/>
                  </a:lnTo>
                  <a:lnTo>
                    <a:pt x="3" y="216"/>
                  </a:lnTo>
                  <a:lnTo>
                    <a:pt x="4" y="206"/>
                  </a:lnTo>
                  <a:lnTo>
                    <a:pt x="8" y="203"/>
                  </a:lnTo>
                  <a:lnTo>
                    <a:pt x="5" y="198"/>
                  </a:lnTo>
                  <a:lnTo>
                    <a:pt x="20" y="183"/>
                  </a:lnTo>
                  <a:lnTo>
                    <a:pt x="26" y="170"/>
                  </a:lnTo>
                  <a:lnTo>
                    <a:pt x="25" y="159"/>
                  </a:lnTo>
                  <a:lnTo>
                    <a:pt x="19" y="150"/>
                  </a:lnTo>
                  <a:lnTo>
                    <a:pt x="25" y="13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6" name="Freeform 1088"/>
            <p:cNvSpPr>
              <a:spLocks/>
            </p:cNvSpPr>
            <p:nvPr/>
          </p:nvSpPr>
          <p:spPr bwMode="auto">
            <a:xfrm>
              <a:off x="2386650" y="3849116"/>
              <a:ext cx="100130" cy="118335"/>
            </a:xfrm>
            <a:custGeom>
              <a:avLst/>
              <a:gdLst>
                <a:gd name="T0" fmla="*/ 2147483647 w 205"/>
                <a:gd name="T1" fmla="*/ 2147483647 h 236"/>
                <a:gd name="T2" fmla="*/ 2147483647 w 205"/>
                <a:gd name="T3" fmla="*/ 2147483647 h 236"/>
                <a:gd name="T4" fmla="*/ 2147483647 w 205"/>
                <a:gd name="T5" fmla="*/ 2147483647 h 236"/>
                <a:gd name="T6" fmla="*/ 2147483647 w 205"/>
                <a:gd name="T7" fmla="*/ 2147483647 h 236"/>
                <a:gd name="T8" fmla="*/ 2147483647 w 205"/>
                <a:gd name="T9" fmla="*/ 2147483647 h 236"/>
                <a:gd name="T10" fmla="*/ 2147483647 w 205"/>
                <a:gd name="T11" fmla="*/ 2147483647 h 236"/>
                <a:gd name="T12" fmla="*/ 2147483647 w 205"/>
                <a:gd name="T13" fmla="*/ 2147483647 h 236"/>
                <a:gd name="T14" fmla="*/ 2147483647 w 205"/>
                <a:gd name="T15" fmla="*/ 2147483647 h 236"/>
                <a:gd name="T16" fmla="*/ 2147483647 w 205"/>
                <a:gd name="T17" fmla="*/ 2147483647 h 236"/>
                <a:gd name="T18" fmla="*/ 2147483647 w 205"/>
                <a:gd name="T19" fmla="*/ 2147483647 h 236"/>
                <a:gd name="T20" fmla="*/ 2147483647 w 205"/>
                <a:gd name="T21" fmla="*/ 2147483647 h 236"/>
                <a:gd name="T22" fmla="*/ 2147483647 w 205"/>
                <a:gd name="T23" fmla="*/ 2147483647 h 236"/>
                <a:gd name="T24" fmla="*/ 2147483647 w 205"/>
                <a:gd name="T25" fmla="*/ 2147483647 h 236"/>
                <a:gd name="T26" fmla="*/ 2147483647 w 205"/>
                <a:gd name="T27" fmla="*/ 2147483647 h 236"/>
                <a:gd name="T28" fmla="*/ 2147483647 w 205"/>
                <a:gd name="T29" fmla="*/ 2147483647 h 236"/>
                <a:gd name="T30" fmla="*/ 2147483647 w 205"/>
                <a:gd name="T31" fmla="*/ 2147483647 h 236"/>
                <a:gd name="T32" fmla="*/ 2147483647 w 205"/>
                <a:gd name="T33" fmla="*/ 2147483647 h 236"/>
                <a:gd name="T34" fmla="*/ 2147483647 w 205"/>
                <a:gd name="T35" fmla="*/ 2147483647 h 236"/>
                <a:gd name="T36" fmla="*/ 2147483647 w 205"/>
                <a:gd name="T37" fmla="*/ 0 h 236"/>
                <a:gd name="T38" fmla="*/ 0 w 205"/>
                <a:gd name="T39" fmla="*/ 0 h 236"/>
                <a:gd name="T40" fmla="*/ 2147483647 w 205"/>
                <a:gd name="T41" fmla="*/ 2147483647 h 236"/>
                <a:gd name="T42" fmla="*/ 2147483647 w 205"/>
                <a:gd name="T43" fmla="*/ 2147483647 h 236"/>
                <a:gd name="T44" fmla="*/ 2147483647 w 205"/>
                <a:gd name="T45" fmla="*/ 2147483647 h 236"/>
                <a:gd name="T46" fmla="*/ 2147483647 w 205"/>
                <a:gd name="T47" fmla="*/ 2147483647 h 236"/>
                <a:gd name="T48" fmla="*/ 2147483647 w 205"/>
                <a:gd name="T49" fmla="*/ 2147483647 h 236"/>
                <a:gd name="T50" fmla="*/ 2147483647 w 205"/>
                <a:gd name="T51" fmla="*/ 2147483647 h 236"/>
                <a:gd name="T52" fmla="*/ 2147483647 w 205"/>
                <a:gd name="T53" fmla="*/ 2147483647 h 236"/>
                <a:gd name="T54" fmla="*/ 2147483647 w 205"/>
                <a:gd name="T55" fmla="*/ 2147483647 h 236"/>
                <a:gd name="T56" fmla="*/ 2147483647 w 205"/>
                <a:gd name="T57" fmla="*/ 2147483647 h 236"/>
                <a:gd name="T58" fmla="*/ 2147483647 w 205"/>
                <a:gd name="T59" fmla="*/ 2147483647 h 236"/>
                <a:gd name="T60" fmla="*/ 2147483647 w 205"/>
                <a:gd name="T61" fmla="*/ 2147483647 h 236"/>
                <a:gd name="T62" fmla="*/ 2147483647 w 205"/>
                <a:gd name="T63" fmla="*/ 2147483647 h 236"/>
                <a:gd name="T64" fmla="*/ 2147483647 w 205"/>
                <a:gd name="T65" fmla="*/ 2147483647 h 236"/>
                <a:gd name="T66" fmla="*/ 2147483647 w 205"/>
                <a:gd name="T67" fmla="*/ 2147483647 h 236"/>
                <a:gd name="T68" fmla="*/ 2147483647 w 205"/>
                <a:gd name="T69" fmla="*/ 2147483647 h 236"/>
                <a:gd name="T70" fmla="*/ 2147483647 w 205"/>
                <a:gd name="T71" fmla="*/ 2147483647 h 236"/>
                <a:gd name="T72" fmla="*/ 2147483647 w 205"/>
                <a:gd name="T73" fmla="*/ 2147483647 h 236"/>
                <a:gd name="T74" fmla="*/ 2147483647 w 205"/>
                <a:gd name="T75" fmla="*/ 2147483647 h 236"/>
                <a:gd name="T76" fmla="*/ 2147483647 w 205"/>
                <a:gd name="T77" fmla="*/ 2147483647 h 2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5"/>
                <a:gd name="T118" fmla="*/ 0 h 236"/>
                <a:gd name="T119" fmla="*/ 205 w 205"/>
                <a:gd name="T120" fmla="*/ 236 h 2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5" h="236">
                  <a:moveTo>
                    <a:pt x="177" y="219"/>
                  </a:moveTo>
                  <a:lnTo>
                    <a:pt x="178" y="207"/>
                  </a:lnTo>
                  <a:lnTo>
                    <a:pt x="187" y="191"/>
                  </a:lnTo>
                  <a:lnTo>
                    <a:pt x="188" y="184"/>
                  </a:lnTo>
                  <a:lnTo>
                    <a:pt x="197" y="161"/>
                  </a:lnTo>
                  <a:lnTo>
                    <a:pt x="205" y="153"/>
                  </a:lnTo>
                  <a:lnTo>
                    <a:pt x="194" y="148"/>
                  </a:lnTo>
                  <a:lnTo>
                    <a:pt x="195" y="139"/>
                  </a:lnTo>
                  <a:lnTo>
                    <a:pt x="190" y="128"/>
                  </a:lnTo>
                  <a:lnTo>
                    <a:pt x="183" y="124"/>
                  </a:lnTo>
                  <a:lnTo>
                    <a:pt x="178" y="103"/>
                  </a:lnTo>
                  <a:lnTo>
                    <a:pt x="167" y="96"/>
                  </a:lnTo>
                  <a:lnTo>
                    <a:pt x="159" y="86"/>
                  </a:lnTo>
                  <a:lnTo>
                    <a:pt x="160" y="80"/>
                  </a:lnTo>
                  <a:lnTo>
                    <a:pt x="132" y="56"/>
                  </a:lnTo>
                  <a:lnTo>
                    <a:pt x="119" y="28"/>
                  </a:lnTo>
                  <a:lnTo>
                    <a:pt x="111" y="28"/>
                  </a:lnTo>
                  <a:lnTo>
                    <a:pt x="97" y="16"/>
                  </a:lnTo>
                  <a:lnTo>
                    <a:pt x="108" y="0"/>
                  </a:lnTo>
                  <a:lnTo>
                    <a:pt x="0" y="0"/>
                  </a:lnTo>
                  <a:lnTo>
                    <a:pt x="11" y="62"/>
                  </a:lnTo>
                  <a:lnTo>
                    <a:pt x="19" y="104"/>
                  </a:lnTo>
                  <a:lnTo>
                    <a:pt x="23" y="123"/>
                  </a:lnTo>
                  <a:lnTo>
                    <a:pt x="28" y="134"/>
                  </a:lnTo>
                  <a:lnTo>
                    <a:pt x="27" y="138"/>
                  </a:lnTo>
                  <a:lnTo>
                    <a:pt x="31" y="141"/>
                  </a:lnTo>
                  <a:lnTo>
                    <a:pt x="25" y="148"/>
                  </a:lnTo>
                  <a:lnTo>
                    <a:pt x="23" y="159"/>
                  </a:lnTo>
                  <a:lnTo>
                    <a:pt x="26" y="167"/>
                  </a:lnTo>
                  <a:lnTo>
                    <a:pt x="23" y="197"/>
                  </a:lnTo>
                  <a:lnTo>
                    <a:pt x="27" y="205"/>
                  </a:lnTo>
                  <a:lnTo>
                    <a:pt x="32" y="219"/>
                  </a:lnTo>
                  <a:lnTo>
                    <a:pt x="90" y="223"/>
                  </a:lnTo>
                  <a:lnTo>
                    <a:pt x="146" y="226"/>
                  </a:lnTo>
                  <a:lnTo>
                    <a:pt x="149" y="236"/>
                  </a:lnTo>
                  <a:lnTo>
                    <a:pt x="155" y="236"/>
                  </a:lnTo>
                  <a:lnTo>
                    <a:pt x="155" y="218"/>
                  </a:lnTo>
                  <a:lnTo>
                    <a:pt x="158" y="214"/>
                  </a:lnTo>
                  <a:lnTo>
                    <a:pt x="177" y="219"/>
                  </a:lnTo>
                  <a:close/>
                </a:path>
              </a:pathLst>
            </a:custGeom>
            <a:solidFill>
              <a:schemeClr val="accent4"/>
            </a:solidFill>
            <a:ln w="6350">
              <a:solidFill>
                <a:schemeClr val="tx1"/>
              </a:solidFill>
              <a:round/>
              <a:headEnd/>
              <a:tailEnd/>
            </a:ln>
            <a:effectLst>
              <a:outerShdw blurRad="63500" sx="102000" sy="102000" algn="ctr"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7" name="Freeform 1089"/>
            <p:cNvSpPr>
              <a:spLocks/>
            </p:cNvSpPr>
            <p:nvPr/>
          </p:nvSpPr>
          <p:spPr bwMode="auto">
            <a:xfrm>
              <a:off x="1649333" y="3040495"/>
              <a:ext cx="212396" cy="406586"/>
            </a:xfrm>
            <a:custGeom>
              <a:avLst/>
              <a:gdLst>
                <a:gd name="T0" fmla="*/ 2147483647 w 429"/>
                <a:gd name="T1" fmla="*/ 0 h 820"/>
                <a:gd name="T2" fmla="*/ 2147483647 w 429"/>
                <a:gd name="T3" fmla="*/ 0 h 820"/>
                <a:gd name="T4" fmla="*/ 2147483647 w 429"/>
                <a:gd name="T5" fmla="*/ 0 h 820"/>
                <a:gd name="T6" fmla="*/ 2147483647 w 429"/>
                <a:gd name="T7" fmla="*/ 0 h 820"/>
                <a:gd name="T8" fmla="*/ 2147483647 w 429"/>
                <a:gd name="T9" fmla="*/ 0 h 820"/>
                <a:gd name="T10" fmla="*/ 0 w 429"/>
                <a:gd name="T11" fmla="*/ 0 h 820"/>
                <a:gd name="T12" fmla="*/ 0 w 429"/>
                <a:gd name="T13" fmla="*/ 2147483647 h 820"/>
                <a:gd name="T14" fmla="*/ 0 w 429"/>
                <a:gd name="T15" fmla="*/ 2147483647 h 820"/>
                <a:gd name="T16" fmla="*/ 0 w 429"/>
                <a:gd name="T17" fmla="*/ 2147483647 h 820"/>
                <a:gd name="T18" fmla="*/ 2147483647 w 429"/>
                <a:gd name="T19" fmla="*/ 2147483647 h 820"/>
                <a:gd name="T20" fmla="*/ 2147483647 w 429"/>
                <a:gd name="T21" fmla="*/ 2147483647 h 820"/>
                <a:gd name="T22" fmla="*/ 2147483647 w 429"/>
                <a:gd name="T23" fmla="*/ 2147483647 h 820"/>
                <a:gd name="T24" fmla="*/ 2147483647 w 429"/>
                <a:gd name="T25" fmla="*/ 2147483647 h 820"/>
                <a:gd name="T26" fmla="*/ 2147483647 w 429"/>
                <a:gd name="T27" fmla="*/ 2147483647 h 820"/>
                <a:gd name="T28" fmla="*/ 2147483647 w 429"/>
                <a:gd name="T29" fmla="*/ 2147483647 h 820"/>
                <a:gd name="T30" fmla="*/ 2147483647 w 429"/>
                <a:gd name="T31" fmla="*/ 2147483647 h 820"/>
                <a:gd name="T32" fmla="*/ 2147483647 w 429"/>
                <a:gd name="T33" fmla="*/ 2147483647 h 820"/>
                <a:gd name="T34" fmla="*/ 2147483647 w 429"/>
                <a:gd name="T35" fmla="*/ 2147483647 h 820"/>
                <a:gd name="T36" fmla="*/ 2147483647 w 429"/>
                <a:gd name="T37" fmla="*/ 2147483647 h 820"/>
                <a:gd name="T38" fmla="*/ 2147483647 w 429"/>
                <a:gd name="T39" fmla="*/ 2147483647 h 820"/>
                <a:gd name="T40" fmla="*/ 2147483647 w 429"/>
                <a:gd name="T41" fmla="*/ 2147483647 h 820"/>
                <a:gd name="T42" fmla="*/ 2147483647 w 429"/>
                <a:gd name="T43" fmla="*/ 2147483647 h 820"/>
                <a:gd name="T44" fmla="*/ 2147483647 w 429"/>
                <a:gd name="T45" fmla="*/ 2147483647 h 820"/>
                <a:gd name="T46" fmla="*/ 2147483647 w 429"/>
                <a:gd name="T47" fmla="*/ 2147483647 h 820"/>
                <a:gd name="T48" fmla="*/ 2147483647 w 429"/>
                <a:gd name="T49" fmla="*/ 2147483647 h 820"/>
                <a:gd name="T50" fmla="*/ 2147483647 w 429"/>
                <a:gd name="T51" fmla="*/ 2147483647 h 820"/>
                <a:gd name="T52" fmla="*/ 2147483647 w 429"/>
                <a:gd name="T53" fmla="*/ 2147483647 h 820"/>
                <a:gd name="T54" fmla="*/ 2147483647 w 429"/>
                <a:gd name="T55" fmla="*/ 2147483647 h 820"/>
                <a:gd name="T56" fmla="*/ 2147483647 w 429"/>
                <a:gd name="T57" fmla="*/ 2147483647 h 820"/>
                <a:gd name="T58" fmla="*/ 2147483647 w 429"/>
                <a:gd name="T59" fmla="*/ 2147483647 h 820"/>
                <a:gd name="T60" fmla="*/ 2147483647 w 429"/>
                <a:gd name="T61" fmla="*/ 2147483647 h 820"/>
                <a:gd name="T62" fmla="*/ 2147483647 w 429"/>
                <a:gd name="T63" fmla="*/ 2147483647 h 820"/>
                <a:gd name="T64" fmla="*/ 2147483647 w 429"/>
                <a:gd name="T65" fmla="*/ 0 h 8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9"/>
                <a:gd name="T100" fmla="*/ 0 h 820"/>
                <a:gd name="T101" fmla="*/ 429 w 429"/>
                <a:gd name="T102" fmla="*/ 820 h 8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9" h="820">
                  <a:moveTo>
                    <a:pt x="428" y="0"/>
                  </a:moveTo>
                  <a:lnTo>
                    <a:pt x="390" y="0"/>
                  </a:lnTo>
                  <a:lnTo>
                    <a:pt x="354" y="0"/>
                  </a:lnTo>
                  <a:lnTo>
                    <a:pt x="317" y="0"/>
                  </a:lnTo>
                  <a:lnTo>
                    <a:pt x="275" y="0"/>
                  </a:lnTo>
                  <a:lnTo>
                    <a:pt x="236" y="0"/>
                  </a:lnTo>
                  <a:lnTo>
                    <a:pt x="194" y="0"/>
                  </a:lnTo>
                  <a:lnTo>
                    <a:pt x="154" y="0"/>
                  </a:lnTo>
                  <a:lnTo>
                    <a:pt x="119" y="0"/>
                  </a:lnTo>
                  <a:lnTo>
                    <a:pt x="80" y="0"/>
                  </a:lnTo>
                  <a:lnTo>
                    <a:pt x="38" y="0"/>
                  </a:lnTo>
                  <a:lnTo>
                    <a:pt x="0" y="0"/>
                  </a:lnTo>
                  <a:lnTo>
                    <a:pt x="0" y="89"/>
                  </a:lnTo>
                  <a:lnTo>
                    <a:pt x="0" y="167"/>
                  </a:lnTo>
                  <a:lnTo>
                    <a:pt x="0" y="243"/>
                  </a:lnTo>
                  <a:lnTo>
                    <a:pt x="0" y="318"/>
                  </a:lnTo>
                  <a:lnTo>
                    <a:pt x="0" y="398"/>
                  </a:lnTo>
                  <a:lnTo>
                    <a:pt x="0" y="489"/>
                  </a:lnTo>
                  <a:lnTo>
                    <a:pt x="11" y="501"/>
                  </a:lnTo>
                  <a:lnTo>
                    <a:pt x="3" y="503"/>
                  </a:lnTo>
                  <a:lnTo>
                    <a:pt x="4" y="509"/>
                  </a:lnTo>
                  <a:lnTo>
                    <a:pt x="15" y="521"/>
                  </a:lnTo>
                  <a:lnTo>
                    <a:pt x="26" y="520"/>
                  </a:lnTo>
                  <a:lnTo>
                    <a:pt x="31" y="533"/>
                  </a:lnTo>
                  <a:lnTo>
                    <a:pt x="42" y="536"/>
                  </a:lnTo>
                  <a:lnTo>
                    <a:pt x="44" y="529"/>
                  </a:lnTo>
                  <a:lnTo>
                    <a:pt x="53" y="537"/>
                  </a:lnTo>
                  <a:lnTo>
                    <a:pt x="59" y="555"/>
                  </a:lnTo>
                  <a:lnTo>
                    <a:pt x="64" y="554"/>
                  </a:lnTo>
                  <a:lnTo>
                    <a:pt x="71" y="565"/>
                  </a:lnTo>
                  <a:lnTo>
                    <a:pt x="76" y="591"/>
                  </a:lnTo>
                  <a:lnTo>
                    <a:pt x="86" y="583"/>
                  </a:lnTo>
                  <a:lnTo>
                    <a:pt x="96" y="589"/>
                  </a:lnTo>
                  <a:lnTo>
                    <a:pt x="92" y="597"/>
                  </a:lnTo>
                  <a:lnTo>
                    <a:pt x="96" y="603"/>
                  </a:lnTo>
                  <a:lnTo>
                    <a:pt x="103" y="607"/>
                  </a:lnTo>
                  <a:lnTo>
                    <a:pt x="115" y="604"/>
                  </a:lnTo>
                  <a:lnTo>
                    <a:pt x="131" y="636"/>
                  </a:lnTo>
                  <a:lnTo>
                    <a:pt x="143" y="631"/>
                  </a:lnTo>
                  <a:lnTo>
                    <a:pt x="158" y="655"/>
                  </a:lnTo>
                  <a:lnTo>
                    <a:pt x="160" y="664"/>
                  </a:lnTo>
                  <a:lnTo>
                    <a:pt x="188" y="688"/>
                  </a:lnTo>
                  <a:lnTo>
                    <a:pt x="187" y="696"/>
                  </a:lnTo>
                  <a:lnTo>
                    <a:pt x="200" y="704"/>
                  </a:lnTo>
                  <a:lnTo>
                    <a:pt x="205" y="716"/>
                  </a:lnTo>
                  <a:lnTo>
                    <a:pt x="214" y="715"/>
                  </a:lnTo>
                  <a:lnTo>
                    <a:pt x="224" y="729"/>
                  </a:lnTo>
                  <a:lnTo>
                    <a:pt x="229" y="748"/>
                  </a:lnTo>
                  <a:lnTo>
                    <a:pt x="230" y="771"/>
                  </a:lnTo>
                  <a:lnTo>
                    <a:pt x="225" y="781"/>
                  </a:lnTo>
                  <a:lnTo>
                    <a:pt x="232" y="783"/>
                  </a:lnTo>
                  <a:lnTo>
                    <a:pt x="232" y="793"/>
                  </a:lnTo>
                  <a:lnTo>
                    <a:pt x="255" y="820"/>
                  </a:lnTo>
                  <a:lnTo>
                    <a:pt x="310" y="820"/>
                  </a:lnTo>
                  <a:lnTo>
                    <a:pt x="375" y="820"/>
                  </a:lnTo>
                  <a:lnTo>
                    <a:pt x="428" y="820"/>
                  </a:lnTo>
                  <a:lnTo>
                    <a:pt x="428" y="760"/>
                  </a:lnTo>
                  <a:lnTo>
                    <a:pt x="428" y="703"/>
                  </a:lnTo>
                  <a:lnTo>
                    <a:pt x="428" y="620"/>
                  </a:lnTo>
                  <a:lnTo>
                    <a:pt x="429" y="518"/>
                  </a:lnTo>
                  <a:lnTo>
                    <a:pt x="429" y="422"/>
                  </a:lnTo>
                  <a:lnTo>
                    <a:pt x="429" y="301"/>
                  </a:lnTo>
                  <a:lnTo>
                    <a:pt x="429" y="188"/>
                  </a:lnTo>
                  <a:lnTo>
                    <a:pt x="429" y="89"/>
                  </a:lnTo>
                  <a:lnTo>
                    <a:pt x="429" y="0"/>
                  </a:lnTo>
                  <a:lnTo>
                    <a:pt x="428"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8" name="Freeform 1090"/>
            <p:cNvSpPr>
              <a:spLocks/>
            </p:cNvSpPr>
            <p:nvPr/>
          </p:nvSpPr>
          <p:spPr bwMode="auto">
            <a:xfrm>
              <a:off x="1863245" y="3040495"/>
              <a:ext cx="185087" cy="406586"/>
            </a:xfrm>
            <a:custGeom>
              <a:avLst/>
              <a:gdLst>
                <a:gd name="T0" fmla="*/ 2147483647 w 373"/>
                <a:gd name="T1" fmla="*/ 2147483647 h 821"/>
                <a:gd name="T2" fmla="*/ 2147483647 w 373"/>
                <a:gd name="T3" fmla="*/ 2147483647 h 821"/>
                <a:gd name="T4" fmla="*/ 2147483647 w 373"/>
                <a:gd name="T5" fmla="*/ 2147483647 h 821"/>
                <a:gd name="T6" fmla="*/ 2147483647 w 373"/>
                <a:gd name="T7" fmla="*/ 2147483647 h 821"/>
                <a:gd name="T8" fmla="*/ 2147483647 w 373"/>
                <a:gd name="T9" fmla="*/ 2147483647 h 821"/>
                <a:gd name="T10" fmla="*/ 2147483647 w 373"/>
                <a:gd name="T11" fmla="*/ 2147483647 h 821"/>
                <a:gd name="T12" fmla="*/ 2147483647 w 373"/>
                <a:gd name="T13" fmla="*/ 2147483647 h 821"/>
                <a:gd name="T14" fmla="*/ 2147483647 w 373"/>
                <a:gd name="T15" fmla="*/ 2147483647 h 821"/>
                <a:gd name="T16" fmla="*/ 2147483647 w 373"/>
                <a:gd name="T17" fmla="*/ 2147483647 h 821"/>
                <a:gd name="T18" fmla="*/ 2147483647 w 373"/>
                <a:gd name="T19" fmla="*/ 2147483647 h 821"/>
                <a:gd name="T20" fmla="*/ 2147483647 w 373"/>
                <a:gd name="T21" fmla="*/ 2147483647 h 821"/>
                <a:gd name="T22" fmla="*/ 2147483647 w 373"/>
                <a:gd name="T23" fmla="*/ 2147483647 h 821"/>
                <a:gd name="T24" fmla="*/ 2147483647 w 373"/>
                <a:gd name="T25" fmla="*/ 2147483647 h 821"/>
                <a:gd name="T26" fmla="*/ 2147483647 w 373"/>
                <a:gd name="T27" fmla="*/ 0 h 821"/>
                <a:gd name="T28" fmla="*/ 2147483647 w 373"/>
                <a:gd name="T29" fmla="*/ 0 h 821"/>
                <a:gd name="T30" fmla="*/ 2147483647 w 373"/>
                <a:gd name="T31" fmla="*/ 0 h 821"/>
                <a:gd name="T32" fmla="*/ 2147483647 w 373"/>
                <a:gd name="T33" fmla="*/ 0 h 821"/>
                <a:gd name="T34" fmla="*/ 2147483647 w 373"/>
                <a:gd name="T35" fmla="*/ 0 h 821"/>
                <a:gd name="T36" fmla="*/ 2147483647 w 373"/>
                <a:gd name="T37" fmla="*/ 0 h 821"/>
                <a:gd name="T38" fmla="*/ 2147483647 w 373"/>
                <a:gd name="T39" fmla="*/ 0 h 821"/>
                <a:gd name="T40" fmla="*/ 2147483647 w 373"/>
                <a:gd name="T41" fmla="*/ 0 h 821"/>
                <a:gd name="T42" fmla="*/ 2147483647 w 373"/>
                <a:gd name="T43" fmla="*/ 0 h 821"/>
                <a:gd name="T44" fmla="*/ 0 w 373"/>
                <a:gd name="T45" fmla="*/ 0 h 821"/>
                <a:gd name="T46" fmla="*/ 2147483647 w 373"/>
                <a:gd name="T47" fmla="*/ 0 h 821"/>
                <a:gd name="T48" fmla="*/ 2147483647 w 373"/>
                <a:gd name="T49" fmla="*/ 2147483647 h 821"/>
                <a:gd name="T50" fmla="*/ 2147483647 w 373"/>
                <a:gd name="T51" fmla="*/ 2147483647 h 821"/>
                <a:gd name="T52" fmla="*/ 2147483647 w 373"/>
                <a:gd name="T53" fmla="*/ 2147483647 h 821"/>
                <a:gd name="T54" fmla="*/ 2147483647 w 373"/>
                <a:gd name="T55" fmla="*/ 2147483647 h 821"/>
                <a:gd name="T56" fmla="*/ 2147483647 w 373"/>
                <a:gd name="T57" fmla="*/ 2147483647 h 821"/>
                <a:gd name="T58" fmla="*/ 0 w 373"/>
                <a:gd name="T59" fmla="*/ 2147483647 h 821"/>
                <a:gd name="T60" fmla="*/ 0 w 373"/>
                <a:gd name="T61" fmla="*/ 2147483647 h 821"/>
                <a:gd name="T62" fmla="*/ 0 w 373"/>
                <a:gd name="T63" fmla="*/ 2147483647 h 821"/>
                <a:gd name="T64" fmla="*/ 0 w 373"/>
                <a:gd name="T65" fmla="*/ 2147483647 h 821"/>
                <a:gd name="T66" fmla="*/ 2147483647 w 373"/>
                <a:gd name="T67" fmla="*/ 2147483647 h 821"/>
                <a:gd name="T68" fmla="*/ 2147483647 w 373"/>
                <a:gd name="T69" fmla="*/ 2147483647 h 821"/>
                <a:gd name="T70" fmla="*/ 2147483647 w 373"/>
                <a:gd name="T71" fmla="*/ 2147483647 h 821"/>
                <a:gd name="T72" fmla="*/ 2147483647 w 373"/>
                <a:gd name="T73" fmla="*/ 2147483647 h 821"/>
                <a:gd name="T74" fmla="*/ 2147483647 w 373"/>
                <a:gd name="T75" fmla="*/ 2147483647 h 821"/>
                <a:gd name="T76" fmla="*/ 2147483647 w 373"/>
                <a:gd name="T77" fmla="*/ 2147483647 h 82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73"/>
                <a:gd name="T118" fmla="*/ 0 h 821"/>
                <a:gd name="T119" fmla="*/ 373 w 373"/>
                <a:gd name="T120" fmla="*/ 821 h 82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73" h="821">
                  <a:moveTo>
                    <a:pt x="373" y="821"/>
                  </a:moveTo>
                  <a:lnTo>
                    <a:pt x="371" y="776"/>
                  </a:lnTo>
                  <a:lnTo>
                    <a:pt x="367" y="718"/>
                  </a:lnTo>
                  <a:lnTo>
                    <a:pt x="363" y="652"/>
                  </a:lnTo>
                  <a:lnTo>
                    <a:pt x="360" y="588"/>
                  </a:lnTo>
                  <a:lnTo>
                    <a:pt x="357" y="542"/>
                  </a:lnTo>
                  <a:lnTo>
                    <a:pt x="354" y="479"/>
                  </a:lnTo>
                  <a:lnTo>
                    <a:pt x="350" y="408"/>
                  </a:lnTo>
                  <a:lnTo>
                    <a:pt x="346" y="339"/>
                  </a:lnTo>
                  <a:lnTo>
                    <a:pt x="346" y="294"/>
                  </a:lnTo>
                  <a:lnTo>
                    <a:pt x="346" y="228"/>
                  </a:lnTo>
                  <a:lnTo>
                    <a:pt x="346" y="157"/>
                  </a:lnTo>
                  <a:lnTo>
                    <a:pt x="346" y="78"/>
                  </a:lnTo>
                  <a:lnTo>
                    <a:pt x="346" y="0"/>
                  </a:lnTo>
                  <a:lnTo>
                    <a:pt x="319" y="0"/>
                  </a:lnTo>
                  <a:lnTo>
                    <a:pt x="278" y="0"/>
                  </a:lnTo>
                  <a:lnTo>
                    <a:pt x="238" y="0"/>
                  </a:lnTo>
                  <a:lnTo>
                    <a:pt x="197" y="0"/>
                  </a:lnTo>
                  <a:lnTo>
                    <a:pt x="157" y="0"/>
                  </a:lnTo>
                  <a:lnTo>
                    <a:pt x="121" y="0"/>
                  </a:lnTo>
                  <a:lnTo>
                    <a:pt x="82" y="0"/>
                  </a:lnTo>
                  <a:lnTo>
                    <a:pt x="40" y="0"/>
                  </a:lnTo>
                  <a:lnTo>
                    <a:pt x="0" y="0"/>
                  </a:lnTo>
                  <a:lnTo>
                    <a:pt x="1" y="0"/>
                  </a:lnTo>
                  <a:lnTo>
                    <a:pt x="1" y="89"/>
                  </a:lnTo>
                  <a:lnTo>
                    <a:pt x="1" y="188"/>
                  </a:lnTo>
                  <a:lnTo>
                    <a:pt x="1" y="301"/>
                  </a:lnTo>
                  <a:lnTo>
                    <a:pt x="1" y="422"/>
                  </a:lnTo>
                  <a:lnTo>
                    <a:pt x="1" y="518"/>
                  </a:lnTo>
                  <a:lnTo>
                    <a:pt x="0" y="620"/>
                  </a:lnTo>
                  <a:lnTo>
                    <a:pt x="0" y="703"/>
                  </a:lnTo>
                  <a:lnTo>
                    <a:pt x="0" y="760"/>
                  </a:lnTo>
                  <a:lnTo>
                    <a:pt x="0" y="820"/>
                  </a:lnTo>
                  <a:lnTo>
                    <a:pt x="63" y="820"/>
                  </a:lnTo>
                  <a:lnTo>
                    <a:pt x="134" y="820"/>
                  </a:lnTo>
                  <a:lnTo>
                    <a:pt x="210" y="820"/>
                  </a:lnTo>
                  <a:lnTo>
                    <a:pt x="259" y="821"/>
                  </a:lnTo>
                  <a:lnTo>
                    <a:pt x="314" y="821"/>
                  </a:lnTo>
                  <a:lnTo>
                    <a:pt x="373" y="82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9" name="Freeform 1091"/>
            <p:cNvSpPr>
              <a:spLocks/>
            </p:cNvSpPr>
            <p:nvPr/>
          </p:nvSpPr>
          <p:spPr bwMode="auto">
            <a:xfrm>
              <a:off x="1239712" y="3040495"/>
              <a:ext cx="537058" cy="406586"/>
            </a:xfrm>
            <a:custGeom>
              <a:avLst/>
              <a:gdLst>
                <a:gd name="T0" fmla="*/ 2147483647 w 1079"/>
                <a:gd name="T1" fmla="*/ 0 h 820"/>
                <a:gd name="T2" fmla="*/ 2147483647 w 1079"/>
                <a:gd name="T3" fmla="*/ 2147483647 h 820"/>
                <a:gd name="T4" fmla="*/ 2147483647 w 1079"/>
                <a:gd name="T5" fmla="*/ 2147483647 h 820"/>
                <a:gd name="T6" fmla="*/ 2147483647 w 1079"/>
                <a:gd name="T7" fmla="*/ 2147483647 h 820"/>
                <a:gd name="T8" fmla="*/ 2147483647 w 1079"/>
                <a:gd name="T9" fmla="*/ 2147483647 h 820"/>
                <a:gd name="T10" fmla="*/ 2147483647 w 1079"/>
                <a:gd name="T11" fmla="*/ 2147483647 h 820"/>
                <a:gd name="T12" fmla="*/ 2147483647 w 1079"/>
                <a:gd name="T13" fmla="*/ 2147483647 h 820"/>
                <a:gd name="T14" fmla="*/ 2147483647 w 1079"/>
                <a:gd name="T15" fmla="*/ 2147483647 h 820"/>
                <a:gd name="T16" fmla="*/ 2147483647 w 1079"/>
                <a:gd name="T17" fmla="*/ 2147483647 h 820"/>
                <a:gd name="T18" fmla="*/ 2147483647 w 1079"/>
                <a:gd name="T19" fmla="*/ 2147483647 h 820"/>
                <a:gd name="T20" fmla="*/ 2147483647 w 1079"/>
                <a:gd name="T21" fmla="*/ 2147483647 h 820"/>
                <a:gd name="T22" fmla="*/ 2147483647 w 1079"/>
                <a:gd name="T23" fmla="*/ 2147483647 h 820"/>
                <a:gd name="T24" fmla="*/ 2147483647 w 1079"/>
                <a:gd name="T25" fmla="*/ 2147483647 h 820"/>
                <a:gd name="T26" fmla="*/ 2147483647 w 1079"/>
                <a:gd name="T27" fmla="*/ 2147483647 h 820"/>
                <a:gd name="T28" fmla="*/ 2147483647 w 1079"/>
                <a:gd name="T29" fmla="*/ 2147483647 h 820"/>
                <a:gd name="T30" fmla="*/ 2147483647 w 1079"/>
                <a:gd name="T31" fmla="*/ 2147483647 h 820"/>
                <a:gd name="T32" fmla="*/ 2147483647 w 1079"/>
                <a:gd name="T33" fmla="*/ 2147483647 h 820"/>
                <a:gd name="T34" fmla="*/ 2147483647 w 1079"/>
                <a:gd name="T35" fmla="*/ 2147483647 h 820"/>
                <a:gd name="T36" fmla="*/ 2147483647 w 1079"/>
                <a:gd name="T37" fmla="*/ 2147483647 h 820"/>
                <a:gd name="T38" fmla="*/ 2147483647 w 1079"/>
                <a:gd name="T39" fmla="*/ 2147483647 h 820"/>
                <a:gd name="T40" fmla="*/ 2147483647 w 1079"/>
                <a:gd name="T41" fmla="*/ 2147483647 h 820"/>
                <a:gd name="T42" fmla="*/ 2147483647 w 1079"/>
                <a:gd name="T43" fmla="*/ 2147483647 h 820"/>
                <a:gd name="T44" fmla="*/ 2147483647 w 1079"/>
                <a:gd name="T45" fmla="*/ 2147483647 h 820"/>
                <a:gd name="T46" fmla="*/ 2147483647 w 1079"/>
                <a:gd name="T47" fmla="*/ 2147483647 h 820"/>
                <a:gd name="T48" fmla="*/ 2147483647 w 1079"/>
                <a:gd name="T49" fmla="*/ 2147483647 h 820"/>
                <a:gd name="T50" fmla="*/ 2147483647 w 1079"/>
                <a:gd name="T51" fmla="*/ 2147483647 h 820"/>
                <a:gd name="T52" fmla="*/ 2147483647 w 1079"/>
                <a:gd name="T53" fmla="*/ 2147483647 h 820"/>
                <a:gd name="T54" fmla="*/ 2147483647 w 1079"/>
                <a:gd name="T55" fmla="*/ 2147483647 h 820"/>
                <a:gd name="T56" fmla="*/ 2147483647 w 1079"/>
                <a:gd name="T57" fmla="*/ 2147483647 h 820"/>
                <a:gd name="T58" fmla="*/ 2147483647 w 1079"/>
                <a:gd name="T59" fmla="*/ 2147483647 h 820"/>
                <a:gd name="T60" fmla="*/ 2147483647 w 1079"/>
                <a:gd name="T61" fmla="*/ 2147483647 h 820"/>
                <a:gd name="T62" fmla="*/ 2147483647 w 1079"/>
                <a:gd name="T63" fmla="*/ 2147483647 h 820"/>
                <a:gd name="T64" fmla="*/ 2147483647 w 1079"/>
                <a:gd name="T65" fmla="*/ 2147483647 h 820"/>
                <a:gd name="T66" fmla="*/ 2147483647 w 1079"/>
                <a:gd name="T67" fmla="*/ 2147483647 h 820"/>
                <a:gd name="T68" fmla="*/ 2147483647 w 1079"/>
                <a:gd name="T69" fmla="*/ 2147483647 h 820"/>
                <a:gd name="T70" fmla="*/ 2147483647 w 1079"/>
                <a:gd name="T71" fmla="*/ 2147483647 h 820"/>
                <a:gd name="T72" fmla="*/ 2147483647 w 1079"/>
                <a:gd name="T73" fmla="*/ 2147483647 h 820"/>
                <a:gd name="T74" fmla="*/ 2147483647 w 1079"/>
                <a:gd name="T75" fmla="*/ 2147483647 h 820"/>
                <a:gd name="T76" fmla="*/ 2147483647 w 1079"/>
                <a:gd name="T77" fmla="*/ 2147483647 h 820"/>
                <a:gd name="T78" fmla="*/ 2147483647 w 1079"/>
                <a:gd name="T79" fmla="*/ 2147483647 h 820"/>
                <a:gd name="T80" fmla="*/ 2147483647 w 1079"/>
                <a:gd name="T81" fmla="*/ 2147483647 h 820"/>
                <a:gd name="T82" fmla="*/ 2147483647 w 1079"/>
                <a:gd name="T83" fmla="*/ 2147483647 h 820"/>
                <a:gd name="T84" fmla="*/ 2147483647 w 1079"/>
                <a:gd name="T85" fmla="*/ 2147483647 h 820"/>
                <a:gd name="T86" fmla="*/ 2147483647 w 1079"/>
                <a:gd name="T87" fmla="*/ 2147483647 h 820"/>
                <a:gd name="T88" fmla="*/ 2147483647 w 1079"/>
                <a:gd name="T89" fmla="*/ 2147483647 h 820"/>
                <a:gd name="T90" fmla="*/ 2147483647 w 1079"/>
                <a:gd name="T91" fmla="*/ 2147483647 h 820"/>
                <a:gd name="T92" fmla="*/ 2147483647 w 1079"/>
                <a:gd name="T93" fmla="*/ 2147483647 h 820"/>
                <a:gd name="T94" fmla="*/ 2147483647 w 1079"/>
                <a:gd name="T95" fmla="*/ 2147483647 h 820"/>
                <a:gd name="T96" fmla="*/ 2147483647 w 1079"/>
                <a:gd name="T97" fmla="*/ 2147483647 h 820"/>
                <a:gd name="T98" fmla="*/ 2147483647 w 1079"/>
                <a:gd name="T99" fmla="*/ 2147483647 h 820"/>
                <a:gd name="T100" fmla="*/ 2147483647 w 1079"/>
                <a:gd name="T101" fmla="*/ 0 h 820"/>
                <a:gd name="T102" fmla="*/ 2147483647 w 1079"/>
                <a:gd name="T103" fmla="*/ 0 h 820"/>
                <a:gd name="T104" fmla="*/ 2147483647 w 1079"/>
                <a:gd name="T105" fmla="*/ 0 h 820"/>
                <a:gd name="T106" fmla="*/ 2147483647 w 1079"/>
                <a:gd name="T107" fmla="*/ 0 h 820"/>
                <a:gd name="T108" fmla="*/ 2147483647 w 1079"/>
                <a:gd name="T109" fmla="*/ 0 h 820"/>
                <a:gd name="T110" fmla="*/ 2147483647 w 1079"/>
                <a:gd name="T111" fmla="*/ 0 h 8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79"/>
                <a:gd name="T169" fmla="*/ 0 h 820"/>
                <a:gd name="T170" fmla="*/ 1079 w 1079"/>
                <a:gd name="T171" fmla="*/ 820 h 8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79" h="820">
                  <a:moveTo>
                    <a:pt x="700" y="0"/>
                  </a:moveTo>
                  <a:lnTo>
                    <a:pt x="737" y="0"/>
                  </a:lnTo>
                  <a:lnTo>
                    <a:pt x="775" y="0"/>
                  </a:lnTo>
                  <a:lnTo>
                    <a:pt x="824" y="0"/>
                  </a:lnTo>
                  <a:lnTo>
                    <a:pt x="824" y="89"/>
                  </a:lnTo>
                  <a:lnTo>
                    <a:pt x="824" y="167"/>
                  </a:lnTo>
                  <a:lnTo>
                    <a:pt x="824" y="243"/>
                  </a:lnTo>
                  <a:lnTo>
                    <a:pt x="824" y="318"/>
                  </a:lnTo>
                  <a:lnTo>
                    <a:pt x="824" y="398"/>
                  </a:lnTo>
                  <a:lnTo>
                    <a:pt x="824" y="489"/>
                  </a:lnTo>
                  <a:lnTo>
                    <a:pt x="835" y="501"/>
                  </a:lnTo>
                  <a:lnTo>
                    <a:pt x="827" y="503"/>
                  </a:lnTo>
                  <a:lnTo>
                    <a:pt x="828" y="509"/>
                  </a:lnTo>
                  <a:lnTo>
                    <a:pt x="839" y="521"/>
                  </a:lnTo>
                  <a:lnTo>
                    <a:pt x="850" y="520"/>
                  </a:lnTo>
                  <a:lnTo>
                    <a:pt x="855" y="533"/>
                  </a:lnTo>
                  <a:lnTo>
                    <a:pt x="866" y="536"/>
                  </a:lnTo>
                  <a:lnTo>
                    <a:pt x="868" y="529"/>
                  </a:lnTo>
                  <a:lnTo>
                    <a:pt x="877" y="537"/>
                  </a:lnTo>
                  <a:lnTo>
                    <a:pt x="883" y="555"/>
                  </a:lnTo>
                  <a:lnTo>
                    <a:pt x="888" y="554"/>
                  </a:lnTo>
                  <a:lnTo>
                    <a:pt x="895" y="565"/>
                  </a:lnTo>
                  <a:lnTo>
                    <a:pt x="900" y="591"/>
                  </a:lnTo>
                  <a:lnTo>
                    <a:pt x="910" y="583"/>
                  </a:lnTo>
                  <a:lnTo>
                    <a:pt x="920" y="589"/>
                  </a:lnTo>
                  <a:lnTo>
                    <a:pt x="916" y="597"/>
                  </a:lnTo>
                  <a:lnTo>
                    <a:pt x="920" y="603"/>
                  </a:lnTo>
                  <a:lnTo>
                    <a:pt x="927" y="607"/>
                  </a:lnTo>
                  <a:lnTo>
                    <a:pt x="939" y="604"/>
                  </a:lnTo>
                  <a:lnTo>
                    <a:pt x="955" y="636"/>
                  </a:lnTo>
                  <a:lnTo>
                    <a:pt x="967" y="631"/>
                  </a:lnTo>
                  <a:lnTo>
                    <a:pt x="982" y="655"/>
                  </a:lnTo>
                  <a:lnTo>
                    <a:pt x="984" y="664"/>
                  </a:lnTo>
                  <a:lnTo>
                    <a:pt x="1012" y="688"/>
                  </a:lnTo>
                  <a:lnTo>
                    <a:pt x="1011" y="696"/>
                  </a:lnTo>
                  <a:lnTo>
                    <a:pt x="1024" y="704"/>
                  </a:lnTo>
                  <a:lnTo>
                    <a:pt x="1029" y="716"/>
                  </a:lnTo>
                  <a:lnTo>
                    <a:pt x="1038" y="715"/>
                  </a:lnTo>
                  <a:lnTo>
                    <a:pt x="1048" y="729"/>
                  </a:lnTo>
                  <a:lnTo>
                    <a:pt x="1053" y="748"/>
                  </a:lnTo>
                  <a:lnTo>
                    <a:pt x="1054" y="771"/>
                  </a:lnTo>
                  <a:lnTo>
                    <a:pt x="1049" y="781"/>
                  </a:lnTo>
                  <a:lnTo>
                    <a:pt x="1056" y="783"/>
                  </a:lnTo>
                  <a:lnTo>
                    <a:pt x="1056" y="793"/>
                  </a:lnTo>
                  <a:lnTo>
                    <a:pt x="1079" y="820"/>
                  </a:lnTo>
                  <a:lnTo>
                    <a:pt x="1034" y="820"/>
                  </a:lnTo>
                  <a:lnTo>
                    <a:pt x="993" y="820"/>
                  </a:lnTo>
                  <a:lnTo>
                    <a:pt x="952" y="820"/>
                  </a:lnTo>
                  <a:lnTo>
                    <a:pt x="900" y="820"/>
                  </a:lnTo>
                  <a:lnTo>
                    <a:pt x="842" y="820"/>
                  </a:lnTo>
                  <a:lnTo>
                    <a:pt x="787" y="820"/>
                  </a:lnTo>
                  <a:lnTo>
                    <a:pt x="755" y="820"/>
                  </a:lnTo>
                  <a:lnTo>
                    <a:pt x="705" y="820"/>
                  </a:lnTo>
                  <a:lnTo>
                    <a:pt x="696" y="814"/>
                  </a:lnTo>
                  <a:lnTo>
                    <a:pt x="696" y="809"/>
                  </a:lnTo>
                  <a:lnTo>
                    <a:pt x="713" y="807"/>
                  </a:lnTo>
                  <a:lnTo>
                    <a:pt x="712" y="803"/>
                  </a:lnTo>
                  <a:lnTo>
                    <a:pt x="689" y="801"/>
                  </a:lnTo>
                  <a:lnTo>
                    <a:pt x="689" y="773"/>
                  </a:lnTo>
                  <a:lnTo>
                    <a:pt x="685" y="771"/>
                  </a:lnTo>
                  <a:lnTo>
                    <a:pt x="673" y="790"/>
                  </a:lnTo>
                  <a:lnTo>
                    <a:pt x="668" y="789"/>
                  </a:lnTo>
                  <a:lnTo>
                    <a:pt x="669" y="773"/>
                  </a:lnTo>
                  <a:lnTo>
                    <a:pt x="663" y="773"/>
                  </a:lnTo>
                  <a:lnTo>
                    <a:pt x="654" y="750"/>
                  </a:lnTo>
                  <a:lnTo>
                    <a:pt x="654" y="762"/>
                  </a:lnTo>
                  <a:lnTo>
                    <a:pt x="650" y="755"/>
                  </a:lnTo>
                  <a:lnTo>
                    <a:pt x="644" y="765"/>
                  </a:lnTo>
                  <a:lnTo>
                    <a:pt x="635" y="765"/>
                  </a:lnTo>
                  <a:lnTo>
                    <a:pt x="620" y="750"/>
                  </a:lnTo>
                  <a:lnTo>
                    <a:pt x="619" y="747"/>
                  </a:lnTo>
                  <a:lnTo>
                    <a:pt x="626" y="739"/>
                  </a:lnTo>
                  <a:lnTo>
                    <a:pt x="625" y="724"/>
                  </a:lnTo>
                  <a:lnTo>
                    <a:pt x="613" y="727"/>
                  </a:lnTo>
                  <a:lnTo>
                    <a:pt x="609" y="716"/>
                  </a:lnTo>
                  <a:lnTo>
                    <a:pt x="597" y="721"/>
                  </a:lnTo>
                  <a:lnTo>
                    <a:pt x="581" y="715"/>
                  </a:lnTo>
                  <a:lnTo>
                    <a:pt x="576" y="721"/>
                  </a:lnTo>
                  <a:lnTo>
                    <a:pt x="550" y="717"/>
                  </a:lnTo>
                  <a:lnTo>
                    <a:pt x="547" y="714"/>
                  </a:lnTo>
                  <a:lnTo>
                    <a:pt x="569" y="706"/>
                  </a:lnTo>
                  <a:lnTo>
                    <a:pt x="560" y="705"/>
                  </a:lnTo>
                  <a:lnTo>
                    <a:pt x="562" y="698"/>
                  </a:lnTo>
                  <a:lnTo>
                    <a:pt x="550" y="694"/>
                  </a:lnTo>
                  <a:lnTo>
                    <a:pt x="559" y="691"/>
                  </a:lnTo>
                  <a:lnTo>
                    <a:pt x="555" y="687"/>
                  </a:lnTo>
                  <a:lnTo>
                    <a:pt x="543" y="684"/>
                  </a:lnTo>
                  <a:lnTo>
                    <a:pt x="537" y="690"/>
                  </a:lnTo>
                  <a:lnTo>
                    <a:pt x="520" y="685"/>
                  </a:lnTo>
                  <a:lnTo>
                    <a:pt x="521" y="692"/>
                  </a:lnTo>
                  <a:lnTo>
                    <a:pt x="517" y="693"/>
                  </a:lnTo>
                  <a:lnTo>
                    <a:pt x="494" y="676"/>
                  </a:lnTo>
                  <a:lnTo>
                    <a:pt x="492" y="667"/>
                  </a:lnTo>
                  <a:lnTo>
                    <a:pt x="506" y="663"/>
                  </a:lnTo>
                  <a:lnTo>
                    <a:pt x="492" y="660"/>
                  </a:lnTo>
                  <a:lnTo>
                    <a:pt x="493" y="656"/>
                  </a:lnTo>
                  <a:lnTo>
                    <a:pt x="512" y="652"/>
                  </a:lnTo>
                  <a:lnTo>
                    <a:pt x="504" y="649"/>
                  </a:lnTo>
                  <a:lnTo>
                    <a:pt x="508" y="640"/>
                  </a:lnTo>
                  <a:lnTo>
                    <a:pt x="503" y="633"/>
                  </a:lnTo>
                  <a:lnTo>
                    <a:pt x="495" y="643"/>
                  </a:lnTo>
                  <a:lnTo>
                    <a:pt x="489" y="643"/>
                  </a:lnTo>
                  <a:lnTo>
                    <a:pt x="489" y="618"/>
                  </a:lnTo>
                  <a:lnTo>
                    <a:pt x="486" y="614"/>
                  </a:lnTo>
                  <a:lnTo>
                    <a:pt x="488" y="601"/>
                  </a:lnTo>
                  <a:lnTo>
                    <a:pt x="483" y="585"/>
                  </a:lnTo>
                  <a:lnTo>
                    <a:pt x="467" y="591"/>
                  </a:lnTo>
                  <a:lnTo>
                    <a:pt x="468" y="578"/>
                  </a:lnTo>
                  <a:lnTo>
                    <a:pt x="448" y="579"/>
                  </a:lnTo>
                  <a:lnTo>
                    <a:pt x="444" y="566"/>
                  </a:lnTo>
                  <a:lnTo>
                    <a:pt x="431" y="546"/>
                  </a:lnTo>
                  <a:lnTo>
                    <a:pt x="436" y="533"/>
                  </a:lnTo>
                  <a:lnTo>
                    <a:pt x="435" y="513"/>
                  </a:lnTo>
                  <a:lnTo>
                    <a:pt x="425" y="515"/>
                  </a:lnTo>
                  <a:lnTo>
                    <a:pt x="391" y="478"/>
                  </a:lnTo>
                  <a:lnTo>
                    <a:pt x="391" y="468"/>
                  </a:lnTo>
                  <a:lnTo>
                    <a:pt x="398" y="462"/>
                  </a:lnTo>
                  <a:lnTo>
                    <a:pt x="397" y="458"/>
                  </a:lnTo>
                  <a:lnTo>
                    <a:pt x="383" y="457"/>
                  </a:lnTo>
                  <a:lnTo>
                    <a:pt x="375" y="445"/>
                  </a:lnTo>
                  <a:lnTo>
                    <a:pt x="375" y="434"/>
                  </a:lnTo>
                  <a:lnTo>
                    <a:pt x="380" y="424"/>
                  </a:lnTo>
                  <a:lnTo>
                    <a:pt x="390" y="424"/>
                  </a:lnTo>
                  <a:lnTo>
                    <a:pt x="387" y="416"/>
                  </a:lnTo>
                  <a:lnTo>
                    <a:pt x="393" y="405"/>
                  </a:lnTo>
                  <a:lnTo>
                    <a:pt x="389" y="396"/>
                  </a:lnTo>
                  <a:lnTo>
                    <a:pt x="393" y="388"/>
                  </a:lnTo>
                  <a:lnTo>
                    <a:pt x="394" y="383"/>
                  </a:lnTo>
                  <a:lnTo>
                    <a:pt x="390" y="346"/>
                  </a:lnTo>
                  <a:lnTo>
                    <a:pt x="394" y="328"/>
                  </a:lnTo>
                  <a:lnTo>
                    <a:pt x="392" y="323"/>
                  </a:lnTo>
                  <a:lnTo>
                    <a:pt x="351" y="295"/>
                  </a:lnTo>
                  <a:lnTo>
                    <a:pt x="323" y="287"/>
                  </a:lnTo>
                  <a:lnTo>
                    <a:pt x="310" y="277"/>
                  </a:lnTo>
                  <a:lnTo>
                    <a:pt x="300" y="248"/>
                  </a:lnTo>
                  <a:lnTo>
                    <a:pt x="292" y="241"/>
                  </a:lnTo>
                  <a:lnTo>
                    <a:pt x="292" y="231"/>
                  </a:lnTo>
                  <a:lnTo>
                    <a:pt x="229" y="113"/>
                  </a:lnTo>
                  <a:lnTo>
                    <a:pt x="203" y="97"/>
                  </a:lnTo>
                  <a:lnTo>
                    <a:pt x="197" y="77"/>
                  </a:lnTo>
                  <a:lnTo>
                    <a:pt x="159" y="19"/>
                  </a:lnTo>
                  <a:lnTo>
                    <a:pt x="121" y="37"/>
                  </a:lnTo>
                  <a:lnTo>
                    <a:pt x="105" y="73"/>
                  </a:lnTo>
                  <a:lnTo>
                    <a:pt x="69" y="91"/>
                  </a:lnTo>
                  <a:lnTo>
                    <a:pt x="57" y="64"/>
                  </a:lnTo>
                  <a:lnTo>
                    <a:pt x="44" y="54"/>
                  </a:lnTo>
                  <a:lnTo>
                    <a:pt x="56" y="38"/>
                  </a:lnTo>
                  <a:lnTo>
                    <a:pt x="43" y="31"/>
                  </a:lnTo>
                  <a:lnTo>
                    <a:pt x="52" y="40"/>
                  </a:lnTo>
                  <a:lnTo>
                    <a:pt x="39" y="47"/>
                  </a:lnTo>
                  <a:lnTo>
                    <a:pt x="0" y="0"/>
                  </a:lnTo>
                  <a:lnTo>
                    <a:pt x="1" y="0"/>
                  </a:lnTo>
                  <a:lnTo>
                    <a:pt x="41" y="0"/>
                  </a:lnTo>
                  <a:lnTo>
                    <a:pt x="82" y="0"/>
                  </a:lnTo>
                  <a:lnTo>
                    <a:pt x="120" y="0"/>
                  </a:lnTo>
                  <a:lnTo>
                    <a:pt x="157" y="0"/>
                  </a:lnTo>
                  <a:lnTo>
                    <a:pt x="195" y="0"/>
                  </a:lnTo>
                  <a:lnTo>
                    <a:pt x="237" y="0"/>
                  </a:lnTo>
                  <a:lnTo>
                    <a:pt x="277" y="0"/>
                  </a:lnTo>
                  <a:lnTo>
                    <a:pt x="319" y="0"/>
                  </a:lnTo>
                  <a:lnTo>
                    <a:pt x="358" y="0"/>
                  </a:lnTo>
                  <a:lnTo>
                    <a:pt x="393" y="0"/>
                  </a:lnTo>
                  <a:lnTo>
                    <a:pt x="433" y="0"/>
                  </a:lnTo>
                  <a:lnTo>
                    <a:pt x="476" y="0"/>
                  </a:lnTo>
                  <a:lnTo>
                    <a:pt x="515" y="0"/>
                  </a:lnTo>
                  <a:lnTo>
                    <a:pt x="557" y="0"/>
                  </a:lnTo>
                  <a:lnTo>
                    <a:pt x="595" y="0"/>
                  </a:lnTo>
                  <a:lnTo>
                    <a:pt x="631" y="0"/>
                  </a:lnTo>
                  <a:lnTo>
                    <a:pt x="658" y="0"/>
                  </a:lnTo>
                  <a:lnTo>
                    <a:pt x="70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0" name="Freeform 1092"/>
            <p:cNvSpPr>
              <a:spLocks/>
            </p:cNvSpPr>
            <p:nvPr/>
          </p:nvSpPr>
          <p:spPr bwMode="auto">
            <a:xfrm>
              <a:off x="1884484" y="3797534"/>
              <a:ext cx="130472" cy="145642"/>
            </a:xfrm>
            <a:custGeom>
              <a:avLst/>
              <a:gdLst>
                <a:gd name="T0" fmla="*/ 2147483647 w 261"/>
                <a:gd name="T1" fmla="*/ 2147483647 h 293"/>
                <a:gd name="T2" fmla="*/ 2147483647 w 261"/>
                <a:gd name="T3" fmla="*/ 2147483647 h 293"/>
                <a:gd name="T4" fmla="*/ 2147483647 w 261"/>
                <a:gd name="T5" fmla="*/ 2147483647 h 293"/>
                <a:gd name="T6" fmla="*/ 2147483647 w 261"/>
                <a:gd name="T7" fmla="*/ 2147483647 h 293"/>
                <a:gd name="T8" fmla="*/ 2147483647 w 261"/>
                <a:gd name="T9" fmla="*/ 2147483647 h 293"/>
                <a:gd name="T10" fmla="*/ 2147483647 w 261"/>
                <a:gd name="T11" fmla="*/ 2147483647 h 293"/>
                <a:gd name="T12" fmla="*/ 2147483647 w 261"/>
                <a:gd name="T13" fmla="*/ 2147483647 h 293"/>
                <a:gd name="T14" fmla="*/ 2147483647 w 261"/>
                <a:gd name="T15" fmla="*/ 2147483647 h 293"/>
                <a:gd name="T16" fmla="*/ 2147483647 w 261"/>
                <a:gd name="T17" fmla="*/ 0 h 293"/>
                <a:gd name="T18" fmla="*/ 2147483647 w 261"/>
                <a:gd name="T19" fmla="*/ 0 h 293"/>
                <a:gd name="T20" fmla="*/ 2147483647 w 261"/>
                <a:gd name="T21" fmla="*/ 0 h 293"/>
                <a:gd name="T22" fmla="*/ 2147483647 w 261"/>
                <a:gd name="T23" fmla="*/ 0 h 293"/>
                <a:gd name="T24" fmla="*/ 0 w 261"/>
                <a:gd name="T25" fmla="*/ 0 h 293"/>
                <a:gd name="T26" fmla="*/ 0 w 261"/>
                <a:gd name="T27" fmla="*/ 2147483647 h 293"/>
                <a:gd name="T28" fmla="*/ 0 w 261"/>
                <a:gd name="T29" fmla="*/ 2147483647 h 293"/>
                <a:gd name="T30" fmla="*/ 0 w 261"/>
                <a:gd name="T31" fmla="*/ 2147483647 h 293"/>
                <a:gd name="T32" fmla="*/ 0 w 261"/>
                <a:gd name="T33" fmla="*/ 2147483647 h 293"/>
                <a:gd name="T34" fmla="*/ 2147483647 w 261"/>
                <a:gd name="T35" fmla="*/ 2147483647 h 293"/>
                <a:gd name="T36" fmla="*/ 2147483647 w 261"/>
                <a:gd name="T37" fmla="*/ 2147483647 h 293"/>
                <a:gd name="T38" fmla="*/ 2147483647 w 261"/>
                <a:gd name="T39" fmla="*/ 2147483647 h 293"/>
                <a:gd name="T40" fmla="*/ 2147483647 w 261"/>
                <a:gd name="T41" fmla="*/ 2147483647 h 293"/>
                <a:gd name="T42" fmla="*/ 2147483647 w 261"/>
                <a:gd name="T43" fmla="*/ 2147483647 h 293"/>
                <a:gd name="T44" fmla="*/ 2147483647 w 261"/>
                <a:gd name="T45" fmla="*/ 2147483647 h 29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1"/>
                <a:gd name="T70" fmla="*/ 0 h 293"/>
                <a:gd name="T71" fmla="*/ 261 w 261"/>
                <a:gd name="T72" fmla="*/ 293 h 29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1" h="293">
                  <a:moveTo>
                    <a:pt x="156" y="260"/>
                  </a:moveTo>
                  <a:lnTo>
                    <a:pt x="218" y="260"/>
                  </a:lnTo>
                  <a:lnTo>
                    <a:pt x="259" y="260"/>
                  </a:lnTo>
                  <a:lnTo>
                    <a:pt x="259" y="202"/>
                  </a:lnTo>
                  <a:lnTo>
                    <a:pt x="259" y="146"/>
                  </a:lnTo>
                  <a:lnTo>
                    <a:pt x="259" y="80"/>
                  </a:lnTo>
                  <a:lnTo>
                    <a:pt x="259" y="27"/>
                  </a:lnTo>
                  <a:lnTo>
                    <a:pt x="261" y="27"/>
                  </a:lnTo>
                  <a:lnTo>
                    <a:pt x="261" y="0"/>
                  </a:lnTo>
                  <a:lnTo>
                    <a:pt x="188" y="0"/>
                  </a:lnTo>
                  <a:lnTo>
                    <a:pt x="114" y="0"/>
                  </a:lnTo>
                  <a:lnTo>
                    <a:pt x="52" y="0"/>
                  </a:lnTo>
                  <a:lnTo>
                    <a:pt x="0" y="0"/>
                  </a:lnTo>
                  <a:lnTo>
                    <a:pt x="0" y="78"/>
                  </a:lnTo>
                  <a:lnTo>
                    <a:pt x="0" y="155"/>
                  </a:lnTo>
                  <a:lnTo>
                    <a:pt x="0" y="228"/>
                  </a:lnTo>
                  <a:lnTo>
                    <a:pt x="0" y="293"/>
                  </a:lnTo>
                  <a:lnTo>
                    <a:pt x="35" y="293"/>
                  </a:lnTo>
                  <a:lnTo>
                    <a:pt x="35" y="269"/>
                  </a:lnTo>
                  <a:lnTo>
                    <a:pt x="72" y="268"/>
                  </a:lnTo>
                  <a:lnTo>
                    <a:pt x="107" y="268"/>
                  </a:lnTo>
                  <a:lnTo>
                    <a:pt x="104" y="260"/>
                  </a:lnTo>
                  <a:lnTo>
                    <a:pt x="156" y="26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1" name="Freeform 1093"/>
            <p:cNvSpPr>
              <a:spLocks/>
            </p:cNvSpPr>
            <p:nvPr/>
          </p:nvSpPr>
          <p:spPr bwMode="auto">
            <a:xfrm>
              <a:off x="1761599" y="3797534"/>
              <a:ext cx="121369" cy="145642"/>
            </a:xfrm>
            <a:custGeom>
              <a:avLst/>
              <a:gdLst>
                <a:gd name="T0" fmla="*/ 2147483647 w 246"/>
                <a:gd name="T1" fmla="*/ 0 h 293"/>
                <a:gd name="T2" fmla="*/ 2147483647 w 246"/>
                <a:gd name="T3" fmla="*/ 0 h 293"/>
                <a:gd name="T4" fmla="*/ 2147483647 w 246"/>
                <a:gd name="T5" fmla="*/ 0 h 293"/>
                <a:gd name="T6" fmla="*/ 2147483647 w 246"/>
                <a:gd name="T7" fmla="*/ 0 h 293"/>
                <a:gd name="T8" fmla="*/ 2147483647 w 246"/>
                <a:gd name="T9" fmla="*/ 0 h 293"/>
                <a:gd name="T10" fmla="*/ 2147483647 w 246"/>
                <a:gd name="T11" fmla="*/ 2147483647 h 293"/>
                <a:gd name="T12" fmla="*/ 2147483647 w 246"/>
                <a:gd name="T13" fmla="*/ 2147483647 h 293"/>
                <a:gd name="T14" fmla="*/ 2147483647 w 246"/>
                <a:gd name="T15" fmla="*/ 2147483647 h 293"/>
                <a:gd name="T16" fmla="*/ 2147483647 w 246"/>
                <a:gd name="T17" fmla="*/ 2147483647 h 293"/>
                <a:gd name="T18" fmla="*/ 2147483647 w 246"/>
                <a:gd name="T19" fmla="*/ 2147483647 h 293"/>
                <a:gd name="T20" fmla="*/ 2147483647 w 246"/>
                <a:gd name="T21" fmla="*/ 2147483647 h 293"/>
                <a:gd name="T22" fmla="*/ 2147483647 w 246"/>
                <a:gd name="T23" fmla="*/ 2147483647 h 293"/>
                <a:gd name="T24" fmla="*/ 2147483647 w 246"/>
                <a:gd name="T25" fmla="*/ 2147483647 h 293"/>
                <a:gd name="T26" fmla="*/ 2147483647 w 246"/>
                <a:gd name="T27" fmla="*/ 2147483647 h 293"/>
                <a:gd name="T28" fmla="*/ 0 w 246"/>
                <a:gd name="T29" fmla="*/ 2147483647 h 293"/>
                <a:gd name="T30" fmla="*/ 2147483647 w 246"/>
                <a:gd name="T31" fmla="*/ 2147483647 h 293"/>
                <a:gd name="T32" fmla="*/ 2147483647 w 246"/>
                <a:gd name="T33" fmla="*/ 2147483647 h 293"/>
                <a:gd name="T34" fmla="*/ 2147483647 w 246"/>
                <a:gd name="T35" fmla="*/ 2147483647 h 293"/>
                <a:gd name="T36" fmla="*/ 2147483647 w 246"/>
                <a:gd name="T37" fmla="*/ 2147483647 h 293"/>
                <a:gd name="T38" fmla="*/ 2147483647 w 246"/>
                <a:gd name="T39" fmla="*/ 2147483647 h 293"/>
                <a:gd name="T40" fmla="*/ 2147483647 w 246"/>
                <a:gd name="T41" fmla="*/ 2147483647 h 293"/>
                <a:gd name="T42" fmla="*/ 2147483647 w 246"/>
                <a:gd name="T43" fmla="*/ 2147483647 h 293"/>
                <a:gd name="T44" fmla="*/ 2147483647 w 246"/>
                <a:gd name="T45" fmla="*/ 2147483647 h 293"/>
                <a:gd name="T46" fmla="*/ 2147483647 w 246"/>
                <a:gd name="T47" fmla="*/ 2147483647 h 293"/>
                <a:gd name="T48" fmla="*/ 2147483647 w 246"/>
                <a:gd name="T49" fmla="*/ 2147483647 h 293"/>
                <a:gd name="T50" fmla="*/ 2147483647 w 246"/>
                <a:gd name="T51" fmla="*/ 2147483647 h 293"/>
                <a:gd name="T52" fmla="*/ 2147483647 w 246"/>
                <a:gd name="T53" fmla="*/ 2147483647 h 293"/>
                <a:gd name="T54" fmla="*/ 2147483647 w 246"/>
                <a:gd name="T55" fmla="*/ 2147483647 h 293"/>
                <a:gd name="T56" fmla="*/ 2147483647 w 246"/>
                <a:gd name="T57" fmla="*/ 2147483647 h 293"/>
                <a:gd name="T58" fmla="*/ 2147483647 w 246"/>
                <a:gd name="T59" fmla="*/ 2147483647 h 293"/>
                <a:gd name="T60" fmla="*/ 2147483647 w 246"/>
                <a:gd name="T61" fmla="*/ 2147483647 h 293"/>
                <a:gd name="T62" fmla="*/ 2147483647 w 246"/>
                <a:gd name="T63" fmla="*/ 0 h 293"/>
                <a:gd name="T64" fmla="*/ 2147483647 w 246"/>
                <a:gd name="T65" fmla="*/ 0 h 2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46"/>
                <a:gd name="T100" fmla="*/ 0 h 293"/>
                <a:gd name="T101" fmla="*/ 246 w 246"/>
                <a:gd name="T102" fmla="*/ 293 h 29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46" h="293">
                  <a:moveTo>
                    <a:pt x="64" y="0"/>
                  </a:moveTo>
                  <a:lnTo>
                    <a:pt x="109" y="0"/>
                  </a:lnTo>
                  <a:lnTo>
                    <a:pt x="165" y="0"/>
                  </a:lnTo>
                  <a:lnTo>
                    <a:pt x="210" y="0"/>
                  </a:lnTo>
                  <a:lnTo>
                    <a:pt x="246" y="0"/>
                  </a:lnTo>
                  <a:lnTo>
                    <a:pt x="246" y="78"/>
                  </a:lnTo>
                  <a:lnTo>
                    <a:pt x="246" y="155"/>
                  </a:lnTo>
                  <a:lnTo>
                    <a:pt x="246" y="228"/>
                  </a:lnTo>
                  <a:lnTo>
                    <a:pt x="246" y="293"/>
                  </a:lnTo>
                  <a:lnTo>
                    <a:pt x="210" y="293"/>
                  </a:lnTo>
                  <a:lnTo>
                    <a:pt x="164" y="293"/>
                  </a:lnTo>
                  <a:lnTo>
                    <a:pt x="103" y="269"/>
                  </a:lnTo>
                  <a:lnTo>
                    <a:pt x="42" y="247"/>
                  </a:lnTo>
                  <a:lnTo>
                    <a:pt x="1" y="232"/>
                  </a:lnTo>
                  <a:lnTo>
                    <a:pt x="0" y="227"/>
                  </a:lnTo>
                  <a:lnTo>
                    <a:pt x="3" y="223"/>
                  </a:lnTo>
                  <a:lnTo>
                    <a:pt x="10" y="223"/>
                  </a:lnTo>
                  <a:lnTo>
                    <a:pt x="14" y="216"/>
                  </a:lnTo>
                  <a:lnTo>
                    <a:pt x="14" y="210"/>
                  </a:lnTo>
                  <a:lnTo>
                    <a:pt x="3" y="204"/>
                  </a:lnTo>
                  <a:lnTo>
                    <a:pt x="2" y="188"/>
                  </a:lnTo>
                  <a:lnTo>
                    <a:pt x="10" y="180"/>
                  </a:lnTo>
                  <a:lnTo>
                    <a:pt x="12" y="160"/>
                  </a:lnTo>
                  <a:lnTo>
                    <a:pt x="29" y="143"/>
                  </a:lnTo>
                  <a:lnTo>
                    <a:pt x="6" y="112"/>
                  </a:lnTo>
                  <a:lnTo>
                    <a:pt x="6" y="106"/>
                  </a:lnTo>
                  <a:lnTo>
                    <a:pt x="8" y="89"/>
                  </a:lnTo>
                  <a:lnTo>
                    <a:pt x="2" y="56"/>
                  </a:lnTo>
                  <a:lnTo>
                    <a:pt x="9" y="45"/>
                  </a:lnTo>
                  <a:lnTo>
                    <a:pt x="29" y="50"/>
                  </a:lnTo>
                  <a:lnTo>
                    <a:pt x="32" y="43"/>
                  </a:lnTo>
                  <a:lnTo>
                    <a:pt x="32" y="0"/>
                  </a:lnTo>
                  <a:lnTo>
                    <a:pt x="64"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2" name="Freeform 1094"/>
            <p:cNvSpPr>
              <a:spLocks/>
            </p:cNvSpPr>
            <p:nvPr/>
          </p:nvSpPr>
          <p:spPr bwMode="auto">
            <a:xfrm>
              <a:off x="1713051" y="3911318"/>
              <a:ext cx="646290" cy="421758"/>
            </a:xfrm>
            <a:custGeom>
              <a:avLst/>
              <a:gdLst>
                <a:gd name="T0" fmla="*/ 2147483647 w 1301"/>
                <a:gd name="T1" fmla="*/ 2147483647 h 849"/>
                <a:gd name="T2" fmla="*/ 2147483647 w 1301"/>
                <a:gd name="T3" fmla="*/ 2147483647 h 849"/>
                <a:gd name="T4" fmla="*/ 2147483647 w 1301"/>
                <a:gd name="T5" fmla="*/ 2147483647 h 849"/>
                <a:gd name="T6" fmla="*/ 2147483647 w 1301"/>
                <a:gd name="T7" fmla="*/ 2147483647 h 849"/>
                <a:gd name="T8" fmla="*/ 2147483647 w 1301"/>
                <a:gd name="T9" fmla="*/ 2147483647 h 849"/>
                <a:gd name="T10" fmla="*/ 2147483647 w 1301"/>
                <a:gd name="T11" fmla="*/ 2147483647 h 849"/>
                <a:gd name="T12" fmla="*/ 2147483647 w 1301"/>
                <a:gd name="T13" fmla="*/ 2147483647 h 849"/>
                <a:gd name="T14" fmla="*/ 2147483647 w 1301"/>
                <a:gd name="T15" fmla="*/ 2147483647 h 849"/>
                <a:gd name="T16" fmla="*/ 2147483647 w 1301"/>
                <a:gd name="T17" fmla="*/ 2147483647 h 849"/>
                <a:gd name="T18" fmla="*/ 2147483647 w 1301"/>
                <a:gd name="T19" fmla="*/ 2147483647 h 849"/>
                <a:gd name="T20" fmla="*/ 2147483647 w 1301"/>
                <a:gd name="T21" fmla="*/ 2147483647 h 849"/>
                <a:gd name="T22" fmla="*/ 2147483647 w 1301"/>
                <a:gd name="T23" fmla="*/ 2147483647 h 849"/>
                <a:gd name="T24" fmla="*/ 2147483647 w 1301"/>
                <a:gd name="T25" fmla="*/ 2147483647 h 849"/>
                <a:gd name="T26" fmla="*/ 2147483647 w 1301"/>
                <a:gd name="T27" fmla="*/ 2147483647 h 849"/>
                <a:gd name="T28" fmla="*/ 2147483647 w 1301"/>
                <a:gd name="T29" fmla="*/ 2147483647 h 849"/>
                <a:gd name="T30" fmla="*/ 2147483647 w 1301"/>
                <a:gd name="T31" fmla="*/ 2147483647 h 849"/>
                <a:gd name="T32" fmla="*/ 2147483647 w 1301"/>
                <a:gd name="T33" fmla="*/ 2147483647 h 849"/>
                <a:gd name="T34" fmla="*/ 2147483647 w 1301"/>
                <a:gd name="T35" fmla="*/ 2147483647 h 849"/>
                <a:gd name="T36" fmla="*/ 2147483647 w 1301"/>
                <a:gd name="T37" fmla="*/ 2147483647 h 849"/>
                <a:gd name="T38" fmla="*/ 2147483647 w 1301"/>
                <a:gd name="T39" fmla="*/ 2147483647 h 849"/>
                <a:gd name="T40" fmla="*/ 2147483647 w 1301"/>
                <a:gd name="T41" fmla="*/ 2147483647 h 849"/>
                <a:gd name="T42" fmla="*/ 2147483647 w 1301"/>
                <a:gd name="T43" fmla="*/ 2147483647 h 849"/>
                <a:gd name="T44" fmla="*/ 2147483647 w 1301"/>
                <a:gd name="T45" fmla="*/ 2147483647 h 849"/>
                <a:gd name="T46" fmla="*/ 2147483647 w 1301"/>
                <a:gd name="T47" fmla="*/ 2147483647 h 849"/>
                <a:gd name="T48" fmla="*/ 2147483647 w 1301"/>
                <a:gd name="T49" fmla="*/ 2147483647 h 849"/>
                <a:gd name="T50" fmla="*/ 2147483647 w 1301"/>
                <a:gd name="T51" fmla="*/ 2147483647 h 849"/>
                <a:gd name="T52" fmla="*/ 2147483647 w 1301"/>
                <a:gd name="T53" fmla="*/ 2147483647 h 849"/>
                <a:gd name="T54" fmla="*/ 2147483647 w 1301"/>
                <a:gd name="T55" fmla="*/ 2147483647 h 849"/>
                <a:gd name="T56" fmla="*/ 2147483647 w 1301"/>
                <a:gd name="T57" fmla="*/ 2147483647 h 849"/>
                <a:gd name="T58" fmla="*/ 2147483647 w 1301"/>
                <a:gd name="T59" fmla="*/ 2147483647 h 849"/>
                <a:gd name="T60" fmla="*/ 2147483647 w 1301"/>
                <a:gd name="T61" fmla="*/ 2147483647 h 849"/>
                <a:gd name="T62" fmla="*/ 2147483647 w 1301"/>
                <a:gd name="T63" fmla="*/ 2147483647 h 849"/>
                <a:gd name="T64" fmla="*/ 2147483647 w 1301"/>
                <a:gd name="T65" fmla="*/ 2147483647 h 849"/>
                <a:gd name="T66" fmla="*/ 2147483647 w 1301"/>
                <a:gd name="T67" fmla="*/ 2147483647 h 849"/>
                <a:gd name="T68" fmla="*/ 2147483647 w 1301"/>
                <a:gd name="T69" fmla="*/ 2147483647 h 849"/>
                <a:gd name="T70" fmla="*/ 2147483647 w 1301"/>
                <a:gd name="T71" fmla="*/ 2147483647 h 849"/>
                <a:gd name="T72" fmla="*/ 2147483647 w 1301"/>
                <a:gd name="T73" fmla="*/ 2147483647 h 849"/>
                <a:gd name="T74" fmla="*/ 2147483647 w 1301"/>
                <a:gd name="T75" fmla="*/ 2147483647 h 849"/>
                <a:gd name="T76" fmla="*/ 2147483647 w 1301"/>
                <a:gd name="T77" fmla="*/ 2147483647 h 849"/>
                <a:gd name="T78" fmla="*/ 2147483647 w 1301"/>
                <a:gd name="T79" fmla="*/ 2147483647 h 849"/>
                <a:gd name="T80" fmla="*/ 2147483647 w 1301"/>
                <a:gd name="T81" fmla="*/ 2147483647 h 849"/>
                <a:gd name="T82" fmla="*/ 2147483647 w 1301"/>
                <a:gd name="T83" fmla="*/ 2147483647 h 849"/>
                <a:gd name="T84" fmla="*/ 2147483647 w 1301"/>
                <a:gd name="T85" fmla="*/ 2147483647 h 849"/>
                <a:gd name="T86" fmla="*/ 2147483647 w 1301"/>
                <a:gd name="T87" fmla="*/ 2147483647 h 849"/>
                <a:gd name="T88" fmla="*/ 2147483647 w 1301"/>
                <a:gd name="T89" fmla="*/ 2147483647 h 849"/>
                <a:gd name="T90" fmla="*/ 2147483647 w 1301"/>
                <a:gd name="T91" fmla="*/ 2147483647 h 849"/>
                <a:gd name="T92" fmla="*/ 2147483647 w 1301"/>
                <a:gd name="T93" fmla="*/ 2147483647 h 849"/>
                <a:gd name="T94" fmla="*/ 2147483647 w 1301"/>
                <a:gd name="T95" fmla="*/ 2147483647 h 849"/>
                <a:gd name="T96" fmla="*/ 2147483647 w 1301"/>
                <a:gd name="T97" fmla="*/ 2147483647 h 849"/>
                <a:gd name="T98" fmla="*/ 2147483647 w 1301"/>
                <a:gd name="T99" fmla="*/ 2147483647 h 849"/>
                <a:gd name="T100" fmla="*/ 2147483647 w 1301"/>
                <a:gd name="T101" fmla="*/ 2147483647 h 849"/>
                <a:gd name="T102" fmla="*/ 2147483647 w 1301"/>
                <a:gd name="T103" fmla="*/ 2147483647 h 849"/>
                <a:gd name="T104" fmla="*/ 2147483647 w 1301"/>
                <a:gd name="T105" fmla="*/ 2147483647 h 849"/>
                <a:gd name="T106" fmla="*/ 2147483647 w 1301"/>
                <a:gd name="T107" fmla="*/ 2147483647 h 849"/>
                <a:gd name="T108" fmla="*/ 2147483647 w 1301"/>
                <a:gd name="T109" fmla="*/ 2147483647 h 849"/>
                <a:gd name="T110" fmla="*/ 2147483647 w 1301"/>
                <a:gd name="T111" fmla="*/ 2147483647 h 849"/>
                <a:gd name="T112" fmla="*/ 2147483647 w 1301"/>
                <a:gd name="T113" fmla="*/ 2147483647 h 849"/>
                <a:gd name="T114" fmla="*/ 2147483647 w 1301"/>
                <a:gd name="T115" fmla="*/ 2147483647 h 849"/>
                <a:gd name="T116" fmla="*/ 2147483647 w 1301"/>
                <a:gd name="T117" fmla="*/ 2147483647 h 84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01"/>
                <a:gd name="T178" fmla="*/ 0 h 849"/>
                <a:gd name="T179" fmla="*/ 1301 w 1301"/>
                <a:gd name="T180" fmla="*/ 849 h 84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01" h="849">
                  <a:moveTo>
                    <a:pt x="99" y="42"/>
                  </a:moveTo>
                  <a:lnTo>
                    <a:pt x="127" y="60"/>
                  </a:lnTo>
                  <a:lnTo>
                    <a:pt x="143" y="60"/>
                  </a:lnTo>
                  <a:lnTo>
                    <a:pt x="150" y="69"/>
                  </a:lnTo>
                  <a:lnTo>
                    <a:pt x="172" y="78"/>
                  </a:lnTo>
                  <a:lnTo>
                    <a:pt x="177" y="102"/>
                  </a:lnTo>
                  <a:lnTo>
                    <a:pt x="191" y="139"/>
                  </a:lnTo>
                  <a:lnTo>
                    <a:pt x="200" y="148"/>
                  </a:lnTo>
                  <a:lnTo>
                    <a:pt x="204" y="167"/>
                  </a:lnTo>
                  <a:lnTo>
                    <a:pt x="211" y="172"/>
                  </a:lnTo>
                  <a:lnTo>
                    <a:pt x="227" y="202"/>
                  </a:lnTo>
                  <a:lnTo>
                    <a:pt x="262" y="235"/>
                  </a:lnTo>
                  <a:lnTo>
                    <a:pt x="282" y="240"/>
                  </a:lnTo>
                  <a:lnTo>
                    <a:pt x="281" y="255"/>
                  </a:lnTo>
                  <a:lnTo>
                    <a:pt x="287" y="267"/>
                  </a:lnTo>
                  <a:lnTo>
                    <a:pt x="306" y="279"/>
                  </a:lnTo>
                  <a:lnTo>
                    <a:pt x="319" y="298"/>
                  </a:lnTo>
                  <a:lnTo>
                    <a:pt x="330" y="297"/>
                  </a:lnTo>
                  <a:lnTo>
                    <a:pt x="344" y="312"/>
                  </a:lnTo>
                  <a:lnTo>
                    <a:pt x="335" y="333"/>
                  </a:lnTo>
                  <a:lnTo>
                    <a:pt x="339" y="349"/>
                  </a:lnTo>
                  <a:lnTo>
                    <a:pt x="354" y="345"/>
                  </a:lnTo>
                  <a:lnTo>
                    <a:pt x="355" y="358"/>
                  </a:lnTo>
                  <a:lnTo>
                    <a:pt x="374" y="367"/>
                  </a:lnTo>
                  <a:lnTo>
                    <a:pt x="382" y="366"/>
                  </a:lnTo>
                  <a:lnTo>
                    <a:pt x="398" y="379"/>
                  </a:lnTo>
                  <a:lnTo>
                    <a:pt x="400" y="397"/>
                  </a:lnTo>
                  <a:lnTo>
                    <a:pt x="441" y="430"/>
                  </a:lnTo>
                  <a:lnTo>
                    <a:pt x="446" y="442"/>
                  </a:lnTo>
                  <a:lnTo>
                    <a:pt x="453" y="446"/>
                  </a:lnTo>
                  <a:lnTo>
                    <a:pt x="465" y="466"/>
                  </a:lnTo>
                  <a:lnTo>
                    <a:pt x="495" y="492"/>
                  </a:lnTo>
                  <a:lnTo>
                    <a:pt x="502" y="520"/>
                  </a:lnTo>
                  <a:lnTo>
                    <a:pt x="508" y="527"/>
                  </a:lnTo>
                  <a:lnTo>
                    <a:pt x="517" y="551"/>
                  </a:lnTo>
                  <a:lnTo>
                    <a:pt x="515" y="562"/>
                  </a:lnTo>
                  <a:lnTo>
                    <a:pt x="507" y="572"/>
                  </a:lnTo>
                  <a:lnTo>
                    <a:pt x="514" y="582"/>
                  </a:lnTo>
                  <a:lnTo>
                    <a:pt x="499" y="592"/>
                  </a:lnTo>
                  <a:lnTo>
                    <a:pt x="508" y="617"/>
                  </a:lnTo>
                  <a:lnTo>
                    <a:pt x="536" y="644"/>
                  </a:lnTo>
                  <a:lnTo>
                    <a:pt x="554" y="649"/>
                  </a:lnTo>
                  <a:lnTo>
                    <a:pt x="574" y="662"/>
                  </a:lnTo>
                  <a:lnTo>
                    <a:pt x="593" y="685"/>
                  </a:lnTo>
                  <a:lnTo>
                    <a:pt x="640" y="701"/>
                  </a:lnTo>
                  <a:lnTo>
                    <a:pt x="656" y="702"/>
                  </a:lnTo>
                  <a:lnTo>
                    <a:pt x="700" y="734"/>
                  </a:lnTo>
                  <a:lnTo>
                    <a:pt x="785" y="765"/>
                  </a:lnTo>
                  <a:lnTo>
                    <a:pt x="792" y="764"/>
                  </a:lnTo>
                  <a:lnTo>
                    <a:pt x="818" y="782"/>
                  </a:lnTo>
                  <a:lnTo>
                    <a:pt x="844" y="791"/>
                  </a:lnTo>
                  <a:lnTo>
                    <a:pt x="865" y="794"/>
                  </a:lnTo>
                  <a:lnTo>
                    <a:pt x="887" y="803"/>
                  </a:lnTo>
                  <a:lnTo>
                    <a:pt x="904" y="803"/>
                  </a:lnTo>
                  <a:lnTo>
                    <a:pt x="949" y="778"/>
                  </a:lnTo>
                  <a:lnTo>
                    <a:pt x="978" y="781"/>
                  </a:lnTo>
                  <a:lnTo>
                    <a:pt x="1013" y="797"/>
                  </a:lnTo>
                  <a:lnTo>
                    <a:pt x="1069" y="849"/>
                  </a:lnTo>
                  <a:lnTo>
                    <a:pt x="1075" y="831"/>
                  </a:lnTo>
                  <a:lnTo>
                    <a:pt x="1073" y="825"/>
                  </a:lnTo>
                  <a:lnTo>
                    <a:pt x="1101" y="782"/>
                  </a:lnTo>
                  <a:lnTo>
                    <a:pt x="1143" y="780"/>
                  </a:lnTo>
                  <a:lnTo>
                    <a:pt x="1143" y="769"/>
                  </a:lnTo>
                  <a:lnTo>
                    <a:pt x="1131" y="751"/>
                  </a:lnTo>
                  <a:lnTo>
                    <a:pt x="1099" y="723"/>
                  </a:lnTo>
                  <a:lnTo>
                    <a:pt x="1125" y="724"/>
                  </a:lnTo>
                  <a:lnTo>
                    <a:pt x="1126" y="703"/>
                  </a:lnTo>
                  <a:lnTo>
                    <a:pt x="1167" y="703"/>
                  </a:lnTo>
                  <a:lnTo>
                    <a:pt x="1200" y="702"/>
                  </a:lnTo>
                  <a:lnTo>
                    <a:pt x="1215" y="700"/>
                  </a:lnTo>
                  <a:lnTo>
                    <a:pt x="1226" y="677"/>
                  </a:lnTo>
                  <a:lnTo>
                    <a:pt x="1234" y="676"/>
                  </a:lnTo>
                  <a:lnTo>
                    <a:pt x="1243" y="659"/>
                  </a:lnTo>
                  <a:lnTo>
                    <a:pt x="1249" y="660"/>
                  </a:lnTo>
                  <a:lnTo>
                    <a:pt x="1246" y="672"/>
                  </a:lnTo>
                  <a:lnTo>
                    <a:pt x="1253" y="676"/>
                  </a:lnTo>
                  <a:lnTo>
                    <a:pt x="1254" y="696"/>
                  </a:lnTo>
                  <a:lnTo>
                    <a:pt x="1257" y="692"/>
                  </a:lnTo>
                  <a:lnTo>
                    <a:pt x="1270" y="639"/>
                  </a:lnTo>
                  <a:lnTo>
                    <a:pt x="1265" y="632"/>
                  </a:lnTo>
                  <a:lnTo>
                    <a:pt x="1271" y="628"/>
                  </a:lnTo>
                  <a:lnTo>
                    <a:pt x="1271" y="623"/>
                  </a:lnTo>
                  <a:lnTo>
                    <a:pt x="1265" y="619"/>
                  </a:lnTo>
                  <a:lnTo>
                    <a:pt x="1282" y="583"/>
                  </a:lnTo>
                  <a:lnTo>
                    <a:pt x="1298" y="567"/>
                  </a:lnTo>
                  <a:lnTo>
                    <a:pt x="1301" y="552"/>
                  </a:lnTo>
                  <a:lnTo>
                    <a:pt x="1294" y="535"/>
                  </a:lnTo>
                  <a:lnTo>
                    <a:pt x="1270" y="533"/>
                  </a:lnTo>
                  <a:lnTo>
                    <a:pt x="1260" y="541"/>
                  </a:lnTo>
                  <a:lnTo>
                    <a:pt x="1260" y="532"/>
                  </a:lnTo>
                  <a:lnTo>
                    <a:pt x="1246" y="529"/>
                  </a:lnTo>
                  <a:lnTo>
                    <a:pt x="1213" y="540"/>
                  </a:lnTo>
                  <a:lnTo>
                    <a:pt x="1174" y="542"/>
                  </a:lnTo>
                  <a:lnTo>
                    <a:pt x="1150" y="555"/>
                  </a:lnTo>
                  <a:lnTo>
                    <a:pt x="1141" y="601"/>
                  </a:lnTo>
                  <a:lnTo>
                    <a:pt x="1128" y="638"/>
                  </a:lnTo>
                  <a:lnTo>
                    <a:pt x="1108" y="651"/>
                  </a:lnTo>
                  <a:lnTo>
                    <a:pt x="1110" y="666"/>
                  </a:lnTo>
                  <a:lnTo>
                    <a:pt x="1097" y="674"/>
                  </a:lnTo>
                  <a:lnTo>
                    <a:pt x="1084" y="674"/>
                  </a:lnTo>
                  <a:lnTo>
                    <a:pt x="1082" y="665"/>
                  </a:lnTo>
                  <a:lnTo>
                    <a:pt x="1061" y="663"/>
                  </a:lnTo>
                  <a:lnTo>
                    <a:pt x="1058" y="666"/>
                  </a:lnTo>
                  <a:lnTo>
                    <a:pt x="1039" y="673"/>
                  </a:lnTo>
                  <a:lnTo>
                    <a:pt x="1001" y="677"/>
                  </a:lnTo>
                  <a:lnTo>
                    <a:pt x="983" y="687"/>
                  </a:lnTo>
                  <a:lnTo>
                    <a:pt x="973" y="687"/>
                  </a:lnTo>
                  <a:lnTo>
                    <a:pt x="949" y="666"/>
                  </a:lnTo>
                  <a:lnTo>
                    <a:pt x="937" y="667"/>
                  </a:lnTo>
                  <a:lnTo>
                    <a:pt x="918" y="658"/>
                  </a:lnTo>
                  <a:lnTo>
                    <a:pt x="901" y="642"/>
                  </a:lnTo>
                  <a:lnTo>
                    <a:pt x="887" y="605"/>
                  </a:lnTo>
                  <a:lnTo>
                    <a:pt x="865" y="581"/>
                  </a:lnTo>
                  <a:lnTo>
                    <a:pt x="854" y="562"/>
                  </a:lnTo>
                  <a:lnTo>
                    <a:pt x="851" y="554"/>
                  </a:lnTo>
                  <a:lnTo>
                    <a:pt x="856" y="544"/>
                  </a:lnTo>
                  <a:lnTo>
                    <a:pt x="855" y="537"/>
                  </a:lnTo>
                  <a:lnTo>
                    <a:pt x="841" y="520"/>
                  </a:lnTo>
                  <a:lnTo>
                    <a:pt x="835" y="506"/>
                  </a:lnTo>
                  <a:lnTo>
                    <a:pt x="838" y="450"/>
                  </a:lnTo>
                  <a:lnTo>
                    <a:pt x="830" y="390"/>
                  </a:lnTo>
                  <a:lnTo>
                    <a:pt x="839" y="376"/>
                  </a:lnTo>
                  <a:lnTo>
                    <a:pt x="840" y="360"/>
                  </a:lnTo>
                  <a:lnTo>
                    <a:pt x="855" y="359"/>
                  </a:lnTo>
                  <a:lnTo>
                    <a:pt x="860" y="353"/>
                  </a:lnTo>
                  <a:lnTo>
                    <a:pt x="862" y="341"/>
                  </a:lnTo>
                  <a:lnTo>
                    <a:pt x="855" y="348"/>
                  </a:lnTo>
                  <a:lnTo>
                    <a:pt x="860" y="333"/>
                  </a:lnTo>
                  <a:lnTo>
                    <a:pt x="861" y="332"/>
                  </a:lnTo>
                  <a:lnTo>
                    <a:pt x="847" y="332"/>
                  </a:lnTo>
                  <a:lnTo>
                    <a:pt x="832" y="325"/>
                  </a:lnTo>
                  <a:lnTo>
                    <a:pt x="811" y="324"/>
                  </a:lnTo>
                  <a:lnTo>
                    <a:pt x="788" y="316"/>
                  </a:lnTo>
                  <a:lnTo>
                    <a:pt x="775" y="307"/>
                  </a:lnTo>
                  <a:lnTo>
                    <a:pt x="762" y="288"/>
                  </a:lnTo>
                  <a:lnTo>
                    <a:pt x="750" y="250"/>
                  </a:lnTo>
                  <a:lnTo>
                    <a:pt x="736" y="241"/>
                  </a:lnTo>
                  <a:lnTo>
                    <a:pt x="730" y="226"/>
                  </a:lnTo>
                  <a:lnTo>
                    <a:pt x="717" y="213"/>
                  </a:lnTo>
                  <a:lnTo>
                    <a:pt x="702" y="176"/>
                  </a:lnTo>
                  <a:lnTo>
                    <a:pt x="676" y="150"/>
                  </a:lnTo>
                  <a:lnTo>
                    <a:pt x="669" y="143"/>
                  </a:lnTo>
                  <a:lnTo>
                    <a:pt x="625" y="142"/>
                  </a:lnTo>
                  <a:lnTo>
                    <a:pt x="616" y="145"/>
                  </a:lnTo>
                  <a:lnTo>
                    <a:pt x="595" y="184"/>
                  </a:lnTo>
                  <a:lnTo>
                    <a:pt x="578" y="181"/>
                  </a:lnTo>
                  <a:lnTo>
                    <a:pt x="544" y="156"/>
                  </a:lnTo>
                  <a:lnTo>
                    <a:pt x="533" y="141"/>
                  </a:lnTo>
                  <a:lnTo>
                    <a:pt x="522" y="101"/>
                  </a:lnTo>
                  <a:lnTo>
                    <a:pt x="499" y="86"/>
                  </a:lnTo>
                  <a:lnTo>
                    <a:pt x="476" y="62"/>
                  </a:lnTo>
                  <a:lnTo>
                    <a:pt x="467" y="57"/>
                  </a:lnTo>
                  <a:lnTo>
                    <a:pt x="461" y="47"/>
                  </a:lnTo>
                  <a:lnTo>
                    <a:pt x="450" y="41"/>
                  </a:lnTo>
                  <a:lnTo>
                    <a:pt x="415" y="41"/>
                  </a:lnTo>
                  <a:lnTo>
                    <a:pt x="378" y="42"/>
                  </a:lnTo>
                  <a:lnTo>
                    <a:pt x="378" y="66"/>
                  </a:lnTo>
                  <a:lnTo>
                    <a:pt x="307" y="66"/>
                  </a:lnTo>
                  <a:lnTo>
                    <a:pt x="261" y="66"/>
                  </a:lnTo>
                  <a:lnTo>
                    <a:pt x="200" y="42"/>
                  </a:lnTo>
                  <a:lnTo>
                    <a:pt x="139" y="20"/>
                  </a:lnTo>
                  <a:lnTo>
                    <a:pt x="98" y="5"/>
                  </a:lnTo>
                  <a:lnTo>
                    <a:pt x="97" y="0"/>
                  </a:lnTo>
                  <a:lnTo>
                    <a:pt x="68" y="3"/>
                  </a:lnTo>
                  <a:lnTo>
                    <a:pt x="36" y="5"/>
                  </a:lnTo>
                  <a:lnTo>
                    <a:pt x="0" y="8"/>
                  </a:lnTo>
                  <a:lnTo>
                    <a:pt x="23" y="44"/>
                  </a:lnTo>
                  <a:lnTo>
                    <a:pt x="24" y="56"/>
                  </a:lnTo>
                  <a:lnTo>
                    <a:pt x="46" y="93"/>
                  </a:lnTo>
                  <a:lnTo>
                    <a:pt x="52" y="117"/>
                  </a:lnTo>
                  <a:lnTo>
                    <a:pt x="57" y="114"/>
                  </a:lnTo>
                  <a:lnTo>
                    <a:pt x="64" y="147"/>
                  </a:lnTo>
                  <a:lnTo>
                    <a:pt x="88" y="164"/>
                  </a:lnTo>
                  <a:lnTo>
                    <a:pt x="95" y="165"/>
                  </a:lnTo>
                  <a:lnTo>
                    <a:pt x="134" y="211"/>
                  </a:lnTo>
                  <a:lnTo>
                    <a:pt x="135" y="232"/>
                  </a:lnTo>
                  <a:lnTo>
                    <a:pt x="129" y="236"/>
                  </a:lnTo>
                  <a:lnTo>
                    <a:pt x="130" y="244"/>
                  </a:lnTo>
                  <a:lnTo>
                    <a:pt x="125" y="240"/>
                  </a:lnTo>
                  <a:lnTo>
                    <a:pt x="112" y="244"/>
                  </a:lnTo>
                  <a:lnTo>
                    <a:pt x="94" y="243"/>
                  </a:lnTo>
                  <a:lnTo>
                    <a:pt x="94" y="249"/>
                  </a:lnTo>
                  <a:lnTo>
                    <a:pt x="98" y="247"/>
                  </a:lnTo>
                  <a:lnTo>
                    <a:pt x="115" y="258"/>
                  </a:lnTo>
                  <a:lnTo>
                    <a:pt x="120" y="271"/>
                  </a:lnTo>
                  <a:lnTo>
                    <a:pt x="134" y="276"/>
                  </a:lnTo>
                  <a:lnTo>
                    <a:pt x="156" y="292"/>
                  </a:lnTo>
                  <a:lnTo>
                    <a:pt x="166" y="294"/>
                  </a:lnTo>
                  <a:lnTo>
                    <a:pt x="175" y="285"/>
                  </a:lnTo>
                  <a:lnTo>
                    <a:pt x="179" y="299"/>
                  </a:lnTo>
                  <a:lnTo>
                    <a:pt x="188" y="311"/>
                  </a:lnTo>
                  <a:lnTo>
                    <a:pt x="207" y="319"/>
                  </a:lnTo>
                  <a:lnTo>
                    <a:pt x="217" y="342"/>
                  </a:lnTo>
                  <a:lnTo>
                    <a:pt x="219" y="366"/>
                  </a:lnTo>
                  <a:lnTo>
                    <a:pt x="213" y="389"/>
                  </a:lnTo>
                  <a:lnTo>
                    <a:pt x="217" y="384"/>
                  </a:lnTo>
                  <a:lnTo>
                    <a:pt x="219" y="389"/>
                  </a:lnTo>
                  <a:lnTo>
                    <a:pt x="228" y="390"/>
                  </a:lnTo>
                  <a:lnTo>
                    <a:pt x="231" y="397"/>
                  </a:lnTo>
                  <a:lnTo>
                    <a:pt x="240" y="399"/>
                  </a:lnTo>
                  <a:lnTo>
                    <a:pt x="247" y="411"/>
                  </a:lnTo>
                  <a:lnTo>
                    <a:pt x="288" y="441"/>
                  </a:lnTo>
                  <a:lnTo>
                    <a:pt x="297" y="451"/>
                  </a:lnTo>
                  <a:lnTo>
                    <a:pt x="309" y="475"/>
                  </a:lnTo>
                  <a:lnTo>
                    <a:pt x="328" y="462"/>
                  </a:lnTo>
                  <a:lnTo>
                    <a:pt x="332" y="451"/>
                  </a:lnTo>
                  <a:lnTo>
                    <a:pt x="330" y="446"/>
                  </a:lnTo>
                  <a:lnTo>
                    <a:pt x="317" y="425"/>
                  </a:lnTo>
                  <a:lnTo>
                    <a:pt x="299" y="411"/>
                  </a:lnTo>
                  <a:lnTo>
                    <a:pt x="292" y="417"/>
                  </a:lnTo>
                  <a:lnTo>
                    <a:pt x="283" y="411"/>
                  </a:lnTo>
                  <a:lnTo>
                    <a:pt x="277" y="397"/>
                  </a:lnTo>
                  <a:lnTo>
                    <a:pt x="277" y="383"/>
                  </a:lnTo>
                  <a:lnTo>
                    <a:pt x="267" y="368"/>
                  </a:lnTo>
                  <a:lnTo>
                    <a:pt x="267" y="354"/>
                  </a:lnTo>
                  <a:lnTo>
                    <a:pt x="255" y="341"/>
                  </a:lnTo>
                  <a:lnTo>
                    <a:pt x="251" y="317"/>
                  </a:lnTo>
                  <a:lnTo>
                    <a:pt x="242" y="298"/>
                  </a:lnTo>
                  <a:lnTo>
                    <a:pt x="230" y="291"/>
                  </a:lnTo>
                  <a:lnTo>
                    <a:pt x="235" y="304"/>
                  </a:lnTo>
                  <a:lnTo>
                    <a:pt x="229" y="299"/>
                  </a:lnTo>
                  <a:lnTo>
                    <a:pt x="223" y="281"/>
                  </a:lnTo>
                  <a:lnTo>
                    <a:pt x="214" y="274"/>
                  </a:lnTo>
                  <a:lnTo>
                    <a:pt x="209" y="258"/>
                  </a:lnTo>
                  <a:lnTo>
                    <a:pt x="194" y="242"/>
                  </a:lnTo>
                  <a:lnTo>
                    <a:pt x="188" y="216"/>
                  </a:lnTo>
                  <a:lnTo>
                    <a:pt x="180" y="211"/>
                  </a:lnTo>
                  <a:lnTo>
                    <a:pt x="172" y="193"/>
                  </a:lnTo>
                  <a:lnTo>
                    <a:pt x="160" y="190"/>
                  </a:lnTo>
                  <a:lnTo>
                    <a:pt x="152" y="171"/>
                  </a:lnTo>
                  <a:lnTo>
                    <a:pt x="129" y="149"/>
                  </a:lnTo>
                  <a:lnTo>
                    <a:pt x="123" y="148"/>
                  </a:lnTo>
                  <a:lnTo>
                    <a:pt x="113" y="129"/>
                  </a:lnTo>
                  <a:lnTo>
                    <a:pt x="107" y="89"/>
                  </a:lnTo>
                  <a:lnTo>
                    <a:pt x="101" y="78"/>
                  </a:lnTo>
                  <a:lnTo>
                    <a:pt x="99" y="4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3" name="Freeform 1095"/>
            <p:cNvSpPr>
              <a:spLocks/>
            </p:cNvSpPr>
            <p:nvPr/>
          </p:nvSpPr>
          <p:spPr bwMode="auto">
            <a:xfrm>
              <a:off x="1559822" y="3659477"/>
              <a:ext cx="215430" cy="256391"/>
            </a:xfrm>
            <a:custGeom>
              <a:avLst/>
              <a:gdLst>
                <a:gd name="T0" fmla="*/ 2147483647 w 436"/>
                <a:gd name="T1" fmla="*/ 2147483647 h 514"/>
                <a:gd name="T2" fmla="*/ 2147483647 w 436"/>
                <a:gd name="T3" fmla="*/ 2147483647 h 514"/>
                <a:gd name="T4" fmla="*/ 2147483647 w 436"/>
                <a:gd name="T5" fmla="*/ 2147483647 h 514"/>
                <a:gd name="T6" fmla="*/ 2147483647 w 436"/>
                <a:gd name="T7" fmla="*/ 2147483647 h 514"/>
                <a:gd name="T8" fmla="*/ 2147483647 w 436"/>
                <a:gd name="T9" fmla="*/ 2147483647 h 514"/>
                <a:gd name="T10" fmla="*/ 2147483647 w 436"/>
                <a:gd name="T11" fmla="*/ 2147483647 h 514"/>
                <a:gd name="T12" fmla="*/ 2147483647 w 436"/>
                <a:gd name="T13" fmla="*/ 0 h 514"/>
                <a:gd name="T14" fmla="*/ 2147483647 w 436"/>
                <a:gd name="T15" fmla="*/ 0 h 514"/>
                <a:gd name="T16" fmla="*/ 2147483647 w 436"/>
                <a:gd name="T17" fmla="*/ 0 h 514"/>
                <a:gd name="T18" fmla="*/ 2147483647 w 436"/>
                <a:gd name="T19" fmla="*/ 2147483647 h 514"/>
                <a:gd name="T20" fmla="*/ 0 w 436"/>
                <a:gd name="T21" fmla="*/ 2147483647 h 514"/>
                <a:gd name="T22" fmla="*/ 2147483647 w 436"/>
                <a:gd name="T23" fmla="*/ 2147483647 h 514"/>
                <a:gd name="T24" fmla="*/ 2147483647 w 436"/>
                <a:gd name="T25" fmla="*/ 2147483647 h 514"/>
                <a:gd name="T26" fmla="*/ 2147483647 w 436"/>
                <a:gd name="T27" fmla="*/ 2147483647 h 514"/>
                <a:gd name="T28" fmla="*/ 2147483647 w 436"/>
                <a:gd name="T29" fmla="*/ 2147483647 h 514"/>
                <a:gd name="T30" fmla="*/ 2147483647 w 436"/>
                <a:gd name="T31" fmla="*/ 2147483647 h 514"/>
                <a:gd name="T32" fmla="*/ 2147483647 w 436"/>
                <a:gd name="T33" fmla="*/ 2147483647 h 514"/>
                <a:gd name="T34" fmla="*/ 2147483647 w 436"/>
                <a:gd name="T35" fmla="*/ 2147483647 h 514"/>
                <a:gd name="T36" fmla="*/ 2147483647 w 436"/>
                <a:gd name="T37" fmla="*/ 2147483647 h 514"/>
                <a:gd name="T38" fmla="*/ 2147483647 w 436"/>
                <a:gd name="T39" fmla="*/ 2147483647 h 514"/>
                <a:gd name="T40" fmla="*/ 2147483647 w 436"/>
                <a:gd name="T41" fmla="*/ 2147483647 h 514"/>
                <a:gd name="T42" fmla="*/ 2147483647 w 436"/>
                <a:gd name="T43" fmla="*/ 2147483647 h 514"/>
                <a:gd name="T44" fmla="*/ 2147483647 w 436"/>
                <a:gd name="T45" fmla="*/ 2147483647 h 514"/>
                <a:gd name="T46" fmla="*/ 2147483647 w 436"/>
                <a:gd name="T47" fmla="*/ 2147483647 h 514"/>
                <a:gd name="T48" fmla="*/ 2147483647 w 436"/>
                <a:gd name="T49" fmla="*/ 2147483647 h 514"/>
                <a:gd name="T50" fmla="*/ 2147483647 w 436"/>
                <a:gd name="T51" fmla="*/ 2147483647 h 514"/>
                <a:gd name="T52" fmla="*/ 2147483647 w 436"/>
                <a:gd name="T53" fmla="*/ 2147483647 h 514"/>
                <a:gd name="T54" fmla="*/ 2147483647 w 436"/>
                <a:gd name="T55" fmla="*/ 2147483647 h 514"/>
                <a:gd name="T56" fmla="*/ 2147483647 w 436"/>
                <a:gd name="T57" fmla="*/ 2147483647 h 514"/>
                <a:gd name="T58" fmla="*/ 2147483647 w 436"/>
                <a:gd name="T59" fmla="*/ 2147483647 h 514"/>
                <a:gd name="T60" fmla="*/ 2147483647 w 436"/>
                <a:gd name="T61" fmla="*/ 2147483647 h 514"/>
                <a:gd name="T62" fmla="*/ 2147483647 w 436"/>
                <a:gd name="T63" fmla="*/ 2147483647 h 5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6"/>
                <a:gd name="T97" fmla="*/ 0 h 514"/>
                <a:gd name="T98" fmla="*/ 436 w 436"/>
                <a:gd name="T99" fmla="*/ 514 h 51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6" h="514">
                  <a:moveTo>
                    <a:pt x="409" y="467"/>
                  </a:moveTo>
                  <a:lnTo>
                    <a:pt x="417" y="459"/>
                  </a:lnTo>
                  <a:lnTo>
                    <a:pt x="419" y="439"/>
                  </a:lnTo>
                  <a:lnTo>
                    <a:pt x="436" y="422"/>
                  </a:lnTo>
                  <a:lnTo>
                    <a:pt x="413" y="391"/>
                  </a:lnTo>
                  <a:lnTo>
                    <a:pt x="413" y="385"/>
                  </a:lnTo>
                  <a:lnTo>
                    <a:pt x="372" y="346"/>
                  </a:lnTo>
                  <a:lnTo>
                    <a:pt x="311" y="291"/>
                  </a:lnTo>
                  <a:lnTo>
                    <a:pt x="267" y="250"/>
                  </a:lnTo>
                  <a:lnTo>
                    <a:pt x="220" y="206"/>
                  </a:lnTo>
                  <a:lnTo>
                    <a:pt x="183" y="171"/>
                  </a:lnTo>
                  <a:lnTo>
                    <a:pt x="183" y="104"/>
                  </a:lnTo>
                  <a:lnTo>
                    <a:pt x="183" y="48"/>
                  </a:lnTo>
                  <a:lnTo>
                    <a:pt x="183" y="0"/>
                  </a:lnTo>
                  <a:lnTo>
                    <a:pt x="137" y="0"/>
                  </a:lnTo>
                  <a:lnTo>
                    <a:pt x="90" y="0"/>
                  </a:lnTo>
                  <a:lnTo>
                    <a:pt x="43" y="0"/>
                  </a:lnTo>
                  <a:lnTo>
                    <a:pt x="5" y="0"/>
                  </a:lnTo>
                  <a:lnTo>
                    <a:pt x="13" y="35"/>
                  </a:lnTo>
                  <a:lnTo>
                    <a:pt x="10" y="68"/>
                  </a:lnTo>
                  <a:lnTo>
                    <a:pt x="0" y="85"/>
                  </a:lnTo>
                  <a:lnTo>
                    <a:pt x="0" y="92"/>
                  </a:lnTo>
                  <a:lnTo>
                    <a:pt x="25" y="132"/>
                  </a:lnTo>
                  <a:lnTo>
                    <a:pt x="24" y="150"/>
                  </a:lnTo>
                  <a:lnTo>
                    <a:pt x="32" y="179"/>
                  </a:lnTo>
                  <a:lnTo>
                    <a:pt x="57" y="207"/>
                  </a:lnTo>
                  <a:lnTo>
                    <a:pt x="59" y="220"/>
                  </a:lnTo>
                  <a:lnTo>
                    <a:pt x="67" y="228"/>
                  </a:lnTo>
                  <a:lnTo>
                    <a:pt x="78" y="229"/>
                  </a:lnTo>
                  <a:lnTo>
                    <a:pt x="79" y="217"/>
                  </a:lnTo>
                  <a:lnTo>
                    <a:pt x="101" y="221"/>
                  </a:lnTo>
                  <a:lnTo>
                    <a:pt x="86" y="230"/>
                  </a:lnTo>
                  <a:lnTo>
                    <a:pt x="97" y="252"/>
                  </a:lnTo>
                  <a:lnTo>
                    <a:pt x="80" y="237"/>
                  </a:lnTo>
                  <a:lnTo>
                    <a:pt x="87" y="272"/>
                  </a:lnTo>
                  <a:lnTo>
                    <a:pt x="94" y="279"/>
                  </a:lnTo>
                  <a:lnTo>
                    <a:pt x="104" y="281"/>
                  </a:lnTo>
                  <a:lnTo>
                    <a:pt x="109" y="289"/>
                  </a:lnTo>
                  <a:lnTo>
                    <a:pt x="109" y="298"/>
                  </a:lnTo>
                  <a:lnTo>
                    <a:pt x="104" y="302"/>
                  </a:lnTo>
                  <a:lnTo>
                    <a:pt x="106" y="315"/>
                  </a:lnTo>
                  <a:lnTo>
                    <a:pt x="149" y="364"/>
                  </a:lnTo>
                  <a:lnTo>
                    <a:pt x="150" y="372"/>
                  </a:lnTo>
                  <a:lnTo>
                    <a:pt x="162" y="381"/>
                  </a:lnTo>
                  <a:lnTo>
                    <a:pt x="165" y="408"/>
                  </a:lnTo>
                  <a:lnTo>
                    <a:pt x="194" y="417"/>
                  </a:lnTo>
                  <a:lnTo>
                    <a:pt x="203" y="416"/>
                  </a:lnTo>
                  <a:lnTo>
                    <a:pt x="240" y="439"/>
                  </a:lnTo>
                  <a:lnTo>
                    <a:pt x="243" y="434"/>
                  </a:lnTo>
                  <a:lnTo>
                    <a:pt x="249" y="436"/>
                  </a:lnTo>
                  <a:lnTo>
                    <a:pt x="258" y="451"/>
                  </a:lnTo>
                  <a:lnTo>
                    <a:pt x="277" y="457"/>
                  </a:lnTo>
                  <a:lnTo>
                    <a:pt x="302" y="481"/>
                  </a:lnTo>
                  <a:lnTo>
                    <a:pt x="306" y="488"/>
                  </a:lnTo>
                  <a:lnTo>
                    <a:pt x="310" y="514"/>
                  </a:lnTo>
                  <a:lnTo>
                    <a:pt x="346" y="511"/>
                  </a:lnTo>
                  <a:lnTo>
                    <a:pt x="378" y="509"/>
                  </a:lnTo>
                  <a:lnTo>
                    <a:pt x="407" y="506"/>
                  </a:lnTo>
                  <a:lnTo>
                    <a:pt x="410" y="502"/>
                  </a:lnTo>
                  <a:lnTo>
                    <a:pt x="417" y="502"/>
                  </a:lnTo>
                  <a:lnTo>
                    <a:pt x="421" y="495"/>
                  </a:lnTo>
                  <a:lnTo>
                    <a:pt x="421" y="489"/>
                  </a:lnTo>
                  <a:lnTo>
                    <a:pt x="410" y="483"/>
                  </a:lnTo>
                  <a:lnTo>
                    <a:pt x="409" y="46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4" name="Freeform 1096"/>
            <p:cNvSpPr>
              <a:spLocks/>
            </p:cNvSpPr>
            <p:nvPr/>
          </p:nvSpPr>
          <p:spPr bwMode="auto">
            <a:xfrm>
              <a:off x="1776769" y="3659477"/>
              <a:ext cx="106198" cy="138057"/>
            </a:xfrm>
            <a:custGeom>
              <a:avLst/>
              <a:gdLst>
                <a:gd name="T0" fmla="*/ 2147483647 w 214"/>
                <a:gd name="T1" fmla="*/ 0 h 279"/>
                <a:gd name="T2" fmla="*/ 2147483647 w 214"/>
                <a:gd name="T3" fmla="*/ 0 h 279"/>
                <a:gd name="T4" fmla="*/ 2147483647 w 214"/>
                <a:gd name="T5" fmla="*/ 2147483647 h 279"/>
                <a:gd name="T6" fmla="*/ 2147483647 w 214"/>
                <a:gd name="T7" fmla="*/ 2147483647 h 279"/>
                <a:gd name="T8" fmla="*/ 2147483647 w 214"/>
                <a:gd name="T9" fmla="*/ 2147483647 h 279"/>
                <a:gd name="T10" fmla="*/ 2147483647 w 214"/>
                <a:gd name="T11" fmla="*/ 2147483647 h 279"/>
                <a:gd name="T12" fmla="*/ 2147483647 w 214"/>
                <a:gd name="T13" fmla="*/ 2147483647 h 279"/>
                <a:gd name="T14" fmla="*/ 2147483647 w 214"/>
                <a:gd name="T15" fmla="*/ 2147483647 h 279"/>
                <a:gd name="T16" fmla="*/ 2147483647 w 214"/>
                <a:gd name="T17" fmla="*/ 2147483647 h 279"/>
                <a:gd name="T18" fmla="*/ 2147483647 w 214"/>
                <a:gd name="T19" fmla="*/ 2147483647 h 279"/>
                <a:gd name="T20" fmla="*/ 2147483647 w 214"/>
                <a:gd name="T21" fmla="*/ 2147483647 h 279"/>
                <a:gd name="T22" fmla="*/ 2147483647 w 214"/>
                <a:gd name="T23" fmla="*/ 2147483647 h 279"/>
                <a:gd name="T24" fmla="*/ 0 w 214"/>
                <a:gd name="T25" fmla="*/ 2147483647 h 279"/>
                <a:gd name="T26" fmla="*/ 0 w 214"/>
                <a:gd name="T27" fmla="*/ 2147483647 h 279"/>
                <a:gd name="T28" fmla="*/ 0 w 214"/>
                <a:gd name="T29" fmla="*/ 2147483647 h 279"/>
                <a:gd name="T30" fmla="*/ 0 w 214"/>
                <a:gd name="T31" fmla="*/ 2147483647 h 279"/>
                <a:gd name="T32" fmla="*/ 0 w 214"/>
                <a:gd name="T33" fmla="*/ 0 h 279"/>
                <a:gd name="T34" fmla="*/ 2147483647 w 214"/>
                <a:gd name="T35" fmla="*/ 0 h 27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4"/>
                <a:gd name="T55" fmla="*/ 0 h 279"/>
                <a:gd name="T56" fmla="*/ 214 w 214"/>
                <a:gd name="T57" fmla="*/ 279 h 27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4" h="279">
                  <a:moveTo>
                    <a:pt x="27" y="0"/>
                  </a:moveTo>
                  <a:lnTo>
                    <a:pt x="128" y="0"/>
                  </a:lnTo>
                  <a:lnTo>
                    <a:pt x="128" y="58"/>
                  </a:lnTo>
                  <a:lnTo>
                    <a:pt x="170" y="58"/>
                  </a:lnTo>
                  <a:lnTo>
                    <a:pt x="214" y="58"/>
                  </a:lnTo>
                  <a:lnTo>
                    <a:pt x="214" y="134"/>
                  </a:lnTo>
                  <a:lnTo>
                    <a:pt x="214" y="218"/>
                  </a:lnTo>
                  <a:lnTo>
                    <a:pt x="214" y="279"/>
                  </a:lnTo>
                  <a:lnTo>
                    <a:pt x="178" y="279"/>
                  </a:lnTo>
                  <a:lnTo>
                    <a:pt x="133" y="279"/>
                  </a:lnTo>
                  <a:lnTo>
                    <a:pt x="77" y="279"/>
                  </a:lnTo>
                  <a:lnTo>
                    <a:pt x="32" y="279"/>
                  </a:lnTo>
                  <a:lnTo>
                    <a:pt x="0" y="279"/>
                  </a:lnTo>
                  <a:lnTo>
                    <a:pt x="0" y="217"/>
                  </a:lnTo>
                  <a:lnTo>
                    <a:pt x="0" y="139"/>
                  </a:lnTo>
                  <a:lnTo>
                    <a:pt x="0" y="65"/>
                  </a:lnTo>
                  <a:lnTo>
                    <a:pt x="0" y="0"/>
                  </a:lnTo>
                  <a:lnTo>
                    <a:pt x="27" y="0"/>
                  </a:lnTo>
                  <a:close/>
                </a:path>
              </a:pathLst>
            </a:custGeom>
            <a:solidFill>
              <a:schemeClr val="accent4"/>
            </a:solidFill>
            <a:ln w="6350">
              <a:solidFill>
                <a:schemeClr val="tx1"/>
              </a:solidFill>
              <a:round/>
              <a:headEnd/>
              <a:tailEnd/>
            </a:ln>
            <a:effectLst>
              <a:outerShdw blurRad="63500" sx="102000" sy="102000" algn="ctr"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5" name="Freeform 1097"/>
            <p:cNvSpPr>
              <a:spLocks/>
            </p:cNvSpPr>
            <p:nvPr/>
          </p:nvSpPr>
          <p:spPr bwMode="auto">
            <a:xfrm>
              <a:off x="1650849" y="3659477"/>
              <a:ext cx="125920" cy="191156"/>
            </a:xfrm>
            <a:custGeom>
              <a:avLst/>
              <a:gdLst>
                <a:gd name="T0" fmla="*/ 2147483647 w 256"/>
                <a:gd name="T1" fmla="*/ 2147483647 h 385"/>
                <a:gd name="T2" fmla="*/ 2147483647 w 256"/>
                <a:gd name="T3" fmla="*/ 2147483647 h 385"/>
                <a:gd name="T4" fmla="*/ 2147483647 w 256"/>
                <a:gd name="T5" fmla="*/ 2147483647 h 385"/>
                <a:gd name="T6" fmla="*/ 2147483647 w 256"/>
                <a:gd name="T7" fmla="*/ 2147483647 h 385"/>
                <a:gd name="T8" fmla="*/ 0 w 256"/>
                <a:gd name="T9" fmla="*/ 2147483647 h 385"/>
                <a:gd name="T10" fmla="*/ 0 w 256"/>
                <a:gd name="T11" fmla="*/ 2147483647 h 385"/>
                <a:gd name="T12" fmla="*/ 0 w 256"/>
                <a:gd name="T13" fmla="*/ 2147483647 h 385"/>
                <a:gd name="T14" fmla="*/ 0 w 256"/>
                <a:gd name="T15" fmla="*/ 0 h 385"/>
                <a:gd name="T16" fmla="*/ 2147483647 w 256"/>
                <a:gd name="T17" fmla="*/ 0 h 385"/>
                <a:gd name="T18" fmla="*/ 2147483647 w 256"/>
                <a:gd name="T19" fmla="*/ 0 h 385"/>
                <a:gd name="T20" fmla="*/ 2147483647 w 256"/>
                <a:gd name="T21" fmla="*/ 0 h 385"/>
                <a:gd name="T22" fmla="*/ 2147483647 w 256"/>
                <a:gd name="T23" fmla="*/ 0 h 385"/>
                <a:gd name="T24" fmla="*/ 2147483647 w 256"/>
                <a:gd name="T25" fmla="*/ 0 h 385"/>
                <a:gd name="T26" fmla="*/ 2147483647 w 256"/>
                <a:gd name="T27" fmla="*/ 0 h 385"/>
                <a:gd name="T28" fmla="*/ 2147483647 w 256"/>
                <a:gd name="T29" fmla="*/ 2147483647 h 385"/>
                <a:gd name="T30" fmla="*/ 2147483647 w 256"/>
                <a:gd name="T31" fmla="*/ 2147483647 h 385"/>
                <a:gd name="T32" fmla="*/ 2147483647 w 256"/>
                <a:gd name="T33" fmla="*/ 2147483647 h 385"/>
                <a:gd name="T34" fmla="*/ 2147483647 w 256"/>
                <a:gd name="T35" fmla="*/ 2147483647 h 385"/>
                <a:gd name="T36" fmla="*/ 2147483647 w 256"/>
                <a:gd name="T37" fmla="*/ 2147483647 h 385"/>
                <a:gd name="T38" fmla="*/ 2147483647 w 256"/>
                <a:gd name="T39" fmla="*/ 2147483647 h 385"/>
                <a:gd name="T40" fmla="*/ 2147483647 w 256"/>
                <a:gd name="T41" fmla="*/ 2147483647 h 385"/>
                <a:gd name="T42" fmla="*/ 2147483647 w 256"/>
                <a:gd name="T43" fmla="*/ 2147483647 h 385"/>
                <a:gd name="T44" fmla="*/ 2147483647 w 256"/>
                <a:gd name="T45" fmla="*/ 2147483647 h 385"/>
                <a:gd name="T46" fmla="*/ 2147483647 w 256"/>
                <a:gd name="T47" fmla="*/ 2147483647 h 38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56"/>
                <a:gd name="T73" fmla="*/ 0 h 385"/>
                <a:gd name="T74" fmla="*/ 256 w 256"/>
                <a:gd name="T75" fmla="*/ 385 h 38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56" h="385">
                  <a:moveTo>
                    <a:pt x="189" y="346"/>
                  </a:moveTo>
                  <a:lnTo>
                    <a:pt x="128" y="291"/>
                  </a:lnTo>
                  <a:lnTo>
                    <a:pt x="84" y="250"/>
                  </a:lnTo>
                  <a:lnTo>
                    <a:pt x="37" y="206"/>
                  </a:lnTo>
                  <a:lnTo>
                    <a:pt x="0" y="171"/>
                  </a:lnTo>
                  <a:lnTo>
                    <a:pt x="0" y="104"/>
                  </a:lnTo>
                  <a:lnTo>
                    <a:pt x="0" y="48"/>
                  </a:lnTo>
                  <a:lnTo>
                    <a:pt x="0" y="0"/>
                  </a:lnTo>
                  <a:lnTo>
                    <a:pt x="42" y="0"/>
                  </a:lnTo>
                  <a:lnTo>
                    <a:pt x="83" y="0"/>
                  </a:lnTo>
                  <a:lnTo>
                    <a:pt x="128" y="0"/>
                  </a:lnTo>
                  <a:lnTo>
                    <a:pt x="168" y="0"/>
                  </a:lnTo>
                  <a:lnTo>
                    <a:pt x="210" y="0"/>
                  </a:lnTo>
                  <a:lnTo>
                    <a:pt x="256" y="0"/>
                  </a:lnTo>
                  <a:lnTo>
                    <a:pt x="256" y="65"/>
                  </a:lnTo>
                  <a:lnTo>
                    <a:pt x="256" y="139"/>
                  </a:lnTo>
                  <a:lnTo>
                    <a:pt x="256" y="217"/>
                  </a:lnTo>
                  <a:lnTo>
                    <a:pt x="256" y="322"/>
                  </a:lnTo>
                  <a:lnTo>
                    <a:pt x="253" y="329"/>
                  </a:lnTo>
                  <a:lnTo>
                    <a:pt x="233" y="324"/>
                  </a:lnTo>
                  <a:lnTo>
                    <a:pt x="226" y="335"/>
                  </a:lnTo>
                  <a:lnTo>
                    <a:pt x="232" y="368"/>
                  </a:lnTo>
                  <a:lnTo>
                    <a:pt x="230" y="385"/>
                  </a:lnTo>
                  <a:lnTo>
                    <a:pt x="189" y="34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6" name="Freeform 1098"/>
            <p:cNvSpPr>
              <a:spLocks/>
            </p:cNvSpPr>
            <p:nvPr/>
          </p:nvSpPr>
          <p:spPr bwMode="auto">
            <a:xfrm>
              <a:off x="1555271" y="3535074"/>
              <a:ext cx="172951" cy="124403"/>
            </a:xfrm>
            <a:custGeom>
              <a:avLst/>
              <a:gdLst>
                <a:gd name="T0" fmla="*/ 2147483647 w 341"/>
                <a:gd name="T1" fmla="*/ 2147483647 h 249"/>
                <a:gd name="T2" fmla="*/ 2147483647 w 341"/>
                <a:gd name="T3" fmla="*/ 2147483647 h 249"/>
                <a:gd name="T4" fmla="*/ 2147483647 w 341"/>
                <a:gd name="T5" fmla="*/ 2147483647 h 249"/>
                <a:gd name="T6" fmla="*/ 2147483647 w 341"/>
                <a:gd name="T7" fmla="*/ 2147483647 h 249"/>
                <a:gd name="T8" fmla="*/ 2147483647 w 341"/>
                <a:gd name="T9" fmla="*/ 2147483647 h 249"/>
                <a:gd name="T10" fmla="*/ 2147483647 w 341"/>
                <a:gd name="T11" fmla="*/ 2147483647 h 249"/>
                <a:gd name="T12" fmla="*/ 2147483647 w 341"/>
                <a:gd name="T13" fmla="*/ 2147483647 h 249"/>
                <a:gd name="T14" fmla="*/ 2147483647 w 341"/>
                <a:gd name="T15" fmla="*/ 2147483647 h 249"/>
                <a:gd name="T16" fmla="*/ 0 w 341"/>
                <a:gd name="T17" fmla="*/ 2147483647 h 249"/>
                <a:gd name="T18" fmla="*/ 2147483647 w 341"/>
                <a:gd name="T19" fmla="*/ 2147483647 h 249"/>
                <a:gd name="T20" fmla="*/ 2147483647 w 341"/>
                <a:gd name="T21" fmla="*/ 2147483647 h 249"/>
                <a:gd name="T22" fmla="*/ 2147483647 w 341"/>
                <a:gd name="T23" fmla="*/ 2147483647 h 249"/>
                <a:gd name="T24" fmla="*/ 2147483647 w 341"/>
                <a:gd name="T25" fmla="*/ 2147483647 h 249"/>
                <a:gd name="T26" fmla="*/ 2147483647 w 341"/>
                <a:gd name="T27" fmla="*/ 2147483647 h 249"/>
                <a:gd name="T28" fmla="*/ 2147483647 w 341"/>
                <a:gd name="T29" fmla="*/ 0 h 249"/>
                <a:gd name="T30" fmla="*/ 2147483647 w 341"/>
                <a:gd name="T31" fmla="*/ 2147483647 h 249"/>
                <a:gd name="T32" fmla="*/ 2147483647 w 341"/>
                <a:gd name="T33" fmla="*/ 2147483647 h 249"/>
                <a:gd name="T34" fmla="*/ 2147483647 w 341"/>
                <a:gd name="T35" fmla="*/ 2147483647 h 249"/>
                <a:gd name="T36" fmla="*/ 2147483647 w 341"/>
                <a:gd name="T37" fmla="*/ 2147483647 h 249"/>
                <a:gd name="T38" fmla="*/ 2147483647 w 341"/>
                <a:gd name="T39" fmla="*/ 2147483647 h 249"/>
                <a:gd name="T40" fmla="*/ 2147483647 w 341"/>
                <a:gd name="T41" fmla="*/ 2147483647 h 249"/>
                <a:gd name="T42" fmla="*/ 2147483647 w 341"/>
                <a:gd name="T43" fmla="*/ 2147483647 h 249"/>
                <a:gd name="T44" fmla="*/ 2147483647 w 341"/>
                <a:gd name="T45" fmla="*/ 2147483647 h 249"/>
                <a:gd name="T46" fmla="*/ 2147483647 w 341"/>
                <a:gd name="T47" fmla="*/ 2147483647 h 249"/>
                <a:gd name="T48" fmla="*/ 2147483647 w 341"/>
                <a:gd name="T49" fmla="*/ 2147483647 h 249"/>
                <a:gd name="T50" fmla="*/ 2147483647 w 341"/>
                <a:gd name="T51" fmla="*/ 2147483647 h 249"/>
                <a:gd name="T52" fmla="*/ 2147483647 w 341"/>
                <a:gd name="T53" fmla="*/ 2147483647 h 249"/>
                <a:gd name="T54" fmla="*/ 2147483647 w 341"/>
                <a:gd name="T55" fmla="*/ 2147483647 h 249"/>
                <a:gd name="T56" fmla="*/ 2147483647 w 341"/>
                <a:gd name="T57" fmla="*/ 2147483647 h 249"/>
                <a:gd name="T58" fmla="*/ 2147483647 w 341"/>
                <a:gd name="T59" fmla="*/ 2147483647 h 249"/>
                <a:gd name="T60" fmla="*/ 2147483647 w 341"/>
                <a:gd name="T61" fmla="*/ 2147483647 h 249"/>
                <a:gd name="T62" fmla="*/ 2147483647 w 341"/>
                <a:gd name="T63" fmla="*/ 2147483647 h 249"/>
                <a:gd name="T64" fmla="*/ 2147483647 w 341"/>
                <a:gd name="T65" fmla="*/ 2147483647 h 249"/>
                <a:gd name="T66" fmla="*/ 2147483647 w 341"/>
                <a:gd name="T67" fmla="*/ 2147483647 h 249"/>
                <a:gd name="T68" fmla="*/ 2147483647 w 341"/>
                <a:gd name="T69" fmla="*/ 2147483647 h 249"/>
                <a:gd name="T70" fmla="*/ 2147483647 w 341"/>
                <a:gd name="T71" fmla="*/ 2147483647 h 249"/>
                <a:gd name="T72" fmla="*/ 2147483647 w 341"/>
                <a:gd name="T73" fmla="*/ 2147483647 h 249"/>
                <a:gd name="T74" fmla="*/ 2147483647 w 341"/>
                <a:gd name="T75" fmla="*/ 2147483647 h 2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1"/>
                <a:gd name="T115" fmla="*/ 0 h 249"/>
                <a:gd name="T116" fmla="*/ 341 w 341"/>
                <a:gd name="T117" fmla="*/ 249 h 2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1" h="249">
                  <a:moveTo>
                    <a:pt x="272" y="249"/>
                  </a:moveTo>
                  <a:lnTo>
                    <a:pt x="231" y="249"/>
                  </a:lnTo>
                  <a:lnTo>
                    <a:pt x="189" y="249"/>
                  </a:lnTo>
                  <a:lnTo>
                    <a:pt x="143" y="249"/>
                  </a:lnTo>
                  <a:lnTo>
                    <a:pt x="96" y="249"/>
                  </a:lnTo>
                  <a:lnTo>
                    <a:pt x="49" y="249"/>
                  </a:lnTo>
                  <a:lnTo>
                    <a:pt x="11" y="249"/>
                  </a:lnTo>
                  <a:lnTo>
                    <a:pt x="4" y="231"/>
                  </a:lnTo>
                  <a:lnTo>
                    <a:pt x="0" y="199"/>
                  </a:lnTo>
                  <a:lnTo>
                    <a:pt x="4" y="178"/>
                  </a:lnTo>
                  <a:lnTo>
                    <a:pt x="13" y="167"/>
                  </a:lnTo>
                  <a:lnTo>
                    <a:pt x="11" y="160"/>
                  </a:lnTo>
                  <a:lnTo>
                    <a:pt x="18" y="117"/>
                  </a:lnTo>
                  <a:lnTo>
                    <a:pt x="24" y="3"/>
                  </a:lnTo>
                  <a:lnTo>
                    <a:pt x="52" y="0"/>
                  </a:lnTo>
                  <a:lnTo>
                    <a:pt x="64" y="8"/>
                  </a:lnTo>
                  <a:lnTo>
                    <a:pt x="70" y="33"/>
                  </a:lnTo>
                  <a:lnTo>
                    <a:pt x="89" y="38"/>
                  </a:lnTo>
                  <a:lnTo>
                    <a:pt x="111" y="29"/>
                  </a:lnTo>
                  <a:lnTo>
                    <a:pt x="132" y="29"/>
                  </a:lnTo>
                  <a:lnTo>
                    <a:pt x="138" y="35"/>
                  </a:lnTo>
                  <a:lnTo>
                    <a:pt x="162" y="27"/>
                  </a:lnTo>
                  <a:lnTo>
                    <a:pt x="180" y="28"/>
                  </a:lnTo>
                  <a:lnTo>
                    <a:pt x="207" y="16"/>
                  </a:lnTo>
                  <a:lnTo>
                    <a:pt x="232" y="12"/>
                  </a:lnTo>
                  <a:lnTo>
                    <a:pt x="279" y="12"/>
                  </a:lnTo>
                  <a:lnTo>
                    <a:pt x="322" y="12"/>
                  </a:lnTo>
                  <a:lnTo>
                    <a:pt x="328" y="22"/>
                  </a:lnTo>
                  <a:lnTo>
                    <a:pt x="337" y="26"/>
                  </a:lnTo>
                  <a:lnTo>
                    <a:pt x="341" y="36"/>
                  </a:lnTo>
                  <a:lnTo>
                    <a:pt x="322" y="83"/>
                  </a:lnTo>
                  <a:lnTo>
                    <a:pt x="309" y="104"/>
                  </a:lnTo>
                  <a:lnTo>
                    <a:pt x="310" y="116"/>
                  </a:lnTo>
                  <a:lnTo>
                    <a:pt x="322" y="123"/>
                  </a:lnTo>
                  <a:lnTo>
                    <a:pt x="317" y="143"/>
                  </a:lnTo>
                  <a:lnTo>
                    <a:pt x="317" y="196"/>
                  </a:lnTo>
                  <a:lnTo>
                    <a:pt x="317" y="249"/>
                  </a:lnTo>
                  <a:lnTo>
                    <a:pt x="272" y="24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7" name="Freeform 1099"/>
            <p:cNvSpPr>
              <a:spLocks/>
            </p:cNvSpPr>
            <p:nvPr/>
          </p:nvSpPr>
          <p:spPr bwMode="auto">
            <a:xfrm>
              <a:off x="1710017" y="3447081"/>
              <a:ext cx="130472" cy="212396"/>
            </a:xfrm>
            <a:custGeom>
              <a:avLst/>
              <a:gdLst>
                <a:gd name="T0" fmla="*/ 2147483647 w 264"/>
                <a:gd name="T1" fmla="*/ 2147483647 h 427"/>
                <a:gd name="T2" fmla="*/ 2147483647 w 264"/>
                <a:gd name="T3" fmla="*/ 2147483647 h 427"/>
                <a:gd name="T4" fmla="*/ 2147483647 w 264"/>
                <a:gd name="T5" fmla="*/ 2147483647 h 427"/>
                <a:gd name="T6" fmla="*/ 2147483647 w 264"/>
                <a:gd name="T7" fmla="*/ 2147483647 h 427"/>
                <a:gd name="T8" fmla="*/ 2147483647 w 264"/>
                <a:gd name="T9" fmla="*/ 2147483647 h 427"/>
                <a:gd name="T10" fmla="*/ 2147483647 w 264"/>
                <a:gd name="T11" fmla="*/ 2147483647 h 427"/>
                <a:gd name="T12" fmla="*/ 2147483647 w 264"/>
                <a:gd name="T13" fmla="*/ 2147483647 h 427"/>
                <a:gd name="T14" fmla="*/ 2147483647 w 264"/>
                <a:gd name="T15" fmla="*/ 2147483647 h 427"/>
                <a:gd name="T16" fmla="*/ 2147483647 w 264"/>
                <a:gd name="T17" fmla="*/ 2147483647 h 427"/>
                <a:gd name="T18" fmla="*/ 2147483647 w 264"/>
                <a:gd name="T19" fmla="*/ 2147483647 h 427"/>
                <a:gd name="T20" fmla="*/ 2147483647 w 264"/>
                <a:gd name="T21" fmla="*/ 2147483647 h 427"/>
                <a:gd name="T22" fmla="*/ 2147483647 w 264"/>
                <a:gd name="T23" fmla="*/ 2147483647 h 427"/>
                <a:gd name="T24" fmla="*/ 2147483647 w 264"/>
                <a:gd name="T25" fmla="*/ 2147483647 h 427"/>
                <a:gd name="T26" fmla="*/ 2147483647 w 264"/>
                <a:gd name="T27" fmla="*/ 2147483647 h 427"/>
                <a:gd name="T28" fmla="*/ 2147483647 w 264"/>
                <a:gd name="T29" fmla="*/ 2147483647 h 427"/>
                <a:gd name="T30" fmla="*/ 2147483647 w 264"/>
                <a:gd name="T31" fmla="*/ 2147483647 h 427"/>
                <a:gd name="T32" fmla="*/ 2147483647 w 264"/>
                <a:gd name="T33" fmla="*/ 2147483647 h 427"/>
                <a:gd name="T34" fmla="*/ 2147483647 w 264"/>
                <a:gd name="T35" fmla="*/ 2147483647 h 427"/>
                <a:gd name="T36" fmla="*/ 2147483647 w 264"/>
                <a:gd name="T37" fmla="*/ 2147483647 h 427"/>
                <a:gd name="T38" fmla="*/ 2147483647 w 264"/>
                <a:gd name="T39" fmla="*/ 2147483647 h 427"/>
                <a:gd name="T40" fmla="*/ 2147483647 w 264"/>
                <a:gd name="T41" fmla="*/ 2147483647 h 427"/>
                <a:gd name="T42" fmla="*/ 2147483647 w 264"/>
                <a:gd name="T43" fmla="*/ 2147483647 h 427"/>
                <a:gd name="T44" fmla="*/ 2147483647 w 264"/>
                <a:gd name="T45" fmla="*/ 2147483647 h 427"/>
                <a:gd name="T46" fmla="*/ 2147483647 w 264"/>
                <a:gd name="T47" fmla="*/ 2147483647 h 427"/>
                <a:gd name="T48" fmla="*/ 2147483647 w 264"/>
                <a:gd name="T49" fmla="*/ 2147483647 h 427"/>
                <a:gd name="T50" fmla="*/ 2147483647 w 264"/>
                <a:gd name="T51" fmla="*/ 2147483647 h 427"/>
                <a:gd name="T52" fmla="*/ 2147483647 w 264"/>
                <a:gd name="T53" fmla="*/ 2147483647 h 427"/>
                <a:gd name="T54" fmla="*/ 2147483647 w 264"/>
                <a:gd name="T55" fmla="*/ 2147483647 h 427"/>
                <a:gd name="T56" fmla="*/ 2147483647 w 264"/>
                <a:gd name="T57" fmla="*/ 2147483647 h 427"/>
                <a:gd name="T58" fmla="*/ 2147483647 w 264"/>
                <a:gd name="T59" fmla="*/ 2147483647 h 427"/>
                <a:gd name="T60" fmla="*/ 2147483647 w 264"/>
                <a:gd name="T61" fmla="*/ 2147483647 h 427"/>
                <a:gd name="T62" fmla="*/ 2147483647 w 264"/>
                <a:gd name="T63" fmla="*/ 2147483647 h 427"/>
                <a:gd name="T64" fmla="*/ 2147483647 w 264"/>
                <a:gd name="T65" fmla="*/ 2147483647 h 427"/>
                <a:gd name="T66" fmla="*/ 2147483647 w 264"/>
                <a:gd name="T67" fmla="*/ 2147483647 h 427"/>
                <a:gd name="T68" fmla="*/ 2147483647 w 264"/>
                <a:gd name="T69" fmla="*/ 2147483647 h 427"/>
                <a:gd name="T70" fmla="*/ 2147483647 w 264"/>
                <a:gd name="T71" fmla="*/ 0 h 427"/>
                <a:gd name="T72" fmla="*/ 2147483647 w 264"/>
                <a:gd name="T73" fmla="*/ 0 h 427"/>
                <a:gd name="T74" fmla="*/ 2147483647 w 264"/>
                <a:gd name="T75" fmla="*/ 2147483647 h 427"/>
                <a:gd name="T76" fmla="*/ 2147483647 w 264"/>
                <a:gd name="T77" fmla="*/ 2147483647 h 427"/>
                <a:gd name="T78" fmla="*/ 2147483647 w 264"/>
                <a:gd name="T79" fmla="*/ 2147483647 h 427"/>
                <a:gd name="T80" fmla="*/ 2147483647 w 264"/>
                <a:gd name="T81" fmla="*/ 2147483647 h 427"/>
                <a:gd name="T82" fmla="*/ 2147483647 w 264"/>
                <a:gd name="T83" fmla="*/ 2147483647 h 427"/>
                <a:gd name="T84" fmla="*/ 2147483647 w 264"/>
                <a:gd name="T85" fmla="*/ 2147483647 h 427"/>
                <a:gd name="T86" fmla="*/ 2147483647 w 264"/>
                <a:gd name="T87" fmla="*/ 2147483647 h 427"/>
                <a:gd name="T88" fmla="*/ 2147483647 w 264"/>
                <a:gd name="T89" fmla="*/ 2147483647 h 427"/>
                <a:gd name="T90" fmla="*/ 2147483647 w 264"/>
                <a:gd name="T91" fmla="*/ 2147483647 h 427"/>
                <a:gd name="T92" fmla="*/ 0 w 264"/>
                <a:gd name="T93" fmla="*/ 2147483647 h 427"/>
                <a:gd name="T94" fmla="*/ 2147483647 w 264"/>
                <a:gd name="T95" fmla="*/ 2147483647 h 427"/>
                <a:gd name="T96" fmla="*/ 2147483647 w 264"/>
                <a:gd name="T97" fmla="*/ 2147483647 h 427"/>
                <a:gd name="T98" fmla="*/ 2147483647 w 264"/>
                <a:gd name="T99" fmla="*/ 2147483647 h 427"/>
                <a:gd name="T100" fmla="*/ 2147483647 w 264"/>
                <a:gd name="T101" fmla="*/ 2147483647 h 427"/>
                <a:gd name="T102" fmla="*/ 2147483647 w 264"/>
                <a:gd name="T103" fmla="*/ 2147483647 h 427"/>
                <a:gd name="T104" fmla="*/ 2147483647 w 264"/>
                <a:gd name="T105" fmla="*/ 2147483647 h 42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64"/>
                <a:gd name="T160" fmla="*/ 0 h 427"/>
                <a:gd name="T161" fmla="*/ 264 w 264"/>
                <a:gd name="T162" fmla="*/ 427 h 42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64" h="427">
                  <a:moveTo>
                    <a:pt x="48" y="427"/>
                  </a:moveTo>
                  <a:lnTo>
                    <a:pt x="90" y="427"/>
                  </a:lnTo>
                  <a:lnTo>
                    <a:pt x="264" y="427"/>
                  </a:lnTo>
                  <a:lnTo>
                    <a:pt x="264" y="353"/>
                  </a:lnTo>
                  <a:lnTo>
                    <a:pt x="264" y="281"/>
                  </a:lnTo>
                  <a:lnTo>
                    <a:pt x="251" y="265"/>
                  </a:lnTo>
                  <a:lnTo>
                    <a:pt x="247" y="268"/>
                  </a:lnTo>
                  <a:lnTo>
                    <a:pt x="247" y="278"/>
                  </a:lnTo>
                  <a:lnTo>
                    <a:pt x="213" y="277"/>
                  </a:lnTo>
                  <a:lnTo>
                    <a:pt x="207" y="283"/>
                  </a:lnTo>
                  <a:lnTo>
                    <a:pt x="191" y="281"/>
                  </a:lnTo>
                  <a:lnTo>
                    <a:pt x="188" y="290"/>
                  </a:lnTo>
                  <a:lnTo>
                    <a:pt x="181" y="283"/>
                  </a:lnTo>
                  <a:lnTo>
                    <a:pt x="174" y="264"/>
                  </a:lnTo>
                  <a:lnTo>
                    <a:pt x="161" y="259"/>
                  </a:lnTo>
                  <a:lnTo>
                    <a:pt x="161" y="250"/>
                  </a:lnTo>
                  <a:lnTo>
                    <a:pt x="150" y="232"/>
                  </a:lnTo>
                  <a:lnTo>
                    <a:pt x="146" y="214"/>
                  </a:lnTo>
                  <a:lnTo>
                    <a:pt x="138" y="208"/>
                  </a:lnTo>
                  <a:lnTo>
                    <a:pt x="125" y="222"/>
                  </a:lnTo>
                  <a:lnTo>
                    <a:pt x="113" y="216"/>
                  </a:lnTo>
                  <a:lnTo>
                    <a:pt x="117" y="208"/>
                  </a:lnTo>
                  <a:lnTo>
                    <a:pt x="113" y="203"/>
                  </a:lnTo>
                  <a:lnTo>
                    <a:pt x="121" y="197"/>
                  </a:lnTo>
                  <a:lnTo>
                    <a:pt x="116" y="180"/>
                  </a:lnTo>
                  <a:lnTo>
                    <a:pt x="119" y="178"/>
                  </a:lnTo>
                  <a:lnTo>
                    <a:pt x="124" y="149"/>
                  </a:lnTo>
                  <a:lnTo>
                    <a:pt x="104" y="145"/>
                  </a:lnTo>
                  <a:lnTo>
                    <a:pt x="81" y="112"/>
                  </a:lnTo>
                  <a:lnTo>
                    <a:pt x="64" y="101"/>
                  </a:lnTo>
                  <a:lnTo>
                    <a:pt x="67" y="98"/>
                  </a:lnTo>
                  <a:lnTo>
                    <a:pt x="63" y="93"/>
                  </a:lnTo>
                  <a:lnTo>
                    <a:pt x="66" y="90"/>
                  </a:lnTo>
                  <a:lnTo>
                    <a:pt x="64" y="84"/>
                  </a:lnTo>
                  <a:lnTo>
                    <a:pt x="49" y="65"/>
                  </a:lnTo>
                  <a:lnTo>
                    <a:pt x="49" y="0"/>
                  </a:lnTo>
                  <a:lnTo>
                    <a:pt x="8" y="0"/>
                  </a:lnTo>
                  <a:lnTo>
                    <a:pt x="7" y="57"/>
                  </a:lnTo>
                  <a:lnTo>
                    <a:pt x="7" y="110"/>
                  </a:lnTo>
                  <a:lnTo>
                    <a:pt x="8" y="163"/>
                  </a:lnTo>
                  <a:lnTo>
                    <a:pt x="12" y="180"/>
                  </a:lnTo>
                  <a:lnTo>
                    <a:pt x="13" y="190"/>
                  </a:lnTo>
                  <a:lnTo>
                    <a:pt x="19" y="200"/>
                  </a:lnTo>
                  <a:lnTo>
                    <a:pt x="28" y="204"/>
                  </a:lnTo>
                  <a:lnTo>
                    <a:pt x="32" y="214"/>
                  </a:lnTo>
                  <a:lnTo>
                    <a:pt x="13" y="261"/>
                  </a:lnTo>
                  <a:lnTo>
                    <a:pt x="0" y="282"/>
                  </a:lnTo>
                  <a:lnTo>
                    <a:pt x="1" y="294"/>
                  </a:lnTo>
                  <a:lnTo>
                    <a:pt x="13" y="301"/>
                  </a:lnTo>
                  <a:lnTo>
                    <a:pt x="8" y="321"/>
                  </a:lnTo>
                  <a:lnTo>
                    <a:pt x="8" y="374"/>
                  </a:lnTo>
                  <a:lnTo>
                    <a:pt x="8" y="427"/>
                  </a:lnTo>
                  <a:lnTo>
                    <a:pt x="48" y="42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8" name="Freeform 1100"/>
            <p:cNvSpPr>
              <a:spLocks/>
            </p:cNvSpPr>
            <p:nvPr/>
          </p:nvSpPr>
          <p:spPr bwMode="auto">
            <a:xfrm>
              <a:off x="1552237" y="3447081"/>
              <a:ext cx="163848" cy="107715"/>
            </a:xfrm>
            <a:custGeom>
              <a:avLst/>
              <a:gdLst>
                <a:gd name="T0" fmla="*/ 2147483647 w 331"/>
                <a:gd name="T1" fmla="*/ 0 h 216"/>
                <a:gd name="T2" fmla="*/ 2147483647 w 331"/>
                <a:gd name="T3" fmla="*/ 0 h 216"/>
                <a:gd name="T4" fmla="*/ 2147483647 w 331"/>
                <a:gd name="T5" fmla="*/ 0 h 216"/>
                <a:gd name="T6" fmla="*/ 2147483647 w 331"/>
                <a:gd name="T7" fmla="*/ 0 h 216"/>
                <a:gd name="T8" fmla="*/ 2147483647 w 331"/>
                <a:gd name="T9" fmla="*/ 0 h 216"/>
                <a:gd name="T10" fmla="*/ 2147483647 w 331"/>
                <a:gd name="T11" fmla="*/ 2147483647 h 216"/>
                <a:gd name="T12" fmla="*/ 2147483647 w 331"/>
                <a:gd name="T13" fmla="*/ 2147483647 h 216"/>
                <a:gd name="T14" fmla="*/ 2147483647 w 331"/>
                <a:gd name="T15" fmla="*/ 2147483647 h 216"/>
                <a:gd name="T16" fmla="*/ 2147483647 w 331"/>
                <a:gd name="T17" fmla="*/ 2147483647 h 216"/>
                <a:gd name="T18" fmla="*/ 2147483647 w 331"/>
                <a:gd name="T19" fmla="*/ 2147483647 h 216"/>
                <a:gd name="T20" fmla="*/ 2147483647 w 331"/>
                <a:gd name="T21" fmla="*/ 2147483647 h 216"/>
                <a:gd name="T22" fmla="*/ 2147483647 w 331"/>
                <a:gd name="T23" fmla="*/ 2147483647 h 216"/>
                <a:gd name="T24" fmla="*/ 2147483647 w 331"/>
                <a:gd name="T25" fmla="*/ 2147483647 h 216"/>
                <a:gd name="T26" fmla="*/ 2147483647 w 331"/>
                <a:gd name="T27" fmla="*/ 2147483647 h 216"/>
                <a:gd name="T28" fmla="*/ 2147483647 w 331"/>
                <a:gd name="T29" fmla="*/ 2147483647 h 216"/>
                <a:gd name="T30" fmla="*/ 2147483647 w 331"/>
                <a:gd name="T31" fmla="*/ 2147483647 h 216"/>
                <a:gd name="T32" fmla="*/ 2147483647 w 331"/>
                <a:gd name="T33" fmla="*/ 2147483647 h 216"/>
                <a:gd name="T34" fmla="*/ 2147483647 w 331"/>
                <a:gd name="T35" fmla="*/ 2147483647 h 216"/>
                <a:gd name="T36" fmla="*/ 2147483647 w 331"/>
                <a:gd name="T37" fmla="*/ 2147483647 h 216"/>
                <a:gd name="T38" fmla="*/ 2147483647 w 331"/>
                <a:gd name="T39" fmla="*/ 2147483647 h 216"/>
                <a:gd name="T40" fmla="*/ 2147483647 w 331"/>
                <a:gd name="T41" fmla="*/ 2147483647 h 216"/>
                <a:gd name="T42" fmla="*/ 2147483647 w 331"/>
                <a:gd name="T43" fmla="*/ 2147483647 h 216"/>
                <a:gd name="T44" fmla="*/ 2147483647 w 331"/>
                <a:gd name="T45" fmla="*/ 2147483647 h 216"/>
                <a:gd name="T46" fmla="*/ 2147483647 w 331"/>
                <a:gd name="T47" fmla="*/ 2147483647 h 216"/>
                <a:gd name="T48" fmla="*/ 2147483647 w 331"/>
                <a:gd name="T49" fmla="*/ 2147483647 h 216"/>
                <a:gd name="T50" fmla="*/ 2147483647 w 331"/>
                <a:gd name="T51" fmla="*/ 2147483647 h 216"/>
                <a:gd name="T52" fmla="*/ 2147483647 w 331"/>
                <a:gd name="T53" fmla="*/ 2147483647 h 216"/>
                <a:gd name="T54" fmla="*/ 2147483647 w 331"/>
                <a:gd name="T55" fmla="*/ 2147483647 h 216"/>
                <a:gd name="T56" fmla="*/ 2147483647 w 331"/>
                <a:gd name="T57" fmla="*/ 2147483647 h 216"/>
                <a:gd name="T58" fmla="*/ 2147483647 w 331"/>
                <a:gd name="T59" fmla="*/ 2147483647 h 216"/>
                <a:gd name="T60" fmla="*/ 2147483647 w 331"/>
                <a:gd name="T61" fmla="*/ 2147483647 h 216"/>
                <a:gd name="T62" fmla="*/ 2147483647 w 331"/>
                <a:gd name="T63" fmla="*/ 2147483647 h 216"/>
                <a:gd name="T64" fmla="*/ 2147483647 w 331"/>
                <a:gd name="T65" fmla="*/ 2147483647 h 216"/>
                <a:gd name="T66" fmla="*/ 0 w 331"/>
                <a:gd name="T67" fmla="*/ 2147483647 h 216"/>
                <a:gd name="T68" fmla="*/ 2147483647 w 331"/>
                <a:gd name="T69" fmla="*/ 2147483647 h 216"/>
                <a:gd name="T70" fmla="*/ 2147483647 w 331"/>
                <a:gd name="T71" fmla="*/ 2147483647 h 216"/>
                <a:gd name="T72" fmla="*/ 2147483647 w 331"/>
                <a:gd name="T73" fmla="*/ 2147483647 h 216"/>
                <a:gd name="T74" fmla="*/ 2147483647 w 331"/>
                <a:gd name="T75" fmla="*/ 2147483647 h 216"/>
                <a:gd name="T76" fmla="*/ 2147483647 w 331"/>
                <a:gd name="T77" fmla="*/ 2147483647 h 216"/>
                <a:gd name="T78" fmla="*/ 2147483647 w 331"/>
                <a:gd name="T79" fmla="*/ 2147483647 h 216"/>
                <a:gd name="T80" fmla="*/ 2147483647 w 331"/>
                <a:gd name="T81" fmla="*/ 2147483647 h 216"/>
                <a:gd name="T82" fmla="*/ 2147483647 w 331"/>
                <a:gd name="T83" fmla="*/ 2147483647 h 216"/>
                <a:gd name="T84" fmla="*/ 2147483647 w 331"/>
                <a:gd name="T85" fmla="*/ 2147483647 h 216"/>
                <a:gd name="T86" fmla="*/ 2147483647 w 331"/>
                <a:gd name="T87" fmla="*/ 2147483647 h 216"/>
                <a:gd name="T88" fmla="*/ 2147483647 w 331"/>
                <a:gd name="T89" fmla="*/ 2147483647 h 216"/>
                <a:gd name="T90" fmla="*/ 2147483647 w 331"/>
                <a:gd name="T91" fmla="*/ 2147483647 h 216"/>
                <a:gd name="T92" fmla="*/ 2147483647 w 331"/>
                <a:gd name="T93" fmla="*/ 2147483647 h 216"/>
                <a:gd name="T94" fmla="*/ 2147483647 w 331"/>
                <a:gd name="T95" fmla="*/ 2147483647 h 216"/>
                <a:gd name="T96" fmla="*/ 2147483647 w 331"/>
                <a:gd name="T97" fmla="*/ 2147483647 h 216"/>
                <a:gd name="T98" fmla="*/ 2147483647 w 331"/>
                <a:gd name="T99" fmla="*/ 2147483647 h 216"/>
                <a:gd name="T100" fmla="*/ 2147483647 w 331"/>
                <a:gd name="T101" fmla="*/ 2147483647 h 216"/>
                <a:gd name="T102" fmla="*/ 2147483647 w 331"/>
                <a:gd name="T103" fmla="*/ 2147483647 h 216"/>
                <a:gd name="T104" fmla="*/ 2147483647 w 331"/>
                <a:gd name="T105" fmla="*/ 2147483647 h 216"/>
                <a:gd name="T106" fmla="*/ 2147483647 w 331"/>
                <a:gd name="T107" fmla="*/ 0 h 216"/>
                <a:gd name="T108" fmla="*/ 2147483647 w 331"/>
                <a:gd name="T109" fmla="*/ 0 h 21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31"/>
                <a:gd name="T166" fmla="*/ 0 h 216"/>
                <a:gd name="T167" fmla="*/ 331 w 331"/>
                <a:gd name="T168" fmla="*/ 216 h 21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31" h="216">
                  <a:moveTo>
                    <a:pt x="129" y="0"/>
                  </a:moveTo>
                  <a:lnTo>
                    <a:pt x="161" y="0"/>
                  </a:lnTo>
                  <a:lnTo>
                    <a:pt x="216" y="0"/>
                  </a:lnTo>
                  <a:lnTo>
                    <a:pt x="274" y="0"/>
                  </a:lnTo>
                  <a:lnTo>
                    <a:pt x="326" y="0"/>
                  </a:lnTo>
                  <a:lnTo>
                    <a:pt x="325" y="57"/>
                  </a:lnTo>
                  <a:lnTo>
                    <a:pt x="325" y="110"/>
                  </a:lnTo>
                  <a:lnTo>
                    <a:pt x="326" y="163"/>
                  </a:lnTo>
                  <a:lnTo>
                    <a:pt x="330" y="180"/>
                  </a:lnTo>
                  <a:lnTo>
                    <a:pt x="331" y="190"/>
                  </a:lnTo>
                  <a:lnTo>
                    <a:pt x="288" y="190"/>
                  </a:lnTo>
                  <a:lnTo>
                    <a:pt x="241" y="190"/>
                  </a:lnTo>
                  <a:lnTo>
                    <a:pt x="216" y="194"/>
                  </a:lnTo>
                  <a:lnTo>
                    <a:pt x="189" y="206"/>
                  </a:lnTo>
                  <a:lnTo>
                    <a:pt x="171" y="205"/>
                  </a:lnTo>
                  <a:lnTo>
                    <a:pt x="147" y="213"/>
                  </a:lnTo>
                  <a:lnTo>
                    <a:pt x="141" y="207"/>
                  </a:lnTo>
                  <a:lnTo>
                    <a:pt x="120" y="207"/>
                  </a:lnTo>
                  <a:lnTo>
                    <a:pt x="98" y="216"/>
                  </a:lnTo>
                  <a:lnTo>
                    <a:pt x="79" y="211"/>
                  </a:lnTo>
                  <a:lnTo>
                    <a:pt x="73" y="186"/>
                  </a:lnTo>
                  <a:lnTo>
                    <a:pt x="61" y="178"/>
                  </a:lnTo>
                  <a:lnTo>
                    <a:pt x="51" y="170"/>
                  </a:lnTo>
                  <a:lnTo>
                    <a:pt x="28" y="167"/>
                  </a:lnTo>
                  <a:lnTo>
                    <a:pt x="27" y="150"/>
                  </a:lnTo>
                  <a:lnTo>
                    <a:pt x="31" y="161"/>
                  </a:lnTo>
                  <a:lnTo>
                    <a:pt x="34" y="159"/>
                  </a:lnTo>
                  <a:lnTo>
                    <a:pt x="34" y="143"/>
                  </a:lnTo>
                  <a:lnTo>
                    <a:pt x="26" y="139"/>
                  </a:lnTo>
                  <a:lnTo>
                    <a:pt x="30" y="125"/>
                  </a:lnTo>
                  <a:lnTo>
                    <a:pt x="27" y="121"/>
                  </a:lnTo>
                  <a:lnTo>
                    <a:pt x="22" y="125"/>
                  </a:lnTo>
                  <a:lnTo>
                    <a:pt x="14" y="90"/>
                  </a:lnTo>
                  <a:lnTo>
                    <a:pt x="0" y="62"/>
                  </a:lnTo>
                  <a:lnTo>
                    <a:pt x="1" y="42"/>
                  </a:lnTo>
                  <a:lnTo>
                    <a:pt x="4" y="38"/>
                  </a:lnTo>
                  <a:lnTo>
                    <a:pt x="35" y="50"/>
                  </a:lnTo>
                  <a:lnTo>
                    <a:pt x="83" y="55"/>
                  </a:lnTo>
                  <a:lnTo>
                    <a:pt x="84" y="69"/>
                  </a:lnTo>
                  <a:lnTo>
                    <a:pt x="70" y="92"/>
                  </a:lnTo>
                  <a:lnTo>
                    <a:pt x="70" y="101"/>
                  </a:lnTo>
                  <a:lnTo>
                    <a:pt x="76" y="101"/>
                  </a:lnTo>
                  <a:lnTo>
                    <a:pt x="75" y="95"/>
                  </a:lnTo>
                  <a:lnTo>
                    <a:pt x="90" y="73"/>
                  </a:lnTo>
                  <a:lnTo>
                    <a:pt x="96" y="72"/>
                  </a:lnTo>
                  <a:lnTo>
                    <a:pt x="100" y="79"/>
                  </a:lnTo>
                  <a:lnTo>
                    <a:pt x="101" y="67"/>
                  </a:lnTo>
                  <a:lnTo>
                    <a:pt x="97" y="42"/>
                  </a:lnTo>
                  <a:lnTo>
                    <a:pt x="88" y="33"/>
                  </a:lnTo>
                  <a:lnTo>
                    <a:pt x="94" y="27"/>
                  </a:lnTo>
                  <a:lnTo>
                    <a:pt x="95" y="19"/>
                  </a:lnTo>
                  <a:lnTo>
                    <a:pt x="101" y="19"/>
                  </a:lnTo>
                  <a:lnTo>
                    <a:pt x="86" y="14"/>
                  </a:lnTo>
                  <a:lnTo>
                    <a:pt x="79" y="0"/>
                  </a:lnTo>
                  <a:lnTo>
                    <a:pt x="129"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9" name="Freeform 1101"/>
            <p:cNvSpPr>
              <a:spLocks/>
            </p:cNvSpPr>
            <p:nvPr/>
          </p:nvSpPr>
          <p:spPr bwMode="auto">
            <a:xfrm>
              <a:off x="1734290" y="3447081"/>
              <a:ext cx="257910" cy="145642"/>
            </a:xfrm>
            <a:custGeom>
              <a:avLst/>
              <a:gdLst>
                <a:gd name="T0" fmla="*/ 2147483647 w 518"/>
                <a:gd name="T1" fmla="*/ 2147483647 h 290"/>
                <a:gd name="T2" fmla="*/ 2147483647 w 518"/>
                <a:gd name="T3" fmla="*/ 2147483647 h 290"/>
                <a:gd name="T4" fmla="*/ 2147483647 w 518"/>
                <a:gd name="T5" fmla="*/ 2147483647 h 290"/>
                <a:gd name="T6" fmla="*/ 2147483647 w 518"/>
                <a:gd name="T7" fmla="*/ 2147483647 h 290"/>
                <a:gd name="T8" fmla="*/ 2147483647 w 518"/>
                <a:gd name="T9" fmla="*/ 2147483647 h 290"/>
                <a:gd name="T10" fmla="*/ 2147483647 w 518"/>
                <a:gd name="T11" fmla="*/ 2147483647 h 290"/>
                <a:gd name="T12" fmla="*/ 2147483647 w 518"/>
                <a:gd name="T13" fmla="*/ 2147483647 h 290"/>
                <a:gd name="T14" fmla="*/ 2147483647 w 518"/>
                <a:gd name="T15" fmla="*/ 2147483647 h 290"/>
                <a:gd name="T16" fmla="*/ 2147483647 w 518"/>
                <a:gd name="T17" fmla="*/ 2147483647 h 290"/>
                <a:gd name="T18" fmla="*/ 2147483647 w 518"/>
                <a:gd name="T19" fmla="*/ 2147483647 h 290"/>
                <a:gd name="T20" fmla="*/ 2147483647 w 518"/>
                <a:gd name="T21" fmla="*/ 2147483647 h 290"/>
                <a:gd name="T22" fmla="*/ 2147483647 w 518"/>
                <a:gd name="T23" fmla="*/ 2147483647 h 290"/>
                <a:gd name="T24" fmla="*/ 2147483647 w 518"/>
                <a:gd name="T25" fmla="*/ 2147483647 h 290"/>
                <a:gd name="T26" fmla="*/ 2147483647 w 518"/>
                <a:gd name="T27" fmla="*/ 2147483647 h 290"/>
                <a:gd name="T28" fmla="*/ 2147483647 w 518"/>
                <a:gd name="T29" fmla="*/ 2147483647 h 290"/>
                <a:gd name="T30" fmla="*/ 2147483647 w 518"/>
                <a:gd name="T31" fmla="*/ 2147483647 h 290"/>
                <a:gd name="T32" fmla="*/ 2147483647 w 518"/>
                <a:gd name="T33" fmla="*/ 2147483647 h 290"/>
                <a:gd name="T34" fmla="*/ 2147483647 w 518"/>
                <a:gd name="T35" fmla="*/ 2147483647 h 290"/>
                <a:gd name="T36" fmla="*/ 2147483647 w 518"/>
                <a:gd name="T37" fmla="*/ 2147483647 h 290"/>
                <a:gd name="T38" fmla="*/ 2147483647 w 518"/>
                <a:gd name="T39" fmla="*/ 2147483647 h 290"/>
                <a:gd name="T40" fmla="*/ 2147483647 w 518"/>
                <a:gd name="T41" fmla="*/ 2147483647 h 290"/>
                <a:gd name="T42" fmla="*/ 2147483647 w 518"/>
                <a:gd name="T43" fmla="*/ 2147483647 h 290"/>
                <a:gd name="T44" fmla="*/ 2147483647 w 518"/>
                <a:gd name="T45" fmla="*/ 2147483647 h 290"/>
                <a:gd name="T46" fmla="*/ 2147483647 w 518"/>
                <a:gd name="T47" fmla="*/ 2147483647 h 290"/>
                <a:gd name="T48" fmla="*/ 2147483647 w 518"/>
                <a:gd name="T49" fmla="*/ 2147483647 h 290"/>
                <a:gd name="T50" fmla="*/ 2147483647 w 518"/>
                <a:gd name="T51" fmla="*/ 2147483647 h 290"/>
                <a:gd name="T52" fmla="*/ 2147483647 w 518"/>
                <a:gd name="T53" fmla="*/ 2147483647 h 290"/>
                <a:gd name="T54" fmla="*/ 2147483647 w 518"/>
                <a:gd name="T55" fmla="*/ 2147483647 h 290"/>
                <a:gd name="T56" fmla="*/ 2147483647 w 518"/>
                <a:gd name="T57" fmla="*/ 2147483647 h 290"/>
                <a:gd name="T58" fmla="*/ 2147483647 w 518"/>
                <a:gd name="T59" fmla="*/ 2147483647 h 290"/>
                <a:gd name="T60" fmla="*/ 2147483647 w 518"/>
                <a:gd name="T61" fmla="*/ 2147483647 h 290"/>
                <a:gd name="T62" fmla="*/ 2147483647 w 518"/>
                <a:gd name="T63" fmla="*/ 2147483647 h 290"/>
                <a:gd name="T64" fmla="*/ 2147483647 w 518"/>
                <a:gd name="T65" fmla="*/ 2147483647 h 290"/>
                <a:gd name="T66" fmla="*/ 2147483647 w 518"/>
                <a:gd name="T67" fmla="*/ 2147483647 h 290"/>
                <a:gd name="T68" fmla="*/ 2147483647 w 518"/>
                <a:gd name="T69" fmla="*/ 2147483647 h 290"/>
                <a:gd name="T70" fmla="*/ 0 w 518"/>
                <a:gd name="T71" fmla="*/ 2147483647 h 290"/>
                <a:gd name="T72" fmla="*/ 0 w 518"/>
                <a:gd name="T73" fmla="*/ 0 h 290"/>
                <a:gd name="T74" fmla="*/ 2147483647 w 518"/>
                <a:gd name="T75" fmla="*/ 0 h 290"/>
                <a:gd name="T76" fmla="*/ 2147483647 w 518"/>
                <a:gd name="T77" fmla="*/ 0 h 290"/>
                <a:gd name="T78" fmla="*/ 2147483647 w 518"/>
                <a:gd name="T79" fmla="*/ 0 h 290"/>
                <a:gd name="T80" fmla="*/ 2147483647 w 518"/>
                <a:gd name="T81" fmla="*/ 0 h 290"/>
                <a:gd name="T82" fmla="*/ 2147483647 w 518"/>
                <a:gd name="T83" fmla="*/ 0 h 290"/>
                <a:gd name="T84" fmla="*/ 2147483647 w 518"/>
                <a:gd name="T85" fmla="*/ 0 h 290"/>
                <a:gd name="T86" fmla="*/ 2147483647 w 518"/>
                <a:gd name="T87" fmla="*/ 0 h 290"/>
                <a:gd name="T88" fmla="*/ 2147483647 w 518"/>
                <a:gd name="T89" fmla="*/ 0 h 290"/>
                <a:gd name="T90" fmla="*/ 2147483647 w 518"/>
                <a:gd name="T91" fmla="*/ 2147483647 h 290"/>
                <a:gd name="T92" fmla="*/ 2147483647 w 518"/>
                <a:gd name="T93" fmla="*/ 2147483647 h 290"/>
                <a:gd name="T94" fmla="*/ 2147483647 w 518"/>
                <a:gd name="T95" fmla="*/ 2147483647 h 290"/>
                <a:gd name="T96" fmla="*/ 2147483647 w 518"/>
                <a:gd name="T97" fmla="*/ 2147483647 h 2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18"/>
                <a:gd name="T148" fmla="*/ 0 h 290"/>
                <a:gd name="T149" fmla="*/ 518 w 518"/>
                <a:gd name="T150" fmla="*/ 290 h 29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18" h="290">
                  <a:moveTo>
                    <a:pt x="480" y="251"/>
                  </a:moveTo>
                  <a:lnTo>
                    <a:pt x="406" y="251"/>
                  </a:lnTo>
                  <a:lnTo>
                    <a:pt x="333" y="251"/>
                  </a:lnTo>
                  <a:lnTo>
                    <a:pt x="271" y="251"/>
                  </a:lnTo>
                  <a:lnTo>
                    <a:pt x="215" y="251"/>
                  </a:lnTo>
                  <a:lnTo>
                    <a:pt x="215" y="281"/>
                  </a:lnTo>
                  <a:lnTo>
                    <a:pt x="202" y="265"/>
                  </a:lnTo>
                  <a:lnTo>
                    <a:pt x="198" y="268"/>
                  </a:lnTo>
                  <a:lnTo>
                    <a:pt x="198" y="278"/>
                  </a:lnTo>
                  <a:lnTo>
                    <a:pt x="164" y="277"/>
                  </a:lnTo>
                  <a:lnTo>
                    <a:pt x="158" y="283"/>
                  </a:lnTo>
                  <a:lnTo>
                    <a:pt x="142" y="281"/>
                  </a:lnTo>
                  <a:lnTo>
                    <a:pt x="139" y="290"/>
                  </a:lnTo>
                  <a:lnTo>
                    <a:pt x="132" y="283"/>
                  </a:lnTo>
                  <a:lnTo>
                    <a:pt x="125" y="264"/>
                  </a:lnTo>
                  <a:lnTo>
                    <a:pt x="112" y="259"/>
                  </a:lnTo>
                  <a:lnTo>
                    <a:pt x="112" y="250"/>
                  </a:lnTo>
                  <a:lnTo>
                    <a:pt x="101" y="232"/>
                  </a:lnTo>
                  <a:lnTo>
                    <a:pt x="97" y="214"/>
                  </a:lnTo>
                  <a:lnTo>
                    <a:pt x="89" y="208"/>
                  </a:lnTo>
                  <a:lnTo>
                    <a:pt x="76" y="222"/>
                  </a:lnTo>
                  <a:lnTo>
                    <a:pt x="64" y="216"/>
                  </a:lnTo>
                  <a:lnTo>
                    <a:pt x="68" y="208"/>
                  </a:lnTo>
                  <a:lnTo>
                    <a:pt x="64" y="203"/>
                  </a:lnTo>
                  <a:lnTo>
                    <a:pt x="72" y="197"/>
                  </a:lnTo>
                  <a:lnTo>
                    <a:pt x="67" y="180"/>
                  </a:lnTo>
                  <a:lnTo>
                    <a:pt x="70" y="178"/>
                  </a:lnTo>
                  <a:lnTo>
                    <a:pt x="75" y="149"/>
                  </a:lnTo>
                  <a:lnTo>
                    <a:pt x="55" y="145"/>
                  </a:lnTo>
                  <a:lnTo>
                    <a:pt x="32" y="112"/>
                  </a:lnTo>
                  <a:lnTo>
                    <a:pt x="15" y="101"/>
                  </a:lnTo>
                  <a:lnTo>
                    <a:pt x="18" y="98"/>
                  </a:lnTo>
                  <a:lnTo>
                    <a:pt x="14" y="93"/>
                  </a:lnTo>
                  <a:lnTo>
                    <a:pt x="17" y="90"/>
                  </a:lnTo>
                  <a:lnTo>
                    <a:pt x="15" y="84"/>
                  </a:lnTo>
                  <a:lnTo>
                    <a:pt x="0" y="65"/>
                  </a:lnTo>
                  <a:lnTo>
                    <a:pt x="0" y="0"/>
                  </a:lnTo>
                  <a:lnTo>
                    <a:pt x="41" y="0"/>
                  </a:lnTo>
                  <a:lnTo>
                    <a:pt x="86" y="0"/>
                  </a:lnTo>
                  <a:lnTo>
                    <a:pt x="141" y="0"/>
                  </a:lnTo>
                  <a:lnTo>
                    <a:pt x="206" y="0"/>
                  </a:lnTo>
                  <a:lnTo>
                    <a:pt x="259" y="0"/>
                  </a:lnTo>
                  <a:lnTo>
                    <a:pt x="322" y="0"/>
                  </a:lnTo>
                  <a:lnTo>
                    <a:pt x="393" y="0"/>
                  </a:lnTo>
                  <a:lnTo>
                    <a:pt x="469" y="0"/>
                  </a:lnTo>
                  <a:lnTo>
                    <a:pt x="518" y="1"/>
                  </a:lnTo>
                  <a:lnTo>
                    <a:pt x="518" y="94"/>
                  </a:lnTo>
                  <a:lnTo>
                    <a:pt x="518" y="251"/>
                  </a:lnTo>
                  <a:lnTo>
                    <a:pt x="480" y="25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0" name="Freeform 1102"/>
            <p:cNvSpPr>
              <a:spLocks/>
            </p:cNvSpPr>
            <p:nvPr/>
          </p:nvSpPr>
          <p:spPr bwMode="auto">
            <a:xfrm>
              <a:off x="1840489" y="3573002"/>
              <a:ext cx="151711" cy="115300"/>
            </a:xfrm>
            <a:custGeom>
              <a:avLst/>
              <a:gdLst>
                <a:gd name="T0" fmla="*/ 2147483647 w 303"/>
                <a:gd name="T1" fmla="*/ 0 h 234"/>
                <a:gd name="T2" fmla="*/ 2147483647 w 303"/>
                <a:gd name="T3" fmla="*/ 0 h 234"/>
                <a:gd name="T4" fmla="*/ 2147483647 w 303"/>
                <a:gd name="T5" fmla="*/ 0 h 234"/>
                <a:gd name="T6" fmla="*/ 2147483647 w 303"/>
                <a:gd name="T7" fmla="*/ 0 h 234"/>
                <a:gd name="T8" fmla="*/ 0 w 303"/>
                <a:gd name="T9" fmla="*/ 0 h 234"/>
                <a:gd name="T10" fmla="*/ 0 w 303"/>
                <a:gd name="T11" fmla="*/ 2147483647 h 234"/>
                <a:gd name="T12" fmla="*/ 0 w 303"/>
                <a:gd name="T13" fmla="*/ 2147483647 h 234"/>
                <a:gd name="T14" fmla="*/ 2147483647 w 303"/>
                <a:gd name="T15" fmla="*/ 2147483647 h 234"/>
                <a:gd name="T16" fmla="*/ 2147483647 w 303"/>
                <a:gd name="T17" fmla="*/ 2147483647 h 234"/>
                <a:gd name="T18" fmla="*/ 2147483647 w 303"/>
                <a:gd name="T19" fmla="*/ 2147483647 h 234"/>
                <a:gd name="T20" fmla="*/ 2147483647 w 303"/>
                <a:gd name="T21" fmla="*/ 2147483647 h 234"/>
                <a:gd name="T22" fmla="*/ 2147483647 w 303"/>
                <a:gd name="T23" fmla="*/ 2147483647 h 234"/>
                <a:gd name="T24" fmla="*/ 2147483647 w 303"/>
                <a:gd name="T25" fmla="*/ 2147483647 h 234"/>
                <a:gd name="T26" fmla="*/ 2147483647 w 303"/>
                <a:gd name="T27" fmla="*/ 2147483647 h 234"/>
                <a:gd name="T28" fmla="*/ 2147483647 w 303"/>
                <a:gd name="T29" fmla="*/ 0 h 234"/>
                <a:gd name="T30" fmla="*/ 2147483647 w 303"/>
                <a:gd name="T31" fmla="*/ 0 h 2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3"/>
                <a:gd name="T49" fmla="*/ 0 h 234"/>
                <a:gd name="T50" fmla="*/ 303 w 303"/>
                <a:gd name="T51" fmla="*/ 234 h 2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3" h="234">
                  <a:moveTo>
                    <a:pt x="265" y="0"/>
                  </a:moveTo>
                  <a:lnTo>
                    <a:pt x="191" y="0"/>
                  </a:lnTo>
                  <a:lnTo>
                    <a:pt x="118" y="0"/>
                  </a:lnTo>
                  <a:lnTo>
                    <a:pt x="56" y="0"/>
                  </a:lnTo>
                  <a:lnTo>
                    <a:pt x="0" y="0"/>
                  </a:lnTo>
                  <a:lnTo>
                    <a:pt x="0" y="102"/>
                  </a:lnTo>
                  <a:lnTo>
                    <a:pt x="0" y="234"/>
                  </a:lnTo>
                  <a:lnTo>
                    <a:pt x="42" y="234"/>
                  </a:lnTo>
                  <a:lnTo>
                    <a:pt x="131" y="234"/>
                  </a:lnTo>
                  <a:lnTo>
                    <a:pt x="181" y="234"/>
                  </a:lnTo>
                  <a:lnTo>
                    <a:pt x="249" y="234"/>
                  </a:lnTo>
                  <a:lnTo>
                    <a:pt x="303" y="234"/>
                  </a:lnTo>
                  <a:lnTo>
                    <a:pt x="303" y="174"/>
                  </a:lnTo>
                  <a:lnTo>
                    <a:pt x="303" y="60"/>
                  </a:lnTo>
                  <a:lnTo>
                    <a:pt x="303" y="0"/>
                  </a:lnTo>
                  <a:lnTo>
                    <a:pt x="265"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1" name="Freeform 1103"/>
            <p:cNvSpPr>
              <a:spLocks/>
            </p:cNvSpPr>
            <p:nvPr/>
          </p:nvSpPr>
          <p:spPr bwMode="auto">
            <a:xfrm>
              <a:off x="1992200" y="3630651"/>
              <a:ext cx="182054" cy="84958"/>
            </a:xfrm>
            <a:custGeom>
              <a:avLst/>
              <a:gdLst>
                <a:gd name="T0" fmla="*/ 2147483647 w 370"/>
                <a:gd name="T1" fmla="*/ 0 h 171"/>
                <a:gd name="T2" fmla="*/ 2147483647 w 370"/>
                <a:gd name="T3" fmla="*/ 0 h 171"/>
                <a:gd name="T4" fmla="*/ 2147483647 w 370"/>
                <a:gd name="T5" fmla="*/ 0 h 171"/>
                <a:gd name="T6" fmla="*/ 0 w 370"/>
                <a:gd name="T7" fmla="*/ 0 h 171"/>
                <a:gd name="T8" fmla="*/ 0 w 370"/>
                <a:gd name="T9" fmla="*/ 2147483647 h 171"/>
                <a:gd name="T10" fmla="*/ 0 w 370"/>
                <a:gd name="T11" fmla="*/ 2147483647 h 171"/>
                <a:gd name="T12" fmla="*/ 2147483647 w 370"/>
                <a:gd name="T13" fmla="*/ 2147483647 h 171"/>
                <a:gd name="T14" fmla="*/ 2147483647 w 370"/>
                <a:gd name="T15" fmla="*/ 2147483647 h 171"/>
                <a:gd name="T16" fmla="*/ 2147483647 w 370"/>
                <a:gd name="T17" fmla="*/ 2147483647 h 171"/>
                <a:gd name="T18" fmla="*/ 2147483647 w 370"/>
                <a:gd name="T19" fmla="*/ 2147483647 h 171"/>
                <a:gd name="T20" fmla="*/ 2147483647 w 370"/>
                <a:gd name="T21" fmla="*/ 2147483647 h 171"/>
                <a:gd name="T22" fmla="*/ 2147483647 w 370"/>
                <a:gd name="T23" fmla="*/ 2147483647 h 171"/>
                <a:gd name="T24" fmla="*/ 2147483647 w 370"/>
                <a:gd name="T25" fmla="*/ 2147483647 h 171"/>
                <a:gd name="T26" fmla="*/ 2147483647 w 370"/>
                <a:gd name="T27" fmla="*/ 2147483647 h 171"/>
                <a:gd name="T28" fmla="*/ 2147483647 w 370"/>
                <a:gd name="T29" fmla="*/ 2147483647 h 171"/>
                <a:gd name="T30" fmla="*/ 2147483647 w 370"/>
                <a:gd name="T31" fmla="*/ 2147483647 h 171"/>
                <a:gd name="T32" fmla="*/ 2147483647 w 370"/>
                <a:gd name="T33" fmla="*/ 2147483647 h 171"/>
                <a:gd name="T34" fmla="*/ 2147483647 w 370"/>
                <a:gd name="T35" fmla="*/ 2147483647 h 171"/>
                <a:gd name="T36" fmla="*/ 2147483647 w 370"/>
                <a:gd name="T37" fmla="*/ 2147483647 h 171"/>
                <a:gd name="T38" fmla="*/ 2147483647 w 370"/>
                <a:gd name="T39" fmla="*/ 2147483647 h 171"/>
                <a:gd name="T40" fmla="*/ 2147483647 w 370"/>
                <a:gd name="T41" fmla="*/ 2147483647 h 171"/>
                <a:gd name="T42" fmla="*/ 2147483647 w 370"/>
                <a:gd name="T43" fmla="*/ 2147483647 h 171"/>
                <a:gd name="T44" fmla="*/ 2147483647 w 370"/>
                <a:gd name="T45" fmla="*/ 2147483647 h 171"/>
                <a:gd name="T46" fmla="*/ 2147483647 w 370"/>
                <a:gd name="T47" fmla="*/ 2147483647 h 171"/>
                <a:gd name="T48" fmla="*/ 2147483647 w 370"/>
                <a:gd name="T49" fmla="*/ 2147483647 h 171"/>
                <a:gd name="T50" fmla="*/ 2147483647 w 370"/>
                <a:gd name="T51" fmla="*/ 2147483647 h 171"/>
                <a:gd name="T52" fmla="*/ 2147483647 w 370"/>
                <a:gd name="T53" fmla="*/ 2147483647 h 171"/>
                <a:gd name="T54" fmla="*/ 2147483647 w 370"/>
                <a:gd name="T55" fmla="*/ 2147483647 h 171"/>
                <a:gd name="T56" fmla="*/ 2147483647 w 370"/>
                <a:gd name="T57" fmla="*/ 2147483647 h 171"/>
                <a:gd name="T58" fmla="*/ 2147483647 w 370"/>
                <a:gd name="T59" fmla="*/ 2147483647 h 171"/>
                <a:gd name="T60" fmla="*/ 2147483647 w 370"/>
                <a:gd name="T61" fmla="*/ 2147483647 h 171"/>
                <a:gd name="T62" fmla="*/ 2147483647 w 370"/>
                <a:gd name="T63" fmla="*/ 2147483647 h 171"/>
                <a:gd name="T64" fmla="*/ 2147483647 w 370"/>
                <a:gd name="T65" fmla="*/ 2147483647 h 171"/>
                <a:gd name="T66" fmla="*/ 2147483647 w 370"/>
                <a:gd name="T67" fmla="*/ 0 h 171"/>
                <a:gd name="T68" fmla="*/ 2147483647 w 370"/>
                <a:gd name="T69" fmla="*/ 0 h 17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0"/>
                <a:gd name="T106" fmla="*/ 0 h 171"/>
                <a:gd name="T107" fmla="*/ 370 w 370"/>
                <a:gd name="T108" fmla="*/ 171 h 17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0" h="171">
                  <a:moveTo>
                    <a:pt x="222" y="0"/>
                  </a:moveTo>
                  <a:lnTo>
                    <a:pt x="163" y="0"/>
                  </a:lnTo>
                  <a:lnTo>
                    <a:pt x="83" y="0"/>
                  </a:lnTo>
                  <a:lnTo>
                    <a:pt x="0" y="0"/>
                  </a:lnTo>
                  <a:lnTo>
                    <a:pt x="0" y="55"/>
                  </a:lnTo>
                  <a:lnTo>
                    <a:pt x="0" y="115"/>
                  </a:lnTo>
                  <a:lnTo>
                    <a:pt x="43" y="115"/>
                  </a:lnTo>
                  <a:lnTo>
                    <a:pt x="87" y="115"/>
                  </a:lnTo>
                  <a:lnTo>
                    <a:pt x="87" y="171"/>
                  </a:lnTo>
                  <a:lnTo>
                    <a:pt x="158" y="171"/>
                  </a:lnTo>
                  <a:lnTo>
                    <a:pt x="230" y="171"/>
                  </a:lnTo>
                  <a:lnTo>
                    <a:pt x="299" y="171"/>
                  </a:lnTo>
                  <a:lnTo>
                    <a:pt x="370" y="171"/>
                  </a:lnTo>
                  <a:lnTo>
                    <a:pt x="368" y="158"/>
                  </a:lnTo>
                  <a:lnTo>
                    <a:pt x="360" y="154"/>
                  </a:lnTo>
                  <a:lnTo>
                    <a:pt x="358" y="143"/>
                  </a:lnTo>
                  <a:lnTo>
                    <a:pt x="355" y="138"/>
                  </a:lnTo>
                  <a:lnTo>
                    <a:pt x="351" y="131"/>
                  </a:lnTo>
                  <a:lnTo>
                    <a:pt x="353" y="122"/>
                  </a:lnTo>
                  <a:lnTo>
                    <a:pt x="351" y="112"/>
                  </a:lnTo>
                  <a:lnTo>
                    <a:pt x="351" y="98"/>
                  </a:lnTo>
                  <a:lnTo>
                    <a:pt x="347" y="96"/>
                  </a:lnTo>
                  <a:lnTo>
                    <a:pt x="349" y="89"/>
                  </a:lnTo>
                  <a:lnTo>
                    <a:pt x="342" y="84"/>
                  </a:lnTo>
                  <a:lnTo>
                    <a:pt x="343" y="70"/>
                  </a:lnTo>
                  <a:lnTo>
                    <a:pt x="331" y="47"/>
                  </a:lnTo>
                  <a:lnTo>
                    <a:pt x="328" y="29"/>
                  </a:lnTo>
                  <a:lnTo>
                    <a:pt x="324" y="28"/>
                  </a:lnTo>
                  <a:lnTo>
                    <a:pt x="318" y="28"/>
                  </a:lnTo>
                  <a:lnTo>
                    <a:pt x="315" y="19"/>
                  </a:lnTo>
                  <a:lnTo>
                    <a:pt x="291" y="8"/>
                  </a:lnTo>
                  <a:lnTo>
                    <a:pt x="266" y="8"/>
                  </a:lnTo>
                  <a:lnTo>
                    <a:pt x="258" y="13"/>
                  </a:lnTo>
                  <a:lnTo>
                    <a:pt x="238" y="0"/>
                  </a:lnTo>
                  <a:lnTo>
                    <a:pt x="222"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2" name="Freeform 1104"/>
            <p:cNvSpPr>
              <a:spLocks/>
            </p:cNvSpPr>
            <p:nvPr/>
          </p:nvSpPr>
          <p:spPr bwMode="auto">
            <a:xfrm>
              <a:off x="1882968" y="3688302"/>
              <a:ext cx="151711" cy="109232"/>
            </a:xfrm>
            <a:custGeom>
              <a:avLst/>
              <a:gdLst>
                <a:gd name="T0" fmla="*/ 2147483647 w 304"/>
                <a:gd name="T1" fmla="*/ 2147483647 h 221"/>
                <a:gd name="T2" fmla="*/ 2147483647 w 304"/>
                <a:gd name="T3" fmla="*/ 2147483647 h 221"/>
                <a:gd name="T4" fmla="*/ 2147483647 w 304"/>
                <a:gd name="T5" fmla="*/ 2147483647 h 221"/>
                <a:gd name="T6" fmla="*/ 2147483647 w 304"/>
                <a:gd name="T7" fmla="*/ 2147483647 h 221"/>
                <a:gd name="T8" fmla="*/ 0 w 304"/>
                <a:gd name="T9" fmla="*/ 2147483647 h 221"/>
                <a:gd name="T10" fmla="*/ 0 w 304"/>
                <a:gd name="T11" fmla="*/ 2147483647 h 221"/>
                <a:gd name="T12" fmla="*/ 0 w 304"/>
                <a:gd name="T13" fmla="*/ 2147483647 h 221"/>
                <a:gd name="T14" fmla="*/ 0 w 304"/>
                <a:gd name="T15" fmla="*/ 0 h 221"/>
                <a:gd name="T16" fmla="*/ 2147483647 w 304"/>
                <a:gd name="T17" fmla="*/ 0 h 221"/>
                <a:gd name="T18" fmla="*/ 2147483647 w 304"/>
                <a:gd name="T19" fmla="*/ 0 h 221"/>
                <a:gd name="T20" fmla="*/ 2147483647 w 304"/>
                <a:gd name="T21" fmla="*/ 0 h 221"/>
                <a:gd name="T22" fmla="*/ 2147483647 w 304"/>
                <a:gd name="T23" fmla="*/ 0 h 221"/>
                <a:gd name="T24" fmla="*/ 2147483647 w 304"/>
                <a:gd name="T25" fmla="*/ 0 h 221"/>
                <a:gd name="T26" fmla="*/ 2147483647 w 304"/>
                <a:gd name="T27" fmla="*/ 2147483647 h 221"/>
                <a:gd name="T28" fmla="*/ 2147483647 w 304"/>
                <a:gd name="T29" fmla="*/ 2147483647 h 221"/>
                <a:gd name="T30" fmla="*/ 2147483647 w 304"/>
                <a:gd name="T31" fmla="*/ 2147483647 h 221"/>
                <a:gd name="T32" fmla="*/ 2147483647 w 304"/>
                <a:gd name="T33" fmla="*/ 2147483647 h 2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4"/>
                <a:gd name="T52" fmla="*/ 0 h 221"/>
                <a:gd name="T53" fmla="*/ 304 w 304"/>
                <a:gd name="T54" fmla="*/ 221 h 2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4" h="221">
                  <a:moveTo>
                    <a:pt x="261" y="221"/>
                  </a:moveTo>
                  <a:lnTo>
                    <a:pt x="188" y="221"/>
                  </a:lnTo>
                  <a:lnTo>
                    <a:pt x="114" y="221"/>
                  </a:lnTo>
                  <a:lnTo>
                    <a:pt x="52" y="221"/>
                  </a:lnTo>
                  <a:lnTo>
                    <a:pt x="0" y="221"/>
                  </a:lnTo>
                  <a:lnTo>
                    <a:pt x="0" y="160"/>
                  </a:lnTo>
                  <a:lnTo>
                    <a:pt x="0" y="76"/>
                  </a:lnTo>
                  <a:lnTo>
                    <a:pt x="0" y="0"/>
                  </a:lnTo>
                  <a:lnTo>
                    <a:pt x="45" y="0"/>
                  </a:lnTo>
                  <a:lnTo>
                    <a:pt x="95" y="0"/>
                  </a:lnTo>
                  <a:lnTo>
                    <a:pt x="163" y="0"/>
                  </a:lnTo>
                  <a:lnTo>
                    <a:pt x="260" y="0"/>
                  </a:lnTo>
                  <a:lnTo>
                    <a:pt x="304" y="0"/>
                  </a:lnTo>
                  <a:lnTo>
                    <a:pt x="304" y="107"/>
                  </a:lnTo>
                  <a:lnTo>
                    <a:pt x="304" y="169"/>
                  </a:lnTo>
                  <a:lnTo>
                    <a:pt x="304" y="221"/>
                  </a:lnTo>
                  <a:lnTo>
                    <a:pt x="261" y="22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3" name="Freeform 1105"/>
            <p:cNvSpPr>
              <a:spLocks/>
            </p:cNvSpPr>
            <p:nvPr/>
          </p:nvSpPr>
          <p:spPr bwMode="auto">
            <a:xfrm>
              <a:off x="2034679" y="3715610"/>
              <a:ext cx="157780" cy="81924"/>
            </a:xfrm>
            <a:custGeom>
              <a:avLst/>
              <a:gdLst>
                <a:gd name="T0" fmla="*/ 2147483647 w 319"/>
                <a:gd name="T1" fmla="*/ 0 h 165"/>
                <a:gd name="T2" fmla="*/ 2147483647 w 319"/>
                <a:gd name="T3" fmla="*/ 0 h 165"/>
                <a:gd name="T4" fmla="*/ 2147483647 w 319"/>
                <a:gd name="T5" fmla="*/ 0 h 165"/>
                <a:gd name="T6" fmla="*/ 2147483647 w 319"/>
                <a:gd name="T7" fmla="*/ 0 h 165"/>
                <a:gd name="T8" fmla="*/ 0 w 319"/>
                <a:gd name="T9" fmla="*/ 0 h 165"/>
                <a:gd name="T10" fmla="*/ 0 w 319"/>
                <a:gd name="T11" fmla="*/ 2147483647 h 165"/>
                <a:gd name="T12" fmla="*/ 0 w 319"/>
                <a:gd name="T13" fmla="*/ 2147483647 h 165"/>
                <a:gd name="T14" fmla="*/ 0 w 319"/>
                <a:gd name="T15" fmla="*/ 2147483647 h 165"/>
                <a:gd name="T16" fmla="*/ 2147483647 w 319"/>
                <a:gd name="T17" fmla="*/ 2147483647 h 165"/>
                <a:gd name="T18" fmla="*/ 2147483647 w 319"/>
                <a:gd name="T19" fmla="*/ 2147483647 h 165"/>
                <a:gd name="T20" fmla="*/ 2147483647 w 319"/>
                <a:gd name="T21" fmla="*/ 2147483647 h 165"/>
                <a:gd name="T22" fmla="*/ 2147483647 w 319"/>
                <a:gd name="T23" fmla="*/ 2147483647 h 165"/>
                <a:gd name="T24" fmla="*/ 2147483647 w 319"/>
                <a:gd name="T25" fmla="*/ 2147483647 h 165"/>
                <a:gd name="T26" fmla="*/ 2147483647 w 319"/>
                <a:gd name="T27" fmla="*/ 2147483647 h 165"/>
                <a:gd name="T28" fmla="*/ 2147483647 w 319"/>
                <a:gd name="T29" fmla="*/ 2147483647 h 165"/>
                <a:gd name="T30" fmla="*/ 2147483647 w 319"/>
                <a:gd name="T31" fmla="*/ 2147483647 h 165"/>
                <a:gd name="T32" fmla="*/ 2147483647 w 319"/>
                <a:gd name="T33" fmla="*/ 2147483647 h 165"/>
                <a:gd name="T34" fmla="*/ 2147483647 w 319"/>
                <a:gd name="T35" fmla="*/ 2147483647 h 165"/>
                <a:gd name="T36" fmla="*/ 2147483647 w 319"/>
                <a:gd name="T37" fmla="*/ 2147483647 h 165"/>
                <a:gd name="T38" fmla="*/ 2147483647 w 319"/>
                <a:gd name="T39" fmla="*/ 2147483647 h 165"/>
                <a:gd name="T40" fmla="*/ 2147483647 w 319"/>
                <a:gd name="T41" fmla="*/ 0 h 165"/>
                <a:gd name="T42" fmla="*/ 2147483647 w 319"/>
                <a:gd name="T43" fmla="*/ 0 h 16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19"/>
                <a:gd name="T67" fmla="*/ 0 h 165"/>
                <a:gd name="T68" fmla="*/ 319 w 319"/>
                <a:gd name="T69" fmla="*/ 165 h 16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19" h="165">
                  <a:moveTo>
                    <a:pt x="275" y="0"/>
                  </a:moveTo>
                  <a:lnTo>
                    <a:pt x="212" y="0"/>
                  </a:lnTo>
                  <a:lnTo>
                    <a:pt x="143" y="0"/>
                  </a:lnTo>
                  <a:lnTo>
                    <a:pt x="71" y="0"/>
                  </a:lnTo>
                  <a:lnTo>
                    <a:pt x="0" y="0"/>
                  </a:lnTo>
                  <a:lnTo>
                    <a:pt x="0" y="51"/>
                  </a:lnTo>
                  <a:lnTo>
                    <a:pt x="0" y="113"/>
                  </a:lnTo>
                  <a:lnTo>
                    <a:pt x="0" y="165"/>
                  </a:lnTo>
                  <a:lnTo>
                    <a:pt x="41" y="165"/>
                  </a:lnTo>
                  <a:lnTo>
                    <a:pt x="104" y="165"/>
                  </a:lnTo>
                  <a:lnTo>
                    <a:pt x="176" y="165"/>
                  </a:lnTo>
                  <a:lnTo>
                    <a:pt x="253" y="165"/>
                  </a:lnTo>
                  <a:lnTo>
                    <a:pt x="319" y="165"/>
                  </a:lnTo>
                  <a:lnTo>
                    <a:pt x="319" y="49"/>
                  </a:lnTo>
                  <a:lnTo>
                    <a:pt x="310" y="45"/>
                  </a:lnTo>
                  <a:lnTo>
                    <a:pt x="296" y="26"/>
                  </a:lnTo>
                  <a:lnTo>
                    <a:pt x="302" y="16"/>
                  </a:lnTo>
                  <a:lnTo>
                    <a:pt x="308" y="16"/>
                  </a:lnTo>
                  <a:lnTo>
                    <a:pt x="305" y="7"/>
                  </a:lnTo>
                  <a:lnTo>
                    <a:pt x="296" y="9"/>
                  </a:lnTo>
                  <a:lnTo>
                    <a:pt x="283" y="0"/>
                  </a:lnTo>
                  <a:lnTo>
                    <a:pt x="275"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4" name="Freeform 1106"/>
            <p:cNvSpPr>
              <a:spLocks/>
            </p:cNvSpPr>
            <p:nvPr/>
          </p:nvSpPr>
          <p:spPr bwMode="auto">
            <a:xfrm>
              <a:off x="1936066" y="3811188"/>
              <a:ext cx="282183" cy="265494"/>
            </a:xfrm>
            <a:custGeom>
              <a:avLst/>
              <a:gdLst>
                <a:gd name="T0" fmla="*/ 2147483647 w 566"/>
                <a:gd name="T1" fmla="*/ 2147483647 h 532"/>
                <a:gd name="T2" fmla="*/ 2147483647 w 566"/>
                <a:gd name="T3" fmla="*/ 2147483647 h 532"/>
                <a:gd name="T4" fmla="*/ 2147483647 w 566"/>
                <a:gd name="T5" fmla="*/ 2147483647 h 532"/>
                <a:gd name="T6" fmla="*/ 2147483647 w 566"/>
                <a:gd name="T7" fmla="*/ 2147483647 h 532"/>
                <a:gd name="T8" fmla="*/ 2147483647 w 566"/>
                <a:gd name="T9" fmla="*/ 2147483647 h 532"/>
                <a:gd name="T10" fmla="*/ 2147483647 w 566"/>
                <a:gd name="T11" fmla="*/ 2147483647 h 532"/>
                <a:gd name="T12" fmla="*/ 2147483647 w 566"/>
                <a:gd name="T13" fmla="*/ 2147483647 h 532"/>
                <a:gd name="T14" fmla="*/ 2147483647 w 566"/>
                <a:gd name="T15" fmla="*/ 2147483647 h 532"/>
                <a:gd name="T16" fmla="*/ 2147483647 w 566"/>
                <a:gd name="T17" fmla="*/ 2147483647 h 532"/>
                <a:gd name="T18" fmla="*/ 2147483647 w 566"/>
                <a:gd name="T19" fmla="*/ 2147483647 h 532"/>
                <a:gd name="T20" fmla="*/ 2147483647 w 566"/>
                <a:gd name="T21" fmla="*/ 2147483647 h 532"/>
                <a:gd name="T22" fmla="*/ 2147483647 w 566"/>
                <a:gd name="T23" fmla="*/ 2147483647 h 532"/>
                <a:gd name="T24" fmla="*/ 2147483647 w 566"/>
                <a:gd name="T25" fmla="*/ 2147483647 h 532"/>
                <a:gd name="T26" fmla="*/ 2147483647 w 566"/>
                <a:gd name="T27" fmla="*/ 2147483647 h 532"/>
                <a:gd name="T28" fmla="*/ 2147483647 w 566"/>
                <a:gd name="T29" fmla="*/ 2147483647 h 532"/>
                <a:gd name="T30" fmla="*/ 2147483647 w 566"/>
                <a:gd name="T31" fmla="*/ 2147483647 h 532"/>
                <a:gd name="T32" fmla="*/ 2147483647 w 566"/>
                <a:gd name="T33" fmla="*/ 2147483647 h 532"/>
                <a:gd name="T34" fmla="*/ 2147483647 w 566"/>
                <a:gd name="T35" fmla="*/ 2147483647 h 532"/>
                <a:gd name="T36" fmla="*/ 2147483647 w 566"/>
                <a:gd name="T37" fmla="*/ 2147483647 h 532"/>
                <a:gd name="T38" fmla="*/ 2147483647 w 566"/>
                <a:gd name="T39" fmla="*/ 2147483647 h 532"/>
                <a:gd name="T40" fmla="*/ 2147483647 w 566"/>
                <a:gd name="T41" fmla="*/ 2147483647 h 532"/>
                <a:gd name="T42" fmla="*/ 2147483647 w 566"/>
                <a:gd name="T43" fmla="*/ 2147483647 h 532"/>
                <a:gd name="T44" fmla="*/ 2147483647 w 566"/>
                <a:gd name="T45" fmla="*/ 2147483647 h 532"/>
                <a:gd name="T46" fmla="*/ 2147483647 w 566"/>
                <a:gd name="T47" fmla="*/ 2147483647 h 532"/>
                <a:gd name="T48" fmla="*/ 2147483647 w 566"/>
                <a:gd name="T49" fmla="*/ 2147483647 h 532"/>
                <a:gd name="T50" fmla="*/ 2147483647 w 566"/>
                <a:gd name="T51" fmla="*/ 2147483647 h 532"/>
                <a:gd name="T52" fmla="*/ 2147483647 w 566"/>
                <a:gd name="T53" fmla="*/ 2147483647 h 532"/>
                <a:gd name="T54" fmla="*/ 2147483647 w 566"/>
                <a:gd name="T55" fmla="*/ 2147483647 h 532"/>
                <a:gd name="T56" fmla="*/ 2147483647 w 566"/>
                <a:gd name="T57" fmla="*/ 2147483647 h 532"/>
                <a:gd name="T58" fmla="*/ 2147483647 w 566"/>
                <a:gd name="T59" fmla="*/ 2147483647 h 532"/>
                <a:gd name="T60" fmla="*/ 2147483647 w 566"/>
                <a:gd name="T61" fmla="*/ 2147483647 h 532"/>
                <a:gd name="T62" fmla="*/ 2147483647 w 566"/>
                <a:gd name="T63" fmla="*/ 2147483647 h 532"/>
                <a:gd name="T64" fmla="*/ 2147483647 w 566"/>
                <a:gd name="T65" fmla="*/ 2147483647 h 532"/>
                <a:gd name="T66" fmla="*/ 2147483647 w 566"/>
                <a:gd name="T67" fmla="*/ 2147483647 h 532"/>
                <a:gd name="T68" fmla="*/ 2147483647 w 566"/>
                <a:gd name="T69" fmla="*/ 2147483647 h 532"/>
                <a:gd name="T70" fmla="*/ 2147483647 w 566"/>
                <a:gd name="T71" fmla="*/ 2147483647 h 532"/>
                <a:gd name="T72" fmla="*/ 2147483647 w 566"/>
                <a:gd name="T73" fmla="*/ 2147483647 h 532"/>
                <a:gd name="T74" fmla="*/ 2147483647 w 566"/>
                <a:gd name="T75" fmla="*/ 2147483647 h 532"/>
                <a:gd name="T76" fmla="*/ 2147483647 w 566"/>
                <a:gd name="T77" fmla="*/ 2147483647 h 532"/>
                <a:gd name="T78" fmla="*/ 2147483647 w 566"/>
                <a:gd name="T79" fmla="*/ 2147483647 h 532"/>
                <a:gd name="T80" fmla="*/ 2147483647 w 566"/>
                <a:gd name="T81" fmla="*/ 2147483647 h 532"/>
                <a:gd name="T82" fmla="*/ 2147483647 w 566"/>
                <a:gd name="T83" fmla="*/ 2147483647 h 532"/>
                <a:gd name="T84" fmla="*/ 2147483647 w 566"/>
                <a:gd name="T85" fmla="*/ 2147483647 h 532"/>
                <a:gd name="T86" fmla="*/ 2147483647 w 566"/>
                <a:gd name="T87" fmla="*/ 2147483647 h 532"/>
                <a:gd name="T88" fmla="*/ 2147483647 w 566"/>
                <a:gd name="T89" fmla="*/ 2147483647 h 532"/>
                <a:gd name="T90" fmla="*/ 2147483647 w 566"/>
                <a:gd name="T91" fmla="*/ 2147483647 h 532"/>
                <a:gd name="T92" fmla="*/ 2147483647 w 566"/>
                <a:gd name="T93" fmla="*/ 2147483647 h 532"/>
                <a:gd name="T94" fmla="*/ 2147483647 w 566"/>
                <a:gd name="T95" fmla="*/ 0 h 532"/>
                <a:gd name="T96" fmla="*/ 2147483647 w 566"/>
                <a:gd name="T97" fmla="*/ 0 h 532"/>
                <a:gd name="T98" fmla="*/ 2147483647 w 566"/>
                <a:gd name="T99" fmla="*/ 2147483647 h 532"/>
                <a:gd name="T100" fmla="*/ 2147483647 w 566"/>
                <a:gd name="T101" fmla="*/ 2147483647 h 532"/>
                <a:gd name="T102" fmla="*/ 2147483647 w 566"/>
                <a:gd name="T103" fmla="*/ 2147483647 h 5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66"/>
                <a:gd name="T157" fmla="*/ 0 h 532"/>
                <a:gd name="T158" fmla="*/ 566 w 566"/>
                <a:gd name="T159" fmla="*/ 532 h 5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66" h="532">
                  <a:moveTo>
                    <a:pt x="114" y="233"/>
                  </a:moveTo>
                  <a:lnTo>
                    <a:pt x="52" y="233"/>
                  </a:lnTo>
                  <a:lnTo>
                    <a:pt x="0" y="233"/>
                  </a:lnTo>
                  <a:lnTo>
                    <a:pt x="3" y="241"/>
                  </a:lnTo>
                  <a:lnTo>
                    <a:pt x="14" y="247"/>
                  </a:lnTo>
                  <a:lnTo>
                    <a:pt x="20" y="257"/>
                  </a:lnTo>
                  <a:lnTo>
                    <a:pt x="29" y="262"/>
                  </a:lnTo>
                  <a:lnTo>
                    <a:pt x="52" y="286"/>
                  </a:lnTo>
                  <a:lnTo>
                    <a:pt x="75" y="301"/>
                  </a:lnTo>
                  <a:lnTo>
                    <a:pt x="86" y="341"/>
                  </a:lnTo>
                  <a:lnTo>
                    <a:pt x="97" y="356"/>
                  </a:lnTo>
                  <a:lnTo>
                    <a:pt x="131" y="381"/>
                  </a:lnTo>
                  <a:lnTo>
                    <a:pt x="148" y="384"/>
                  </a:lnTo>
                  <a:lnTo>
                    <a:pt x="169" y="345"/>
                  </a:lnTo>
                  <a:lnTo>
                    <a:pt x="178" y="342"/>
                  </a:lnTo>
                  <a:lnTo>
                    <a:pt x="222" y="343"/>
                  </a:lnTo>
                  <a:lnTo>
                    <a:pt x="229" y="350"/>
                  </a:lnTo>
                  <a:lnTo>
                    <a:pt x="255" y="376"/>
                  </a:lnTo>
                  <a:lnTo>
                    <a:pt x="270" y="413"/>
                  </a:lnTo>
                  <a:lnTo>
                    <a:pt x="283" y="426"/>
                  </a:lnTo>
                  <a:lnTo>
                    <a:pt x="289" y="441"/>
                  </a:lnTo>
                  <a:lnTo>
                    <a:pt x="303" y="450"/>
                  </a:lnTo>
                  <a:lnTo>
                    <a:pt x="315" y="488"/>
                  </a:lnTo>
                  <a:lnTo>
                    <a:pt x="328" y="507"/>
                  </a:lnTo>
                  <a:lnTo>
                    <a:pt x="341" y="516"/>
                  </a:lnTo>
                  <a:lnTo>
                    <a:pt x="364" y="524"/>
                  </a:lnTo>
                  <a:lnTo>
                    <a:pt x="385" y="525"/>
                  </a:lnTo>
                  <a:lnTo>
                    <a:pt x="400" y="532"/>
                  </a:lnTo>
                  <a:lnTo>
                    <a:pt x="414" y="532"/>
                  </a:lnTo>
                  <a:lnTo>
                    <a:pt x="407" y="521"/>
                  </a:lnTo>
                  <a:lnTo>
                    <a:pt x="400" y="494"/>
                  </a:lnTo>
                  <a:lnTo>
                    <a:pt x="403" y="475"/>
                  </a:lnTo>
                  <a:lnTo>
                    <a:pt x="395" y="471"/>
                  </a:lnTo>
                  <a:lnTo>
                    <a:pt x="407" y="467"/>
                  </a:lnTo>
                  <a:lnTo>
                    <a:pt x="409" y="451"/>
                  </a:lnTo>
                  <a:lnTo>
                    <a:pt x="404" y="443"/>
                  </a:lnTo>
                  <a:lnTo>
                    <a:pt x="415" y="441"/>
                  </a:lnTo>
                  <a:lnTo>
                    <a:pt x="419" y="433"/>
                  </a:lnTo>
                  <a:lnTo>
                    <a:pt x="414" y="432"/>
                  </a:lnTo>
                  <a:lnTo>
                    <a:pt x="415" y="429"/>
                  </a:lnTo>
                  <a:lnTo>
                    <a:pt x="425" y="425"/>
                  </a:lnTo>
                  <a:lnTo>
                    <a:pt x="432" y="415"/>
                  </a:lnTo>
                  <a:lnTo>
                    <a:pt x="443" y="413"/>
                  </a:lnTo>
                  <a:lnTo>
                    <a:pt x="440" y="400"/>
                  </a:lnTo>
                  <a:lnTo>
                    <a:pt x="447" y="404"/>
                  </a:lnTo>
                  <a:lnTo>
                    <a:pt x="448" y="397"/>
                  </a:lnTo>
                  <a:lnTo>
                    <a:pt x="453" y="403"/>
                  </a:lnTo>
                  <a:lnTo>
                    <a:pt x="458" y="396"/>
                  </a:lnTo>
                  <a:lnTo>
                    <a:pt x="460" y="404"/>
                  </a:lnTo>
                  <a:lnTo>
                    <a:pt x="474" y="400"/>
                  </a:lnTo>
                  <a:lnTo>
                    <a:pt x="456" y="412"/>
                  </a:lnTo>
                  <a:lnTo>
                    <a:pt x="465" y="410"/>
                  </a:lnTo>
                  <a:lnTo>
                    <a:pt x="481" y="403"/>
                  </a:lnTo>
                  <a:lnTo>
                    <a:pt x="487" y="396"/>
                  </a:lnTo>
                  <a:lnTo>
                    <a:pt x="496" y="388"/>
                  </a:lnTo>
                  <a:lnTo>
                    <a:pt x="505" y="373"/>
                  </a:lnTo>
                  <a:lnTo>
                    <a:pt x="508" y="345"/>
                  </a:lnTo>
                  <a:lnTo>
                    <a:pt x="512" y="344"/>
                  </a:lnTo>
                  <a:lnTo>
                    <a:pt x="513" y="353"/>
                  </a:lnTo>
                  <a:lnTo>
                    <a:pt x="518" y="354"/>
                  </a:lnTo>
                  <a:lnTo>
                    <a:pt x="514" y="360"/>
                  </a:lnTo>
                  <a:lnTo>
                    <a:pt x="538" y="349"/>
                  </a:lnTo>
                  <a:lnTo>
                    <a:pt x="551" y="348"/>
                  </a:lnTo>
                  <a:lnTo>
                    <a:pt x="547" y="343"/>
                  </a:lnTo>
                  <a:lnTo>
                    <a:pt x="557" y="331"/>
                  </a:lnTo>
                  <a:lnTo>
                    <a:pt x="556" y="305"/>
                  </a:lnTo>
                  <a:lnTo>
                    <a:pt x="566" y="281"/>
                  </a:lnTo>
                  <a:lnTo>
                    <a:pt x="552" y="253"/>
                  </a:lnTo>
                  <a:lnTo>
                    <a:pt x="552" y="243"/>
                  </a:lnTo>
                  <a:lnTo>
                    <a:pt x="543" y="233"/>
                  </a:lnTo>
                  <a:lnTo>
                    <a:pt x="543" y="154"/>
                  </a:lnTo>
                  <a:lnTo>
                    <a:pt x="528" y="154"/>
                  </a:lnTo>
                  <a:lnTo>
                    <a:pt x="525" y="149"/>
                  </a:lnTo>
                  <a:lnTo>
                    <a:pt x="491" y="133"/>
                  </a:lnTo>
                  <a:lnTo>
                    <a:pt x="486" y="138"/>
                  </a:lnTo>
                  <a:lnTo>
                    <a:pt x="476" y="134"/>
                  </a:lnTo>
                  <a:lnTo>
                    <a:pt x="468" y="139"/>
                  </a:lnTo>
                  <a:lnTo>
                    <a:pt x="461" y="137"/>
                  </a:lnTo>
                  <a:lnTo>
                    <a:pt x="445" y="147"/>
                  </a:lnTo>
                  <a:lnTo>
                    <a:pt x="424" y="135"/>
                  </a:lnTo>
                  <a:lnTo>
                    <a:pt x="412" y="139"/>
                  </a:lnTo>
                  <a:lnTo>
                    <a:pt x="409" y="145"/>
                  </a:lnTo>
                  <a:lnTo>
                    <a:pt x="407" y="136"/>
                  </a:lnTo>
                  <a:lnTo>
                    <a:pt x="397" y="140"/>
                  </a:lnTo>
                  <a:lnTo>
                    <a:pt x="388" y="132"/>
                  </a:lnTo>
                  <a:lnTo>
                    <a:pt x="378" y="138"/>
                  </a:lnTo>
                  <a:lnTo>
                    <a:pt x="373" y="137"/>
                  </a:lnTo>
                  <a:lnTo>
                    <a:pt x="367" y="124"/>
                  </a:lnTo>
                  <a:lnTo>
                    <a:pt x="352" y="128"/>
                  </a:lnTo>
                  <a:lnTo>
                    <a:pt x="346" y="123"/>
                  </a:lnTo>
                  <a:lnTo>
                    <a:pt x="322" y="120"/>
                  </a:lnTo>
                  <a:lnTo>
                    <a:pt x="314" y="107"/>
                  </a:lnTo>
                  <a:lnTo>
                    <a:pt x="312" y="111"/>
                  </a:lnTo>
                  <a:lnTo>
                    <a:pt x="301" y="111"/>
                  </a:lnTo>
                  <a:lnTo>
                    <a:pt x="286" y="101"/>
                  </a:lnTo>
                  <a:lnTo>
                    <a:pt x="286" y="0"/>
                  </a:lnTo>
                  <a:lnTo>
                    <a:pt x="239" y="0"/>
                  </a:lnTo>
                  <a:lnTo>
                    <a:pt x="201" y="0"/>
                  </a:lnTo>
                  <a:lnTo>
                    <a:pt x="155" y="0"/>
                  </a:lnTo>
                  <a:lnTo>
                    <a:pt x="155" y="53"/>
                  </a:lnTo>
                  <a:lnTo>
                    <a:pt x="155" y="119"/>
                  </a:lnTo>
                  <a:lnTo>
                    <a:pt x="155" y="175"/>
                  </a:lnTo>
                  <a:lnTo>
                    <a:pt x="155" y="233"/>
                  </a:lnTo>
                  <a:lnTo>
                    <a:pt x="114" y="23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5" name="Freeform 1107"/>
            <p:cNvSpPr>
              <a:spLocks/>
            </p:cNvSpPr>
            <p:nvPr/>
          </p:nvSpPr>
          <p:spPr bwMode="auto">
            <a:xfrm>
              <a:off x="1993717" y="3542659"/>
              <a:ext cx="160814" cy="103163"/>
            </a:xfrm>
            <a:custGeom>
              <a:avLst/>
              <a:gdLst>
                <a:gd name="T0" fmla="*/ 2147483647 w 326"/>
                <a:gd name="T1" fmla="*/ 0 h 205"/>
                <a:gd name="T2" fmla="*/ 2147483647 w 326"/>
                <a:gd name="T3" fmla="*/ 0 h 205"/>
                <a:gd name="T4" fmla="*/ 2147483647 w 326"/>
                <a:gd name="T5" fmla="*/ 0 h 205"/>
                <a:gd name="T6" fmla="*/ 2147483647 w 326"/>
                <a:gd name="T7" fmla="*/ 0 h 205"/>
                <a:gd name="T8" fmla="*/ 2147483647 w 326"/>
                <a:gd name="T9" fmla="*/ 0 h 205"/>
                <a:gd name="T10" fmla="*/ 0 w 326"/>
                <a:gd name="T11" fmla="*/ 0 h 205"/>
                <a:gd name="T12" fmla="*/ 0 w 326"/>
                <a:gd name="T13" fmla="*/ 2147483647 h 205"/>
                <a:gd name="T14" fmla="*/ 0 w 326"/>
                <a:gd name="T15" fmla="*/ 2147483647 h 205"/>
                <a:gd name="T16" fmla="*/ 2147483647 w 326"/>
                <a:gd name="T17" fmla="*/ 2147483647 h 205"/>
                <a:gd name="T18" fmla="*/ 2147483647 w 326"/>
                <a:gd name="T19" fmla="*/ 2147483647 h 205"/>
                <a:gd name="T20" fmla="*/ 2147483647 w 326"/>
                <a:gd name="T21" fmla="*/ 2147483647 h 205"/>
                <a:gd name="T22" fmla="*/ 2147483647 w 326"/>
                <a:gd name="T23" fmla="*/ 2147483647 h 205"/>
                <a:gd name="T24" fmla="*/ 2147483647 w 326"/>
                <a:gd name="T25" fmla="*/ 2147483647 h 205"/>
                <a:gd name="T26" fmla="*/ 2147483647 w 326"/>
                <a:gd name="T27" fmla="*/ 2147483647 h 205"/>
                <a:gd name="T28" fmla="*/ 2147483647 w 326"/>
                <a:gd name="T29" fmla="*/ 2147483647 h 205"/>
                <a:gd name="T30" fmla="*/ 2147483647 w 326"/>
                <a:gd name="T31" fmla="*/ 2147483647 h 205"/>
                <a:gd name="T32" fmla="*/ 2147483647 w 326"/>
                <a:gd name="T33" fmla="*/ 2147483647 h 205"/>
                <a:gd name="T34" fmla="*/ 2147483647 w 326"/>
                <a:gd name="T35" fmla="*/ 2147483647 h 205"/>
                <a:gd name="T36" fmla="*/ 2147483647 w 326"/>
                <a:gd name="T37" fmla="*/ 2147483647 h 205"/>
                <a:gd name="T38" fmla="*/ 2147483647 w 326"/>
                <a:gd name="T39" fmla="*/ 2147483647 h 205"/>
                <a:gd name="T40" fmla="*/ 2147483647 w 326"/>
                <a:gd name="T41" fmla="*/ 2147483647 h 205"/>
                <a:gd name="T42" fmla="*/ 2147483647 w 326"/>
                <a:gd name="T43" fmla="*/ 2147483647 h 205"/>
                <a:gd name="T44" fmla="*/ 2147483647 w 326"/>
                <a:gd name="T45" fmla="*/ 2147483647 h 205"/>
                <a:gd name="T46" fmla="*/ 2147483647 w 326"/>
                <a:gd name="T47" fmla="*/ 2147483647 h 205"/>
                <a:gd name="T48" fmla="*/ 2147483647 w 326"/>
                <a:gd name="T49" fmla="*/ 0 h 205"/>
                <a:gd name="T50" fmla="*/ 2147483647 w 326"/>
                <a:gd name="T51" fmla="*/ 0 h 20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6"/>
                <a:gd name="T79" fmla="*/ 0 h 205"/>
                <a:gd name="T80" fmla="*/ 326 w 326"/>
                <a:gd name="T81" fmla="*/ 205 h 20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6" h="205">
                  <a:moveTo>
                    <a:pt x="303" y="0"/>
                  </a:moveTo>
                  <a:lnTo>
                    <a:pt x="266" y="0"/>
                  </a:lnTo>
                  <a:lnTo>
                    <a:pt x="208" y="0"/>
                  </a:lnTo>
                  <a:lnTo>
                    <a:pt x="133" y="0"/>
                  </a:lnTo>
                  <a:lnTo>
                    <a:pt x="62" y="0"/>
                  </a:lnTo>
                  <a:lnTo>
                    <a:pt x="0" y="0"/>
                  </a:lnTo>
                  <a:lnTo>
                    <a:pt x="0" y="118"/>
                  </a:lnTo>
                  <a:lnTo>
                    <a:pt x="0" y="177"/>
                  </a:lnTo>
                  <a:lnTo>
                    <a:pt x="83" y="177"/>
                  </a:lnTo>
                  <a:lnTo>
                    <a:pt x="163" y="177"/>
                  </a:lnTo>
                  <a:lnTo>
                    <a:pt x="238" y="177"/>
                  </a:lnTo>
                  <a:lnTo>
                    <a:pt x="258" y="190"/>
                  </a:lnTo>
                  <a:lnTo>
                    <a:pt x="266" y="185"/>
                  </a:lnTo>
                  <a:lnTo>
                    <a:pt x="291" y="185"/>
                  </a:lnTo>
                  <a:lnTo>
                    <a:pt x="315" y="196"/>
                  </a:lnTo>
                  <a:lnTo>
                    <a:pt x="318" y="205"/>
                  </a:lnTo>
                  <a:lnTo>
                    <a:pt x="324" y="205"/>
                  </a:lnTo>
                  <a:lnTo>
                    <a:pt x="317" y="192"/>
                  </a:lnTo>
                  <a:lnTo>
                    <a:pt x="326" y="170"/>
                  </a:lnTo>
                  <a:lnTo>
                    <a:pt x="320" y="163"/>
                  </a:lnTo>
                  <a:lnTo>
                    <a:pt x="319" y="147"/>
                  </a:lnTo>
                  <a:lnTo>
                    <a:pt x="326" y="147"/>
                  </a:lnTo>
                  <a:lnTo>
                    <a:pt x="326" y="40"/>
                  </a:lnTo>
                  <a:lnTo>
                    <a:pt x="308" y="22"/>
                  </a:lnTo>
                  <a:lnTo>
                    <a:pt x="321" y="0"/>
                  </a:lnTo>
                  <a:lnTo>
                    <a:pt x="303"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6" name="Freeform 1108"/>
            <p:cNvSpPr>
              <a:spLocks/>
            </p:cNvSpPr>
            <p:nvPr/>
          </p:nvSpPr>
          <p:spPr bwMode="auto">
            <a:xfrm>
              <a:off x="1992200" y="3447081"/>
              <a:ext cx="160814" cy="95578"/>
            </a:xfrm>
            <a:custGeom>
              <a:avLst/>
              <a:gdLst>
                <a:gd name="T0" fmla="*/ 2147483647 w 321"/>
                <a:gd name="T1" fmla="*/ 0 h 192"/>
                <a:gd name="T2" fmla="*/ 2147483647 w 321"/>
                <a:gd name="T3" fmla="*/ 0 h 192"/>
                <a:gd name="T4" fmla="*/ 2147483647 w 321"/>
                <a:gd name="T5" fmla="*/ 0 h 192"/>
                <a:gd name="T6" fmla="*/ 2147483647 w 321"/>
                <a:gd name="T7" fmla="*/ 0 h 192"/>
                <a:gd name="T8" fmla="*/ 0 w 321"/>
                <a:gd name="T9" fmla="*/ 0 h 192"/>
                <a:gd name="T10" fmla="*/ 0 w 321"/>
                <a:gd name="T11" fmla="*/ 2147483647 h 192"/>
                <a:gd name="T12" fmla="*/ 0 w 321"/>
                <a:gd name="T13" fmla="*/ 2147483647 h 192"/>
                <a:gd name="T14" fmla="*/ 2147483647 w 321"/>
                <a:gd name="T15" fmla="*/ 2147483647 h 192"/>
                <a:gd name="T16" fmla="*/ 2147483647 w 321"/>
                <a:gd name="T17" fmla="*/ 2147483647 h 192"/>
                <a:gd name="T18" fmla="*/ 2147483647 w 321"/>
                <a:gd name="T19" fmla="*/ 2147483647 h 192"/>
                <a:gd name="T20" fmla="*/ 2147483647 w 321"/>
                <a:gd name="T21" fmla="*/ 2147483647 h 192"/>
                <a:gd name="T22" fmla="*/ 2147483647 w 321"/>
                <a:gd name="T23" fmla="*/ 2147483647 h 192"/>
                <a:gd name="T24" fmla="*/ 2147483647 w 321"/>
                <a:gd name="T25" fmla="*/ 2147483647 h 192"/>
                <a:gd name="T26" fmla="*/ 2147483647 w 321"/>
                <a:gd name="T27" fmla="*/ 2147483647 h 192"/>
                <a:gd name="T28" fmla="*/ 2147483647 w 321"/>
                <a:gd name="T29" fmla="*/ 2147483647 h 192"/>
                <a:gd name="T30" fmla="*/ 2147483647 w 321"/>
                <a:gd name="T31" fmla="*/ 2147483647 h 192"/>
                <a:gd name="T32" fmla="*/ 2147483647 w 321"/>
                <a:gd name="T33" fmla="*/ 2147483647 h 192"/>
                <a:gd name="T34" fmla="*/ 2147483647 w 321"/>
                <a:gd name="T35" fmla="*/ 2147483647 h 192"/>
                <a:gd name="T36" fmla="*/ 2147483647 w 321"/>
                <a:gd name="T37" fmla="*/ 0 h 192"/>
                <a:gd name="T38" fmla="*/ 2147483647 w 321"/>
                <a:gd name="T39" fmla="*/ 0 h 19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1"/>
                <a:gd name="T61" fmla="*/ 0 h 192"/>
                <a:gd name="T62" fmla="*/ 321 w 321"/>
                <a:gd name="T63" fmla="*/ 192 h 19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1" h="192">
                  <a:moveTo>
                    <a:pt x="237" y="0"/>
                  </a:moveTo>
                  <a:lnTo>
                    <a:pt x="172" y="0"/>
                  </a:lnTo>
                  <a:lnTo>
                    <a:pt x="114" y="0"/>
                  </a:lnTo>
                  <a:lnTo>
                    <a:pt x="55" y="0"/>
                  </a:lnTo>
                  <a:lnTo>
                    <a:pt x="0" y="0"/>
                  </a:lnTo>
                  <a:lnTo>
                    <a:pt x="0" y="93"/>
                  </a:lnTo>
                  <a:lnTo>
                    <a:pt x="0" y="192"/>
                  </a:lnTo>
                  <a:lnTo>
                    <a:pt x="62" y="192"/>
                  </a:lnTo>
                  <a:lnTo>
                    <a:pt x="133" y="192"/>
                  </a:lnTo>
                  <a:lnTo>
                    <a:pt x="208" y="192"/>
                  </a:lnTo>
                  <a:lnTo>
                    <a:pt x="266" y="192"/>
                  </a:lnTo>
                  <a:lnTo>
                    <a:pt x="321" y="192"/>
                  </a:lnTo>
                  <a:lnTo>
                    <a:pt x="320" y="179"/>
                  </a:lnTo>
                  <a:lnTo>
                    <a:pt x="310" y="149"/>
                  </a:lnTo>
                  <a:lnTo>
                    <a:pt x="309" y="125"/>
                  </a:lnTo>
                  <a:lnTo>
                    <a:pt x="308" y="89"/>
                  </a:lnTo>
                  <a:lnTo>
                    <a:pt x="296" y="53"/>
                  </a:lnTo>
                  <a:lnTo>
                    <a:pt x="298" y="21"/>
                  </a:lnTo>
                  <a:lnTo>
                    <a:pt x="292" y="0"/>
                  </a:lnTo>
                  <a:lnTo>
                    <a:pt x="237"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7" name="Freeform 1109"/>
            <p:cNvSpPr>
              <a:spLocks/>
            </p:cNvSpPr>
            <p:nvPr/>
          </p:nvSpPr>
          <p:spPr bwMode="auto">
            <a:xfrm>
              <a:off x="2034679" y="3040495"/>
              <a:ext cx="276114" cy="406586"/>
            </a:xfrm>
            <a:custGeom>
              <a:avLst/>
              <a:gdLst>
                <a:gd name="T0" fmla="*/ 2147483647 w 556"/>
                <a:gd name="T1" fmla="*/ 2147483647 h 821"/>
                <a:gd name="T2" fmla="*/ 2147483647 w 556"/>
                <a:gd name="T3" fmla="*/ 2147483647 h 821"/>
                <a:gd name="T4" fmla="*/ 2147483647 w 556"/>
                <a:gd name="T5" fmla="*/ 2147483647 h 821"/>
                <a:gd name="T6" fmla="*/ 2147483647 w 556"/>
                <a:gd name="T7" fmla="*/ 2147483647 h 821"/>
                <a:gd name="T8" fmla="*/ 2147483647 w 556"/>
                <a:gd name="T9" fmla="*/ 2147483647 h 821"/>
                <a:gd name="T10" fmla="*/ 2147483647 w 556"/>
                <a:gd name="T11" fmla="*/ 2147483647 h 821"/>
                <a:gd name="T12" fmla="*/ 2147483647 w 556"/>
                <a:gd name="T13" fmla="*/ 2147483647 h 821"/>
                <a:gd name="T14" fmla="*/ 2147483647 w 556"/>
                <a:gd name="T15" fmla="*/ 2147483647 h 821"/>
                <a:gd name="T16" fmla="*/ 2147483647 w 556"/>
                <a:gd name="T17" fmla="*/ 2147483647 h 821"/>
                <a:gd name="T18" fmla="*/ 2147483647 w 556"/>
                <a:gd name="T19" fmla="*/ 2147483647 h 821"/>
                <a:gd name="T20" fmla="*/ 2147483647 w 556"/>
                <a:gd name="T21" fmla="*/ 2147483647 h 821"/>
                <a:gd name="T22" fmla="*/ 2147483647 w 556"/>
                <a:gd name="T23" fmla="*/ 2147483647 h 821"/>
                <a:gd name="T24" fmla="*/ 2147483647 w 556"/>
                <a:gd name="T25" fmla="*/ 2147483647 h 821"/>
                <a:gd name="T26" fmla="*/ 2147483647 w 556"/>
                <a:gd name="T27" fmla="*/ 2147483647 h 821"/>
                <a:gd name="T28" fmla="*/ 2147483647 w 556"/>
                <a:gd name="T29" fmla="*/ 2147483647 h 821"/>
                <a:gd name="T30" fmla="*/ 2147483647 w 556"/>
                <a:gd name="T31" fmla="*/ 2147483647 h 821"/>
                <a:gd name="T32" fmla="*/ 2147483647 w 556"/>
                <a:gd name="T33" fmla="*/ 2147483647 h 821"/>
                <a:gd name="T34" fmla="*/ 2147483647 w 556"/>
                <a:gd name="T35" fmla="*/ 2147483647 h 821"/>
                <a:gd name="T36" fmla="*/ 2147483647 w 556"/>
                <a:gd name="T37" fmla="*/ 2147483647 h 821"/>
                <a:gd name="T38" fmla="*/ 2147483647 w 556"/>
                <a:gd name="T39" fmla="*/ 2147483647 h 821"/>
                <a:gd name="T40" fmla="*/ 2147483647 w 556"/>
                <a:gd name="T41" fmla="*/ 2147483647 h 821"/>
                <a:gd name="T42" fmla="*/ 2147483647 w 556"/>
                <a:gd name="T43" fmla="*/ 2147483647 h 821"/>
                <a:gd name="T44" fmla="*/ 2147483647 w 556"/>
                <a:gd name="T45" fmla="*/ 2147483647 h 821"/>
                <a:gd name="T46" fmla="*/ 2147483647 w 556"/>
                <a:gd name="T47" fmla="*/ 2147483647 h 821"/>
                <a:gd name="T48" fmla="*/ 2147483647 w 556"/>
                <a:gd name="T49" fmla="*/ 2147483647 h 821"/>
                <a:gd name="T50" fmla="*/ 2147483647 w 556"/>
                <a:gd name="T51" fmla="*/ 2147483647 h 821"/>
                <a:gd name="T52" fmla="*/ 2147483647 w 556"/>
                <a:gd name="T53" fmla="*/ 2147483647 h 821"/>
                <a:gd name="T54" fmla="*/ 2147483647 w 556"/>
                <a:gd name="T55" fmla="*/ 2147483647 h 821"/>
                <a:gd name="T56" fmla="*/ 2147483647 w 556"/>
                <a:gd name="T57" fmla="*/ 2147483647 h 821"/>
                <a:gd name="T58" fmla="*/ 2147483647 w 556"/>
                <a:gd name="T59" fmla="*/ 2147483647 h 821"/>
                <a:gd name="T60" fmla="*/ 2147483647 w 556"/>
                <a:gd name="T61" fmla="*/ 2147483647 h 821"/>
                <a:gd name="T62" fmla="*/ 2147483647 w 556"/>
                <a:gd name="T63" fmla="*/ 2147483647 h 821"/>
                <a:gd name="T64" fmla="*/ 2147483647 w 556"/>
                <a:gd name="T65" fmla="*/ 2147483647 h 821"/>
                <a:gd name="T66" fmla="*/ 2147483647 w 556"/>
                <a:gd name="T67" fmla="*/ 2147483647 h 821"/>
                <a:gd name="T68" fmla="*/ 2147483647 w 556"/>
                <a:gd name="T69" fmla="*/ 0 h 821"/>
                <a:gd name="T70" fmla="*/ 2147483647 w 556"/>
                <a:gd name="T71" fmla="*/ 0 h 821"/>
                <a:gd name="T72" fmla="*/ 2147483647 w 556"/>
                <a:gd name="T73" fmla="*/ 0 h 821"/>
                <a:gd name="T74" fmla="*/ 2147483647 w 556"/>
                <a:gd name="T75" fmla="*/ 0 h 821"/>
                <a:gd name="T76" fmla="*/ 2147483647 w 556"/>
                <a:gd name="T77" fmla="*/ 0 h 821"/>
                <a:gd name="T78" fmla="*/ 2147483647 w 556"/>
                <a:gd name="T79" fmla="*/ 0 h 821"/>
                <a:gd name="T80" fmla="*/ 2147483647 w 556"/>
                <a:gd name="T81" fmla="*/ 0 h 821"/>
                <a:gd name="T82" fmla="*/ 2147483647 w 556"/>
                <a:gd name="T83" fmla="*/ 0 h 821"/>
                <a:gd name="T84" fmla="*/ 0 w 556"/>
                <a:gd name="T85" fmla="*/ 0 h 821"/>
                <a:gd name="T86" fmla="*/ 0 w 556"/>
                <a:gd name="T87" fmla="*/ 2147483647 h 821"/>
                <a:gd name="T88" fmla="*/ 0 w 556"/>
                <a:gd name="T89" fmla="*/ 2147483647 h 821"/>
                <a:gd name="T90" fmla="*/ 0 w 556"/>
                <a:gd name="T91" fmla="*/ 2147483647 h 821"/>
                <a:gd name="T92" fmla="*/ 0 w 556"/>
                <a:gd name="T93" fmla="*/ 2147483647 h 821"/>
                <a:gd name="T94" fmla="*/ 0 w 556"/>
                <a:gd name="T95" fmla="*/ 2147483647 h 821"/>
                <a:gd name="T96" fmla="*/ 2147483647 w 556"/>
                <a:gd name="T97" fmla="*/ 2147483647 h 821"/>
                <a:gd name="T98" fmla="*/ 2147483647 w 556"/>
                <a:gd name="T99" fmla="*/ 2147483647 h 821"/>
                <a:gd name="T100" fmla="*/ 2147483647 w 556"/>
                <a:gd name="T101" fmla="*/ 2147483647 h 821"/>
                <a:gd name="T102" fmla="*/ 2147483647 w 556"/>
                <a:gd name="T103" fmla="*/ 2147483647 h 821"/>
                <a:gd name="T104" fmla="*/ 2147483647 w 556"/>
                <a:gd name="T105" fmla="*/ 2147483647 h 821"/>
                <a:gd name="T106" fmla="*/ 2147483647 w 556"/>
                <a:gd name="T107" fmla="*/ 2147483647 h 821"/>
                <a:gd name="T108" fmla="*/ 2147483647 w 556"/>
                <a:gd name="T109" fmla="*/ 2147483647 h 821"/>
                <a:gd name="T110" fmla="*/ 2147483647 w 556"/>
                <a:gd name="T111" fmla="*/ 2147483647 h 821"/>
                <a:gd name="T112" fmla="*/ 2147483647 w 556"/>
                <a:gd name="T113" fmla="*/ 2147483647 h 821"/>
                <a:gd name="T114" fmla="*/ 2147483647 w 556"/>
                <a:gd name="T115" fmla="*/ 2147483647 h 821"/>
                <a:gd name="T116" fmla="*/ 2147483647 w 556"/>
                <a:gd name="T117" fmla="*/ 2147483647 h 821"/>
                <a:gd name="T118" fmla="*/ 2147483647 w 556"/>
                <a:gd name="T119" fmla="*/ 2147483647 h 821"/>
                <a:gd name="T120" fmla="*/ 2147483647 w 556"/>
                <a:gd name="T121" fmla="*/ 2147483647 h 8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56"/>
                <a:gd name="T184" fmla="*/ 0 h 821"/>
                <a:gd name="T185" fmla="*/ 556 w 556"/>
                <a:gd name="T186" fmla="*/ 821 h 8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56" h="821">
                  <a:moveTo>
                    <a:pt x="295" y="793"/>
                  </a:moveTo>
                  <a:lnTo>
                    <a:pt x="295" y="749"/>
                  </a:lnTo>
                  <a:lnTo>
                    <a:pt x="295" y="690"/>
                  </a:lnTo>
                  <a:lnTo>
                    <a:pt x="295" y="623"/>
                  </a:lnTo>
                  <a:lnTo>
                    <a:pt x="295" y="559"/>
                  </a:lnTo>
                  <a:lnTo>
                    <a:pt x="320" y="533"/>
                  </a:lnTo>
                  <a:lnTo>
                    <a:pt x="351" y="499"/>
                  </a:lnTo>
                  <a:lnTo>
                    <a:pt x="387" y="460"/>
                  </a:lnTo>
                  <a:lnTo>
                    <a:pt x="419" y="424"/>
                  </a:lnTo>
                  <a:lnTo>
                    <a:pt x="444" y="397"/>
                  </a:lnTo>
                  <a:lnTo>
                    <a:pt x="475" y="361"/>
                  </a:lnTo>
                  <a:lnTo>
                    <a:pt x="510" y="321"/>
                  </a:lnTo>
                  <a:lnTo>
                    <a:pt x="543" y="282"/>
                  </a:lnTo>
                  <a:lnTo>
                    <a:pt x="556" y="266"/>
                  </a:lnTo>
                  <a:lnTo>
                    <a:pt x="536" y="262"/>
                  </a:lnTo>
                  <a:lnTo>
                    <a:pt x="504" y="247"/>
                  </a:lnTo>
                  <a:lnTo>
                    <a:pt x="485" y="230"/>
                  </a:lnTo>
                  <a:lnTo>
                    <a:pt x="468" y="226"/>
                  </a:lnTo>
                  <a:lnTo>
                    <a:pt x="418" y="252"/>
                  </a:lnTo>
                  <a:lnTo>
                    <a:pt x="414" y="245"/>
                  </a:lnTo>
                  <a:lnTo>
                    <a:pt x="399" y="255"/>
                  </a:lnTo>
                  <a:lnTo>
                    <a:pt x="411" y="237"/>
                  </a:lnTo>
                  <a:lnTo>
                    <a:pt x="410" y="210"/>
                  </a:lnTo>
                  <a:lnTo>
                    <a:pt x="400" y="196"/>
                  </a:lnTo>
                  <a:lnTo>
                    <a:pt x="399" y="167"/>
                  </a:lnTo>
                  <a:lnTo>
                    <a:pt x="385" y="133"/>
                  </a:lnTo>
                  <a:lnTo>
                    <a:pt x="380" y="107"/>
                  </a:lnTo>
                  <a:lnTo>
                    <a:pt x="338" y="102"/>
                  </a:lnTo>
                  <a:lnTo>
                    <a:pt x="333" y="126"/>
                  </a:lnTo>
                  <a:lnTo>
                    <a:pt x="330" y="102"/>
                  </a:lnTo>
                  <a:lnTo>
                    <a:pt x="325" y="105"/>
                  </a:lnTo>
                  <a:lnTo>
                    <a:pt x="312" y="84"/>
                  </a:lnTo>
                  <a:lnTo>
                    <a:pt x="305" y="82"/>
                  </a:lnTo>
                  <a:lnTo>
                    <a:pt x="312" y="68"/>
                  </a:lnTo>
                  <a:lnTo>
                    <a:pt x="314" y="0"/>
                  </a:lnTo>
                  <a:lnTo>
                    <a:pt x="276" y="0"/>
                  </a:lnTo>
                  <a:lnTo>
                    <a:pt x="236" y="0"/>
                  </a:lnTo>
                  <a:lnTo>
                    <a:pt x="195" y="0"/>
                  </a:lnTo>
                  <a:lnTo>
                    <a:pt x="155" y="0"/>
                  </a:lnTo>
                  <a:lnTo>
                    <a:pt x="120" y="0"/>
                  </a:lnTo>
                  <a:lnTo>
                    <a:pt x="81" y="0"/>
                  </a:lnTo>
                  <a:lnTo>
                    <a:pt x="39" y="0"/>
                  </a:lnTo>
                  <a:lnTo>
                    <a:pt x="0" y="0"/>
                  </a:lnTo>
                  <a:lnTo>
                    <a:pt x="0" y="78"/>
                  </a:lnTo>
                  <a:lnTo>
                    <a:pt x="0" y="157"/>
                  </a:lnTo>
                  <a:lnTo>
                    <a:pt x="0" y="228"/>
                  </a:lnTo>
                  <a:lnTo>
                    <a:pt x="0" y="294"/>
                  </a:lnTo>
                  <a:lnTo>
                    <a:pt x="0" y="339"/>
                  </a:lnTo>
                  <a:lnTo>
                    <a:pt x="4" y="408"/>
                  </a:lnTo>
                  <a:lnTo>
                    <a:pt x="8" y="479"/>
                  </a:lnTo>
                  <a:lnTo>
                    <a:pt x="11" y="542"/>
                  </a:lnTo>
                  <a:lnTo>
                    <a:pt x="14" y="588"/>
                  </a:lnTo>
                  <a:lnTo>
                    <a:pt x="17" y="652"/>
                  </a:lnTo>
                  <a:lnTo>
                    <a:pt x="21" y="718"/>
                  </a:lnTo>
                  <a:lnTo>
                    <a:pt x="25" y="776"/>
                  </a:lnTo>
                  <a:lnTo>
                    <a:pt x="27" y="821"/>
                  </a:lnTo>
                  <a:lnTo>
                    <a:pt x="85" y="821"/>
                  </a:lnTo>
                  <a:lnTo>
                    <a:pt x="150" y="821"/>
                  </a:lnTo>
                  <a:lnTo>
                    <a:pt x="205" y="821"/>
                  </a:lnTo>
                  <a:lnTo>
                    <a:pt x="295" y="821"/>
                  </a:lnTo>
                  <a:lnTo>
                    <a:pt x="295" y="79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8" name="Freeform 1110"/>
            <p:cNvSpPr>
              <a:spLocks/>
            </p:cNvSpPr>
            <p:nvPr/>
          </p:nvSpPr>
          <p:spPr bwMode="auto">
            <a:xfrm>
              <a:off x="2136325" y="3433427"/>
              <a:ext cx="162332" cy="182054"/>
            </a:xfrm>
            <a:custGeom>
              <a:avLst/>
              <a:gdLst>
                <a:gd name="T0" fmla="*/ 2147483647 w 324"/>
                <a:gd name="T1" fmla="*/ 2147483647 h 367"/>
                <a:gd name="T2" fmla="*/ 2147483647 w 324"/>
                <a:gd name="T3" fmla="*/ 2147483647 h 367"/>
                <a:gd name="T4" fmla="*/ 2147483647 w 324"/>
                <a:gd name="T5" fmla="*/ 2147483647 h 367"/>
                <a:gd name="T6" fmla="*/ 2147483647 w 324"/>
                <a:gd name="T7" fmla="*/ 2147483647 h 367"/>
                <a:gd name="T8" fmla="*/ 2147483647 w 324"/>
                <a:gd name="T9" fmla="*/ 2147483647 h 367"/>
                <a:gd name="T10" fmla="*/ 2147483647 w 324"/>
                <a:gd name="T11" fmla="*/ 2147483647 h 367"/>
                <a:gd name="T12" fmla="*/ 2147483647 w 324"/>
                <a:gd name="T13" fmla="*/ 2147483647 h 367"/>
                <a:gd name="T14" fmla="*/ 2147483647 w 324"/>
                <a:gd name="T15" fmla="*/ 2147483647 h 367"/>
                <a:gd name="T16" fmla="*/ 2147483647 w 324"/>
                <a:gd name="T17" fmla="*/ 2147483647 h 367"/>
                <a:gd name="T18" fmla="*/ 2147483647 w 324"/>
                <a:gd name="T19" fmla="*/ 2147483647 h 367"/>
                <a:gd name="T20" fmla="*/ 2147483647 w 324"/>
                <a:gd name="T21" fmla="*/ 2147483647 h 367"/>
                <a:gd name="T22" fmla="*/ 2147483647 w 324"/>
                <a:gd name="T23" fmla="*/ 2147483647 h 367"/>
                <a:gd name="T24" fmla="*/ 2147483647 w 324"/>
                <a:gd name="T25" fmla="*/ 2147483647 h 367"/>
                <a:gd name="T26" fmla="*/ 2147483647 w 324"/>
                <a:gd name="T27" fmla="*/ 2147483647 h 367"/>
                <a:gd name="T28" fmla="*/ 2147483647 w 324"/>
                <a:gd name="T29" fmla="*/ 2147483647 h 367"/>
                <a:gd name="T30" fmla="*/ 2147483647 w 324"/>
                <a:gd name="T31" fmla="*/ 2147483647 h 367"/>
                <a:gd name="T32" fmla="*/ 2147483647 w 324"/>
                <a:gd name="T33" fmla="*/ 2147483647 h 367"/>
                <a:gd name="T34" fmla="*/ 2147483647 w 324"/>
                <a:gd name="T35" fmla="*/ 2147483647 h 367"/>
                <a:gd name="T36" fmla="*/ 2147483647 w 324"/>
                <a:gd name="T37" fmla="*/ 2147483647 h 367"/>
                <a:gd name="T38" fmla="*/ 2147483647 w 324"/>
                <a:gd name="T39" fmla="*/ 2147483647 h 367"/>
                <a:gd name="T40" fmla="*/ 2147483647 w 324"/>
                <a:gd name="T41" fmla="*/ 2147483647 h 367"/>
                <a:gd name="T42" fmla="*/ 2147483647 w 324"/>
                <a:gd name="T43" fmla="*/ 2147483647 h 367"/>
                <a:gd name="T44" fmla="*/ 2147483647 w 324"/>
                <a:gd name="T45" fmla="*/ 2147483647 h 367"/>
                <a:gd name="T46" fmla="*/ 2147483647 w 324"/>
                <a:gd name="T47" fmla="*/ 2147483647 h 367"/>
                <a:gd name="T48" fmla="*/ 2147483647 w 324"/>
                <a:gd name="T49" fmla="*/ 2147483647 h 367"/>
                <a:gd name="T50" fmla="*/ 2147483647 w 324"/>
                <a:gd name="T51" fmla="*/ 2147483647 h 367"/>
                <a:gd name="T52" fmla="*/ 2147483647 w 324"/>
                <a:gd name="T53" fmla="*/ 2147483647 h 367"/>
                <a:gd name="T54" fmla="*/ 2147483647 w 324"/>
                <a:gd name="T55" fmla="*/ 2147483647 h 367"/>
                <a:gd name="T56" fmla="*/ 2147483647 w 324"/>
                <a:gd name="T57" fmla="*/ 0 h 367"/>
                <a:gd name="T58" fmla="*/ 2147483647 w 324"/>
                <a:gd name="T59" fmla="*/ 2147483647 h 367"/>
                <a:gd name="T60" fmla="*/ 0 w 324"/>
                <a:gd name="T61" fmla="*/ 2147483647 h 367"/>
                <a:gd name="T62" fmla="*/ 2147483647 w 324"/>
                <a:gd name="T63" fmla="*/ 2147483647 h 367"/>
                <a:gd name="T64" fmla="*/ 2147483647 w 324"/>
                <a:gd name="T65" fmla="*/ 2147483647 h 367"/>
                <a:gd name="T66" fmla="*/ 2147483647 w 324"/>
                <a:gd name="T67" fmla="*/ 2147483647 h 367"/>
                <a:gd name="T68" fmla="*/ 2147483647 w 324"/>
                <a:gd name="T69" fmla="*/ 2147483647 h 367"/>
                <a:gd name="T70" fmla="*/ 2147483647 w 324"/>
                <a:gd name="T71" fmla="*/ 2147483647 h 367"/>
                <a:gd name="T72" fmla="*/ 2147483647 w 324"/>
                <a:gd name="T73" fmla="*/ 2147483647 h 367"/>
                <a:gd name="T74" fmla="*/ 2147483647 w 324"/>
                <a:gd name="T75" fmla="*/ 2147483647 h 367"/>
                <a:gd name="T76" fmla="*/ 2147483647 w 324"/>
                <a:gd name="T77" fmla="*/ 2147483647 h 367"/>
                <a:gd name="T78" fmla="*/ 2147483647 w 324"/>
                <a:gd name="T79" fmla="*/ 2147483647 h 367"/>
                <a:gd name="T80" fmla="*/ 2147483647 w 324"/>
                <a:gd name="T81" fmla="*/ 2147483647 h 367"/>
                <a:gd name="T82" fmla="*/ 2147483647 w 324"/>
                <a:gd name="T83" fmla="*/ 2147483647 h 36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24"/>
                <a:gd name="T127" fmla="*/ 0 h 367"/>
                <a:gd name="T128" fmla="*/ 324 w 324"/>
                <a:gd name="T129" fmla="*/ 367 h 36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24" h="367">
                  <a:moveTo>
                    <a:pt x="48" y="367"/>
                  </a:moveTo>
                  <a:lnTo>
                    <a:pt x="90" y="367"/>
                  </a:lnTo>
                  <a:lnTo>
                    <a:pt x="145" y="367"/>
                  </a:lnTo>
                  <a:lnTo>
                    <a:pt x="206" y="367"/>
                  </a:lnTo>
                  <a:lnTo>
                    <a:pt x="260" y="367"/>
                  </a:lnTo>
                  <a:lnTo>
                    <a:pt x="254" y="343"/>
                  </a:lnTo>
                  <a:lnTo>
                    <a:pt x="235" y="329"/>
                  </a:lnTo>
                  <a:lnTo>
                    <a:pt x="222" y="311"/>
                  </a:lnTo>
                  <a:lnTo>
                    <a:pt x="209" y="308"/>
                  </a:lnTo>
                  <a:lnTo>
                    <a:pt x="191" y="293"/>
                  </a:lnTo>
                  <a:lnTo>
                    <a:pt x="194" y="261"/>
                  </a:lnTo>
                  <a:lnTo>
                    <a:pt x="198" y="253"/>
                  </a:lnTo>
                  <a:lnTo>
                    <a:pt x="188" y="242"/>
                  </a:lnTo>
                  <a:lnTo>
                    <a:pt x="188" y="235"/>
                  </a:lnTo>
                  <a:lnTo>
                    <a:pt x="196" y="222"/>
                  </a:lnTo>
                  <a:lnTo>
                    <a:pt x="213" y="212"/>
                  </a:lnTo>
                  <a:lnTo>
                    <a:pt x="213" y="176"/>
                  </a:lnTo>
                  <a:lnTo>
                    <a:pt x="219" y="170"/>
                  </a:lnTo>
                  <a:lnTo>
                    <a:pt x="222" y="175"/>
                  </a:lnTo>
                  <a:lnTo>
                    <a:pt x="258" y="141"/>
                  </a:lnTo>
                  <a:lnTo>
                    <a:pt x="324" y="93"/>
                  </a:lnTo>
                  <a:lnTo>
                    <a:pt x="276" y="82"/>
                  </a:lnTo>
                  <a:lnTo>
                    <a:pt x="253" y="88"/>
                  </a:lnTo>
                  <a:lnTo>
                    <a:pt x="192" y="52"/>
                  </a:lnTo>
                  <a:lnTo>
                    <a:pt x="157" y="55"/>
                  </a:lnTo>
                  <a:lnTo>
                    <a:pt x="136" y="45"/>
                  </a:lnTo>
                  <a:lnTo>
                    <a:pt x="118" y="46"/>
                  </a:lnTo>
                  <a:lnTo>
                    <a:pt x="101" y="1"/>
                  </a:lnTo>
                  <a:lnTo>
                    <a:pt x="90" y="0"/>
                  </a:lnTo>
                  <a:lnTo>
                    <a:pt x="90" y="28"/>
                  </a:lnTo>
                  <a:lnTo>
                    <a:pt x="0" y="28"/>
                  </a:lnTo>
                  <a:lnTo>
                    <a:pt x="6" y="49"/>
                  </a:lnTo>
                  <a:lnTo>
                    <a:pt x="4" y="81"/>
                  </a:lnTo>
                  <a:lnTo>
                    <a:pt x="16" y="117"/>
                  </a:lnTo>
                  <a:lnTo>
                    <a:pt x="17" y="153"/>
                  </a:lnTo>
                  <a:lnTo>
                    <a:pt x="18" y="177"/>
                  </a:lnTo>
                  <a:lnTo>
                    <a:pt x="28" y="207"/>
                  </a:lnTo>
                  <a:lnTo>
                    <a:pt x="29" y="220"/>
                  </a:lnTo>
                  <a:lnTo>
                    <a:pt x="16" y="242"/>
                  </a:lnTo>
                  <a:lnTo>
                    <a:pt x="34" y="260"/>
                  </a:lnTo>
                  <a:lnTo>
                    <a:pt x="34" y="367"/>
                  </a:lnTo>
                  <a:lnTo>
                    <a:pt x="48" y="36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9" name="Freeform 1111"/>
            <p:cNvSpPr>
              <a:spLocks/>
            </p:cNvSpPr>
            <p:nvPr/>
          </p:nvSpPr>
          <p:spPr bwMode="auto">
            <a:xfrm>
              <a:off x="2151497" y="3615481"/>
              <a:ext cx="138058" cy="91027"/>
            </a:xfrm>
            <a:custGeom>
              <a:avLst/>
              <a:gdLst>
                <a:gd name="T0" fmla="*/ 2147483647 w 281"/>
                <a:gd name="T1" fmla="*/ 0 h 181"/>
                <a:gd name="T2" fmla="*/ 2147483647 w 281"/>
                <a:gd name="T3" fmla="*/ 0 h 181"/>
                <a:gd name="T4" fmla="*/ 2147483647 w 281"/>
                <a:gd name="T5" fmla="*/ 0 h 181"/>
                <a:gd name="T6" fmla="*/ 2147483647 w 281"/>
                <a:gd name="T7" fmla="*/ 0 h 181"/>
                <a:gd name="T8" fmla="*/ 2147483647 w 281"/>
                <a:gd name="T9" fmla="*/ 0 h 181"/>
                <a:gd name="T10" fmla="*/ 2147483647 w 281"/>
                <a:gd name="T11" fmla="*/ 2147483647 h 181"/>
                <a:gd name="T12" fmla="*/ 2147483647 w 281"/>
                <a:gd name="T13" fmla="*/ 2147483647 h 181"/>
                <a:gd name="T14" fmla="*/ 2147483647 w 281"/>
                <a:gd name="T15" fmla="*/ 2147483647 h 181"/>
                <a:gd name="T16" fmla="*/ 2147483647 w 281"/>
                <a:gd name="T17" fmla="*/ 2147483647 h 181"/>
                <a:gd name="T18" fmla="*/ 2147483647 w 281"/>
                <a:gd name="T19" fmla="*/ 2147483647 h 181"/>
                <a:gd name="T20" fmla="*/ 2147483647 w 281"/>
                <a:gd name="T21" fmla="*/ 2147483647 h 181"/>
                <a:gd name="T22" fmla="*/ 2147483647 w 281"/>
                <a:gd name="T23" fmla="*/ 2147483647 h 181"/>
                <a:gd name="T24" fmla="*/ 2147483647 w 281"/>
                <a:gd name="T25" fmla="*/ 2147483647 h 181"/>
                <a:gd name="T26" fmla="*/ 2147483647 w 281"/>
                <a:gd name="T27" fmla="*/ 2147483647 h 181"/>
                <a:gd name="T28" fmla="*/ 2147483647 w 281"/>
                <a:gd name="T29" fmla="*/ 2147483647 h 181"/>
                <a:gd name="T30" fmla="*/ 2147483647 w 281"/>
                <a:gd name="T31" fmla="*/ 2147483647 h 181"/>
                <a:gd name="T32" fmla="*/ 2147483647 w 281"/>
                <a:gd name="T33" fmla="*/ 2147483647 h 181"/>
                <a:gd name="T34" fmla="*/ 2147483647 w 281"/>
                <a:gd name="T35" fmla="*/ 2147483647 h 181"/>
                <a:gd name="T36" fmla="*/ 2147483647 w 281"/>
                <a:gd name="T37" fmla="*/ 2147483647 h 181"/>
                <a:gd name="T38" fmla="*/ 2147483647 w 281"/>
                <a:gd name="T39" fmla="*/ 2147483647 h 181"/>
                <a:gd name="T40" fmla="*/ 2147483647 w 281"/>
                <a:gd name="T41" fmla="*/ 2147483647 h 181"/>
                <a:gd name="T42" fmla="*/ 2147483647 w 281"/>
                <a:gd name="T43" fmla="*/ 2147483647 h 181"/>
                <a:gd name="T44" fmla="*/ 2147483647 w 281"/>
                <a:gd name="T45" fmla="*/ 2147483647 h 181"/>
                <a:gd name="T46" fmla="*/ 2147483647 w 281"/>
                <a:gd name="T47" fmla="*/ 2147483647 h 181"/>
                <a:gd name="T48" fmla="*/ 2147483647 w 281"/>
                <a:gd name="T49" fmla="*/ 2147483647 h 181"/>
                <a:gd name="T50" fmla="*/ 2147483647 w 281"/>
                <a:gd name="T51" fmla="*/ 2147483647 h 181"/>
                <a:gd name="T52" fmla="*/ 2147483647 w 281"/>
                <a:gd name="T53" fmla="*/ 2147483647 h 181"/>
                <a:gd name="T54" fmla="*/ 2147483647 w 281"/>
                <a:gd name="T55" fmla="*/ 2147483647 h 181"/>
                <a:gd name="T56" fmla="*/ 2147483647 w 281"/>
                <a:gd name="T57" fmla="*/ 2147483647 h 181"/>
                <a:gd name="T58" fmla="*/ 2147483647 w 281"/>
                <a:gd name="T59" fmla="*/ 2147483647 h 181"/>
                <a:gd name="T60" fmla="*/ 2147483647 w 281"/>
                <a:gd name="T61" fmla="*/ 2147483647 h 181"/>
                <a:gd name="T62" fmla="*/ 2147483647 w 281"/>
                <a:gd name="T63" fmla="*/ 2147483647 h 181"/>
                <a:gd name="T64" fmla="*/ 2147483647 w 281"/>
                <a:gd name="T65" fmla="*/ 2147483647 h 181"/>
                <a:gd name="T66" fmla="*/ 2147483647 w 281"/>
                <a:gd name="T67" fmla="*/ 2147483647 h 181"/>
                <a:gd name="T68" fmla="*/ 2147483647 w 281"/>
                <a:gd name="T69" fmla="*/ 2147483647 h 181"/>
                <a:gd name="T70" fmla="*/ 2147483647 w 281"/>
                <a:gd name="T71" fmla="*/ 2147483647 h 181"/>
                <a:gd name="T72" fmla="*/ 0 w 281"/>
                <a:gd name="T73" fmla="*/ 2147483647 h 181"/>
                <a:gd name="T74" fmla="*/ 2147483647 w 281"/>
                <a:gd name="T75" fmla="*/ 2147483647 h 181"/>
                <a:gd name="T76" fmla="*/ 2147483647 w 281"/>
                <a:gd name="T77" fmla="*/ 2147483647 h 181"/>
                <a:gd name="T78" fmla="*/ 2147483647 w 281"/>
                <a:gd name="T79" fmla="*/ 0 h 181"/>
                <a:gd name="T80" fmla="*/ 2147483647 w 281"/>
                <a:gd name="T81" fmla="*/ 0 h 1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81"/>
                <a:gd name="T124" fmla="*/ 0 h 181"/>
                <a:gd name="T125" fmla="*/ 281 w 281"/>
                <a:gd name="T126" fmla="*/ 181 h 18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81" h="181">
                  <a:moveTo>
                    <a:pt x="23" y="0"/>
                  </a:moveTo>
                  <a:lnTo>
                    <a:pt x="65" y="0"/>
                  </a:lnTo>
                  <a:lnTo>
                    <a:pt x="120" y="0"/>
                  </a:lnTo>
                  <a:lnTo>
                    <a:pt x="181" y="0"/>
                  </a:lnTo>
                  <a:lnTo>
                    <a:pt x="235" y="0"/>
                  </a:lnTo>
                  <a:lnTo>
                    <a:pt x="242" y="46"/>
                  </a:lnTo>
                  <a:lnTo>
                    <a:pt x="257" y="51"/>
                  </a:lnTo>
                  <a:lnTo>
                    <a:pt x="259" y="61"/>
                  </a:lnTo>
                  <a:lnTo>
                    <a:pt x="280" y="81"/>
                  </a:lnTo>
                  <a:lnTo>
                    <a:pt x="281" y="89"/>
                  </a:lnTo>
                  <a:lnTo>
                    <a:pt x="279" y="99"/>
                  </a:lnTo>
                  <a:lnTo>
                    <a:pt x="272" y="112"/>
                  </a:lnTo>
                  <a:lnTo>
                    <a:pt x="242" y="122"/>
                  </a:lnTo>
                  <a:lnTo>
                    <a:pt x="240" y="132"/>
                  </a:lnTo>
                  <a:lnTo>
                    <a:pt x="246" y="139"/>
                  </a:lnTo>
                  <a:lnTo>
                    <a:pt x="246" y="147"/>
                  </a:lnTo>
                  <a:lnTo>
                    <a:pt x="238" y="164"/>
                  </a:lnTo>
                  <a:lnTo>
                    <a:pt x="227" y="170"/>
                  </a:lnTo>
                  <a:lnTo>
                    <a:pt x="228" y="179"/>
                  </a:lnTo>
                  <a:lnTo>
                    <a:pt x="224" y="181"/>
                  </a:lnTo>
                  <a:lnTo>
                    <a:pt x="213" y="168"/>
                  </a:lnTo>
                  <a:lnTo>
                    <a:pt x="178" y="168"/>
                  </a:lnTo>
                  <a:lnTo>
                    <a:pt x="128" y="168"/>
                  </a:lnTo>
                  <a:lnTo>
                    <a:pt x="82" y="168"/>
                  </a:lnTo>
                  <a:lnTo>
                    <a:pt x="38" y="168"/>
                  </a:lnTo>
                  <a:lnTo>
                    <a:pt x="34" y="161"/>
                  </a:lnTo>
                  <a:lnTo>
                    <a:pt x="36" y="152"/>
                  </a:lnTo>
                  <a:lnTo>
                    <a:pt x="34" y="142"/>
                  </a:lnTo>
                  <a:lnTo>
                    <a:pt x="34" y="128"/>
                  </a:lnTo>
                  <a:lnTo>
                    <a:pt x="30" y="126"/>
                  </a:lnTo>
                  <a:lnTo>
                    <a:pt x="32" y="119"/>
                  </a:lnTo>
                  <a:lnTo>
                    <a:pt x="25" y="114"/>
                  </a:lnTo>
                  <a:lnTo>
                    <a:pt x="26" y="100"/>
                  </a:lnTo>
                  <a:lnTo>
                    <a:pt x="14" y="77"/>
                  </a:lnTo>
                  <a:lnTo>
                    <a:pt x="11" y="59"/>
                  </a:lnTo>
                  <a:lnTo>
                    <a:pt x="7" y="58"/>
                  </a:lnTo>
                  <a:lnTo>
                    <a:pt x="0" y="45"/>
                  </a:lnTo>
                  <a:lnTo>
                    <a:pt x="9" y="23"/>
                  </a:lnTo>
                  <a:lnTo>
                    <a:pt x="3" y="16"/>
                  </a:lnTo>
                  <a:lnTo>
                    <a:pt x="2" y="0"/>
                  </a:lnTo>
                  <a:lnTo>
                    <a:pt x="23"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0" name="Freeform 1112"/>
            <p:cNvSpPr>
              <a:spLocks/>
            </p:cNvSpPr>
            <p:nvPr/>
          </p:nvSpPr>
          <p:spPr bwMode="auto">
            <a:xfrm>
              <a:off x="2304726" y="3741401"/>
              <a:ext cx="160814" cy="71304"/>
            </a:xfrm>
            <a:custGeom>
              <a:avLst/>
              <a:gdLst>
                <a:gd name="T0" fmla="*/ 2147483647 w 324"/>
                <a:gd name="T1" fmla="*/ 2147483647 h 146"/>
                <a:gd name="T2" fmla="*/ 2147483647 w 324"/>
                <a:gd name="T3" fmla="*/ 2147483647 h 146"/>
                <a:gd name="T4" fmla="*/ 2147483647 w 324"/>
                <a:gd name="T5" fmla="*/ 2147483647 h 146"/>
                <a:gd name="T6" fmla="*/ 2147483647 w 324"/>
                <a:gd name="T7" fmla="*/ 2147483647 h 146"/>
                <a:gd name="T8" fmla="*/ 2147483647 w 324"/>
                <a:gd name="T9" fmla="*/ 2147483647 h 146"/>
                <a:gd name="T10" fmla="*/ 2147483647 w 324"/>
                <a:gd name="T11" fmla="*/ 2147483647 h 146"/>
                <a:gd name="T12" fmla="*/ 2147483647 w 324"/>
                <a:gd name="T13" fmla="*/ 2147483647 h 146"/>
                <a:gd name="T14" fmla="*/ 2147483647 w 324"/>
                <a:gd name="T15" fmla="*/ 2147483647 h 146"/>
                <a:gd name="T16" fmla="*/ 2147483647 w 324"/>
                <a:gd name="T17" fmla="*/ 2147483647 h 146"/>
                <a:gd name="T18" fmla="*/ 2147483647 w 324"/>
                <a:gd name="T19" fmla="*/ 2147483647 h 146"/>
                <a:gd name="T20" fmla="*/ 2147483647 w 324"/>
                <a:gd name="T21" fmla="*/ 2147483647 h 146"/>
                <a:gd name="T22" fmla="*/ 2147483647 w 324"/>
                <a:gd name="T23" fmla="*/ 2147483647 h 146"/>
                <a:gd name="T24" fmla="*/ 2147483647 w 324"/>
                <a:gd name="T25" fmla="*/ 2147483647 h 146"/>
                <a:gd name="T26" fmla="*/ 2147483647 w 324"/>
                <a:gd name="T27" fmla="*/ 2147483647 h 146"/>
                <a:gd name="T28" fmla="*/ 2147483647 w 324"/>
                <a:gd name="T29" fmla="*/ 2147483647 h 146"/>
                <a:gd name="T30" fmla="*/ 2147483647 w 324"/>
                <a:gd name="T31" fmla="*/ 2147483647 h 146"/>
                <a:gd name="T32" fmla="*/ 2147483647 w 324"/>
                <a:gd name="T33" fmla="*/ 2147483647 h 146"/>
                <a:gd name="T34" fmla="*/ 2147483647 w 324"/>
                <a:gd name="T35" fmla="*/ 2147483647 h 146"/>
                <a:gd name="T36" fmla="*/ 2147483647 w 324"/>
                <a:gd name="T37" fmla="*/ 2147483647 h 146"/>
                <a:gd name="T38" fmla="*/ 2147483647 w 324"/>
                <a:gd name="T39" fmla="*/ 2147483647 h 146"/>
                <a:gd name="T40" fmla="*/ 2147483647 w 324"/>
                <a:gd name="T41" fmla="*/ 2147483647 h 146"/>
                <a:gd name="T42" fmla="*/ 2147483647 w 324"/>
                <a:gd name="T43" fmla="*/ 0 h 146"/>
                <a:gd name="T44" fmla="*/ 2147483647 w 324"/>
                <a:gd name="T45" fmla="*/ 2147483647 h 146"/>
                <a:gd name="T46" fmla="*/ 2147483647 w 324"/>
                <a:gd name="T47" fmla="*/ 2147483647 h 146"/>
                <a:gd name="T48" fmla="*/ 2147483647 w 324"/>
                <a:gd name="T49" fmla="*/ 2147483647 h 146"/>
                <a:gd name="T50" fmla="*/ 2147483647 w 324"/>
                <a:gd name="T51" fmla="*/ 2147483647 h 146"/>
                <a:gd name="T52" fmla="*/ 2147483647 w 324"/>
                <a:gd name="T53" fmla="*/ 2147483647 h 146"/>
                <a:gd name="T54" fmla="*/ 2147483647 w 324"/>
                <a:gd name="T55" fmla="*/ 2147483647 h 146"/>
                <a:gd name="T56" fmla="*/ 2147483647 w 324"/>
                <a:gd name="T57" fmla="*/ 2147483647 h 146"/>
                <a:gd name="T58" fmla="*/ 2147483647 w 324"/>
                <a:gd name="T59" fmla="*/ 2147483647 h 146"/>
                <a:gd name="T60" fmla="*/ 2147483647 w 324"/>
                <a:gd name="T61" fmla="*/ 2147483647 h 146"/>
                <a:gd name="T62" fmla="*/ 2147483647 w 324"/>
                <a:gd name="T63" fmla="*/ 2147483647 h 146"/>
                <a:gd name="T64" fmla="*/ 2147483647 w 324"/>
                <a:gd name="T65" fmla="*/ 2147483647 h 146"/>
                <a:gd name="T66" fmla="*/ 2147483647 w 324"/>
                <a:gd name="T67" fmla="*/ 2147483647 h 146"/>
                <a:gd name="T68" fmla="*/ 2147483647 w 324"/>
                <a:gd name="T69" fmla="*/ 2147483647 h 146"/>
                <a:gd name="T70" fmla="*/ 2147483647 w 324"/>
                <a:gd name="T71" fmla="*/ 2147483647 h 146"/>
                <a:gd name="T72" fmla="*/ 2147483647 w 324"/>
                <a:gd name="T73" fmla="*/ 2147483647 h 146"/>
                <a:gd name="T74" fmla="*/ 2147483647 w 324"/>
                <a:gd name="T75" fmla="*/ 2147483647 h 146"/>
                <a:gd name="T76" fmla="*/ 2147483647 w 324"/>
                <a:gd name="T77" fmla="*/ 2147483647 h 146"/>
                <a:gd name="T78" fmla="*/ 2147483647 w 324"/>
                <a:gd name="T79" fmla="*/ 2147483647 h 146"/>
                <a:gd name="T80" fmla="*/ 2147483647 w 324"/>
                <a:gd name="T81" fmla="*/ 2147483647 h 146"/>
                <a:gd name="T82" fmla="*/ 2147483647 w 324"/>
                <a:gd name="T83" fmla="*/ 2147483647 h 146"/>
                <a:gd name="T84" fmla="*/ 2147483647 w 324"/>
                <a:gd name="T85" fmla="*/ 2147483647 h 146"/>
                <a:gd name="T86" fmla="*/ 2147483647 w 324"/>
                <a:gd name="T87" fmla="*/ 2147483647 h 146"/>
                <a:gd name="T88" fmla="*/ 2147483647 w 324"/>
                <a:gd name="T89" fmla="*/ 2147483647 h 146"/>
                <a:gd name="T90" fmla="*/ 2147483647 w 324"/>
                <a:gd name="T91" fmla="*/ 2147483647 h 146"/>
                <a:gd name="T92" fmla="*/ 2147483647 w 324"/>
                <a:gd name="T93" fmla="*/ 2147483647 h 146"/>
                <a:gd name="T94" fmla="*/ 2147483647 w 324"/>
                <a:gd name="T95" fmla="*/ 2147483647 h 146"/>
                <a:gd name="T96" fmla="*/ 2147483647 w 324"/>
                <a:gd name="T97" fmla="*/ 2147483647 h 146"/>
                <a:gd name="T98" fmla="*/ 2147483647 w 324"/>
                <a:gd name="T99" fmla="*/ 2147483647 h 146"/>
                <a:gd name="T100" fmla="*/ 2147483647 w 324"/>
                <a:gd name="T101" fmla="*/ 2147483647 h 146"/>
                <a:gd name="T102" fmla="*/ 2147483647 w 324"/>
                <a:gd name="T103" fmla="*/ 2147483647 h 146"/>
                <a:gd name="T104" fmla="*/ 2147483647 w 324"/>
                <a:gd name="T105" fmla="*/ 2147483647 h 146"/>
                <a:gd name="T106" fmla="*/ 2147483647 w 324"/>
                <a:gd name="T107" fmla="*/ 2147483647 h 146"/>
                <a:gd name="T108" fmla="*/ 2147483647 w 324"/>
                <a:gd name="T109" fmla="*/ 2147483647 h 146"/>
                <a:gd name="T110" fmla="*/ 0 w 324"/>
                <a:gd name="T111" fmla="*/ 2147483647 h 146"/>
                <a:gd name="T112" fmla="*/ 2147483647 w 324"/>
                <a:gd name="T113" fmla="*/ 2147483647 h 146"/>
                <a:gd name="T114" fmla="*/ 2147483647 w 324"/>
                <a:gd name="T115" fmla="*/ 2147483647 h 146"/>
                <a:gd name="T116" fmla="*/ 2147483647 w 324"/>
                <a:gd name="T117" fmla="*/ 2147483647 h 14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24"/>
                <a:gd name="T178" fmla="*/ 0 h 146"/>
                <a:gd name="T179" fmla="*/ 324 w 324"/>
                <a:gd name="T180" fmla="*/ 146 h 14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24" h="146">
                  <a:moveTo>
                    <a:pt x="108" y="133"/>
                  </a:moveTo>
                  <a:lnTo>
                    <a:pt x="158" y="134"/>
                  </a:lnTo>
                  <a:lnTo>
                    <a:pt x="187" y="134"/>
                  </a:lnTo>
                  <a:lnTo>
                    <a:pt x="250" y="134"/>
                  </a:lnTo>
                  <a:lnTo>
                    <a:pt x="273" y="130"/>
                  </a:lnTo>
                  <a:lnTo>
                    <a:pt x="285" y="122"/>
                  </a:lnTo>
                  <a:lnTo>
                    <a:pt x="292" y="109"/>
                  </a:lnTo>
                  <a:lnTo>
                    <a:pt x="324" y="87"/>
                  </a:lnTo>
                  <a:lnTo>
                    <a:pt x="309" y="80"/>
                  </a:lnTo>
                  <a:lnTo>
                    <a:pt x="295" y="54"/>
                  </a:lnTo>
                  <a:lnTo>
                    <a:pt x="297" y="40"/>
                  </a:lnTo>
                  <a:lnTo>
                    <a:pt x="287" y="31"/>
                  </a:lnTo>
                  <a:lnTo>
                    <a:pt x="284" y="22"/>
                  </a:lnTo>
                  <a:lnTo>
                    <a:pt x="272" y="29"/>
                  </a:lnTo>
                  <a:lnTo>
                    <a:pt x="266" y="30"/>
                  </a:lnTo>
                  <a:lnTo>
                    <a:pt x="257" y="24"/>
                  </a:lnTo>
                  <a:lnTo>
                    <a:pt x="251" y="28"/>
                  </a:lnTo>
                  <a:lnTo>
                    <a:pt x="247" y="27"/>
                  </a:lnTo>
                  <a:lnTo>
                    <a:pt x="242" y="21"/>
                  </a:lnTo>
                  <a:lnTo>
                    <a:pt x="227" y="18"/>
                  </a:lnTo>
                  <a:lnTo>
                    <a:pt x="216" y="2"/>
                  </a:lnTo>
                  <a:lnTo>
                    <a:pt x="204" y="0"/>
                  </a:lnTo>
                  <a:lnTo>
                    <a:pt x="198" y="5"/>
                  </a:lnTo>
                  <a:lnTo>
                    <a:pt x="201" y="20"/>
                  </a:lnTo>
                  <a:lnTo>
                    <a:pt x="185" y="25"/>
                  </a:lnTo>
                  <a:lnTo>
                    <a:pt x="174" y="23"/>
                  </a:lnTo>
                  <a:lnTo>
                    <a:pt x="175" y="33"/>
                  </a:lnTo>
                  <a:lnTo>
                    <a:pt x="167" y="38"/>
                  </a:lnTo>
                  <a:lnTo>
                    <a:pt x="164" y="46"/>
                  </a:lnTo>
                  <a:lnTo>
                    <a:pt x="158" y="47"/>
                  </a:lnTo>
                  <a:lnTo>
                    <a:pt x="154" y="61"/>
                  </a:lnTo>
                  <a:lnTo>
                    <a:pt x="148" y="65"/>
                  </a:lnTo>
                  <a:lnTo>
                    <a:pt x="134" y="52"/>
                  </a:lnTo>
                  <a:lnTo>
                    <a:pt x="135" y="56"/>
                  </a:lnTo>
                  <a:lnTo>
                    <a:pt x="130" y="56"/>
                  </a:lnTo>
                  <a:lnTo>
                    <a:pt x="123" y="71"/>
                  </a:lnTo>
                  <a:lnTo>
                    <a:pt x="114" y="63"/>
                  </a:lnTo>
                  <a:lnTo>
                    <a:pt x="102" y="74"/>
                  </a:lnTo>
                  <a:lnTo>
                    <a:pt x="81" y="64"/>
                  </a:lnTo>
                  <a:lnTo>
                    <a:pt x="79" y="72"/>
                  </a:lnTo>
                  <a:lnTo>
                    <a:pt x="77" y="68"/>
                  </a:lnTo>
                  <a:lnTo>
                    <a:pt x="69" y="67"/>
                  </a:lnTo>
                  <a:lnTo>
                    <a:pt x="66" y="75"/>
                  </a:lnTo>
                  <a:lnTo>
                    <a:pt x="62" y="72"/>
                  </a:lnTo>
                  <a:lnTo>
                    <a:pt x="57" y="81"/>
                  </a:lnTo>
                  <a:lnTo>
                    <a:pt x="60" y="90"/>
                  </a:lnTo>
                  <a:lnTo>
                    <a:pt x="43" y="95"/>
                  </a:lnTo>
                  <a:lnTo>
                    <a:pt x="46" y="108"/>
                  </a:lnTo>
                  <a:lnTo>
                    <a:pt x="41" y="113"/>
                  </a:lnTo>
                  <a:lnTo>
                    <a:pt x="21" y="104"/>
                  </a:lnTo>
                  <a:lnTo>
                    <a:pt x="13" y="112"/>
                  </a:lnTo>
                  <a:lnTo>
                    <a:pt x="16" y="118"/>
                  </a:lnTo>
                  <a:lnTo>
                    <a:pt x="15" y="129"/>
                  </a:lnTo>
                  <a:lnTo>
                    <a:pt x="10" y="140"/>
                  </a:lnTo>
                  <a:lnTo>
                    <a:pt x="5" y="137"/>
                  </a:lnTo>
                  <a:lnTo>
                    <a:pt x="0" y="146"/>
                  </a:lnTo>
                  <a:lnTo>
                    <a:pt x="62" y="143"/>
                  </a:lnTo>
                  <a:lnTo>
                    <a:pt x="61" y="133"/>
                  </a:lnTo>
                  <a:lnTo>
                    <a:pt x="108" y="13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1" name="Freeform 1113"/>
            <p:cNvSpPr>
              <a:spLocks/>
            </p:cNvSpPr>
            <p:nvPr/>
          </p:nvSpPr>
          <p:spPr bwMode="auto">
            <a:xfrm>
              <a:off x="2193976" y="3811188"/>
              <a:ext cx="106198" cy="91027"/>
            </a:xfrm>
            <a:custGeom>
              <a:avLst/>
              <a:gdLst>
                <a:gd name="T0" fmla="*/ 2147483647 w 213"/>
                <a:gd name="T1" fmla="*/ 0 h 181"/>
                <a:gd name="T2" fmla="*/ 2147483647 w 213"/>
                <a:gd name="T3" fmla="*/ 0 h 181"/>
                <a:gd name="T4" fmla="*/ 2147483647 w 213"/>
                <a:gd name="T5" fmla="*/ 0 h 181"/>
                <a:gd name="T6" fmla="*/ 0 w 213"/>
                <a:gd name="T7" fmla="*/ 0 h 181"/>
                <a:gd name="T8" fmla="*/ 2147483647 w 213"/>
                <a:gd name="T9" fmla="*/ 2147483647 h 181"/>
                <a:gd name="T10" fmla="*/ 2147483647 w 213"/>
                <a:gd name="T11" fmla="*/ 2147483647 h 181"/>
                <a:gd name="T12" fmla="*/ 2147483647 w 213"/>
                <a:gd name="T13" fmla="*/ 2147483647 h 181"/>
                <a:gd name="T14" fmla="*/ 2147483647 w 213"/>
                <a:gd name="T15" fmla="*/ 2147483647 h 181"/>
                <a:gd name="T16" fmla="*/ 2147483647 w 213"/>
                <a:gd name="T17" fmla="*/ 2147483647 h 181"/>
                <a:gd name="T18" fmla="*/ 2147483647 w 213"/>
                <a:gd name="T19" fmla="*/ 2147483647 h 181"/>
                <a:gd name="T20" fmla="*/ 2147483647 w 213"/>
                <a:gd name="T21" fmla="*/ 2147483647 h 181"/>
                <a:gd name="T22" fmla="*/ 2147483647 w 213"/>
                <a:gd name="T23" fmla="*/ 2147483647 h 181"/>
                <a:gd name="T24" fmla="*/ 2147483647 w 213"/>
                <a:gd name="T25" fmla="*/ 2147483647 h 181"/>
                <a:gd name="T26" fmla="*/ 2147483647 w 213"/>
                <a:gd name="T27" fmla="*/ 2147483647 h 181"/>
                <a:gd name="T28" fmla="*/ 2147483647 w 213"/>
                <a:gd name="T29" fmla="*/ 2147483647 h 181"/>
                <a:gd name="T30" fmla="*/ 2147483647 w 213"/>
                <a:gd name="T31" fmla="*/ 2147483647 h 181"/>
                <a:gd name="T32" fmla="*/ 2147483647 w 213"/>
                <a:gd name="T33" fmla="*/ 2147483647 h 181"/>
                <a:gd name="T34" fmla="*/ 2147483647 w 213"/>
                <a:gd name="T35" fmla="*/ 2147483647 h 181"/>
                <a:gd name="T36" fmla="*/ 2147483647 w 213"/>
                <a:gd name="T37" fmla="*/ 2147483647 h 181"/>
                <a:gd name="T38" fmla="*/ 2147483647 w 213"/>
                <a:gd name="T39" fmla="*/ 2147483647 h 181"/>
                <a:gd name="T40" fmla="*/ 2147483647 w 213"/>
                <a:gd name="T41" fmla="*/ 2147483647 h 181"/>
                <a:gd name="T42" fmla="*/ 2147483647 w 213"/>
                <a:gd name="T43" fmla="*/ 2147483647 h 181"/>
                <a:gd name="T44" fmla="*/ 2147483647 w 213"/>
                <a:gd name="T45" fmla="*/ 2147483647 h 181"/>
                <a:gd name="T46" fmla="*/ 2147483647 w 213"/>
                <a:gd name="T47" fmla="*/ 2147483647 h 181"/>
                <a:gd name="T48" fmla="*/ 2147483647 w 213"/>
                <a:gd name="T49" fmla="*/ 2147483647 h 181"/>
                <a:gd name="T50" fmla="*/ 2147483647 w 213"/>
                <a:gd name="T51" fmla="*/ 2147483647 h 181"/>
                <a:gd name="T52" fmla="*/ 2147483647 w 213"/>
                <a:gd name="T53" fmla="*/ 2147483647 h 181"/>
                <a:gd name="T54" fmla="*/ 2147483647 w 213"/>
                <a:gd name="T55" fmla="*/ 2147483647 h 181"/>
                <a:gd name="T56" fmla="*/ 2147483647 w 213"/>
                <a:gd name="T57" fmla="*/ 2147483647 h 181"/>
                <a:gd name="T58" fmla="*/ 2147483647 w 213"/>
                <a:gd name="T59" fmla="*/ 2147483647 h 181"/>
                <a:gd name="T60" fmla="*/ 2147483647 w 213"/>
                <a:gd name="T61" fmla="*/ 2147483647 h 181"/>
                <a:gd name="T62" fmla="*/ 2147483647 w 213"/>
                <a:gd name="T63" fmla="*/ 2147483647 h 181"/>
                <a:gd name="T64" fmla="*/ 2147483647 w 213"/>
                <a:gd name="T65" fmla="*/ 2147483647 h 181"/>
                <a:gd name="T66" fmla="*/ 2147483647 w 213"/>
                <a:gd name="T67" fmla="*/ 2147483647 h 181"/>
                <a:gd name="T68" fmla="*/ 2147483647 w 213"/>
                <a:gd name="T69" fmla="*/ 2147483647 h 181"/>
                <a:gd name="T70" fmla="*/ 2147483647 w 213"/>
                <a:gd name="T71" fmla="*/ 0 h 181"/>
                <a:gd name="T72" fmla="*/ 2147483647 w 213"/>
                <a:gd name="T73" fmla="*/ 0 h 1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3"/>
                <a:gd name="T112" fmla="*/ 0 h 181"/>
                <a:gd name="T113" fmla="*/ 213 w 213"/>
                <a:gd name="T114" fmla="*/ 181 h 1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3" h="181">
                  <a:moveTo>
                    <a:pt x="165" y="0"/>
                  </a:moveTo>
                  <a:lnTo>
                    <a:pt x="134" y="0"/>
                  </a:lnTo>
                  <a:lnTo>
                    <a:pt x="62" y="0"/>
                  </a:lnTo>
                  <a:lnTo>
                    <a:pt x="0" y="0"/>
                  </a:lnTo>
                  <a:lnTo>
                    <a:pt x="6" y="59"/>
                  </a:lnTo>
                  <a:lnTo>
                    <a:pt x="6" y="149"/>
                  </a:lnTo>
                  <a:lnTo>
                    <a:pt x="9" y="154"/>
                  </a:lnTo>
                  <a:lnTo>
                    <a:pt x="24" y="154"/>
                  </a:lnTo>
                  <a:lnTo>
                    <a:pt x="24" y="181"/>
                  </a:lnTo>
                  <a:lnTo>
                    <a:pt x="88" y="181"/>
                  </a:lnTo>
                  <a:lnTo>
                    <a:pt x="149" y="181"/>
                  </a:lnTo>
                  <a:lnTo>
                    <a:pt x="151" y="173"/>
                  </a:lnTo>
                  <a:lnTo>
                    <a:pt x="147" y="166"/>
                  </a:lnTo>
                  <a:lnTo>
                    <a:pt x="149" y="158"/>
                  </a:lnTo>
                  <a:lnTo>
                    <a:pt x="145" y="154"/>
                  </a:lnTo>
                  <a:lnTo>
                    <a:pt x="149" y="150"/>
                  </a:lnTo>
                  <a:lnTo>
                    <a:pt x="145" y="147"/>
                  </a:lnTo>
                  <a:lnTo>
                    <a:pt x="152" y="142"/>
                  </a:lnTo>
                  <a:lnTo>
                    <a:pt x="151" y="132"/>
                  </a:lnTo>
                  <a:lnTo>
                    <a:pt x="160" y="129"/>
                  </a:lnTo>
                  <a:lnTo>
                    <a:pt x="157" y="124"/>
                  </a:lnTo>
                  <a:lnTo>
                    <a:pt x="165" y="116"/>
                  </a:lnTo>
                  <a:lnTo>
                    <a:pt x="165" y="111"/>
                  </a:lnTo>
                  <a:lnTo>
                    <a:pt x="173" y="109"/>
                  </a:lnTo>
                  <a:lnTo>
                    <a:pt x="174" y="93"/>
                  </a:lnTo>
                  <a:lnTo>
                    <a:pt x="187" y="83"/>
                  </a:lnTo>
                  <a:lnTo>
                    <a:pt x="185" y="78"/>
                  </a:lnTo>
                  <a:lnTo>
                    <a:pt x="194" y="72"/>
                  </a:lnTo>
                  <a:lnTo>
                    <a:pt x="193" y="61"/>
                  </a:lnTo>
                  <a:lnTo>
                    <a:pt x="202" y="52"/>
                  </a:lnTo>
                  <a:lnTo>
                    <a:pt x="200" y="41"/>
                  </a:lnTo>
                  <a:lnTo>
                    <a:pt x="213" y="31"/>
                  </a:lnTo>
                  <a:lnTo>
                    <a:pt x="210" y="26"/>
                  </a:lnTo>
                  <a:lnTo>
                    <a:pt x="182" y="26"/>
                  </a:lnTo>
                  <a:lnTo>
                    <a:pt x="195" y="11"/>
                  </a:lnTo>
                  <a:lnTo>
                    <a:pt x="191" y="0"/>
                  </a:lnTo>
                  <a:lnTo>
                    <a:pt x="165"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2" name="Freeform 1114"/>
            <p:cNvSpPr>
              <a:spLocks/>
            </p:cNvSpPr>
            <p:nvPr/>
          </p:nvSpPr>
          <p:spPr bwMode="auto">
            <a:xfrm>
              <a:off x="2168185" y="3698922"/>
              <a:ext cx="142609" cy="125920"/>
            </a:xfrm>
            <a:custGeom>
              <a:avLst/>
              <a:gdLst>
                <a:gd name="T0" fmla="*/ 2147483647 w 94"/>
                <a:gd name="T1" fmla="*/ 0 h 83"/>
                <a:gd name="T2" fmla="*/ 2147483647 w 94"/>
                <a:gd name="T3" fmla="*/ 0 h 83"/>
                <a:gd name="T4" fmla="*/ 2147483647 w 94"/>
                <a:gd name="T5" fmla="*/ 0 h 83"/>
                <a:gd name="T6" fmla="*/ 0 w 94"/>
                <a:gd name="T7" fmla="*/ 0 h 83"/>
                <a:gd name="T8" fmla="*/ 2147483647 w 94"/>
                <a:gd name="T9" fmla="*/ 2147483647 h 83"/>
                <a:gd name="T10" fmla="*/ 2147483647 w 94"/>
                <a:gd name="T11" fmla="*/ 2147483647 h 83"/>
                <a:gd name="T12" fmla="*/ 2147483647 w 94"/>
                <a:gd name="T13" fmla="*/ 2147483647 h 83"/>
                <a:gd name="T14" fmla="*/ 2147483647 w 94"/>
                <a:gd name="T15" fmla="*/ 2147483647 h 83"/>
                <a:gd name="T16" fmla="*/ 2147483647 w 94"/>
                <a:gd name="T17" fmla="*/ 2147483647 h 83"/>
                <a:gd name="T18" fmla="*/ 2147483647 w 94"/>
                <a:gd name="T19" fmla="*/ 2147483647 h 83"/>
                <a:gd name="T20" fmla="*/ 2147483647 w 94"/>
                <a:gd name="T21" fmla="*/ 2147483647 h 83"/>
                <a:gd name="T22" fmla="*/ 2147483647 w 94"/>
                <a:gd name="T23" fmla="*/ 2147483647 h 83"/>
                <a:gd name="T24" fmla="*/ 2147483647 w 94"/>
                <a:gd name="T25" fmla="*/ 2147483647 h 83"/>
                <a:gd name="T26" fmla="*/ 2147483647 w 94"/>
                <a:gd name="T27" fmla="*/ 2147483647 h 83"/>
                <a:gd name="T28" fmla="*/ 2147483647 w 94"/>
                <a:gd name="T29" fmla="*/ 2147483647 h 83"/>
                <a:gd name="T30" fmla="*/ 2147483647 w 94"/>
                <a:gd name="T31" fmla="*/ 2147483647 h 83"/>
                <a:gd name="T32" fmla="*/ 2147483647 w 94"/>
                <a:gd name="T33" fmla="*/ 2147483647 h 83"/>
                <a:gd name="T34" fmla="*/ 2147483647 w 94"/>
                <a:gd name="T35" fmla="*/ 2147483647 h 83"/>
                <a:gd name="T36" fmla="*/ 2147483647 w 94"/>
                <a:gd name="T37" fmla="*/ 2147483647 h 83"/>
                <a:gd name="T38" fmla="*/ 2147483647 w 94"/>
                <a:gd name="T39" fmla="*/ 2147483647 h 83"/>
                <a:gd name="T40" fmla="*/ 2147483647 w 94"/>
                <a:gd name="T41" fmla="*/ 2147483647 h 83"/>
                <a:gd name="T42" fmla="*/ 2147483647 w 94"/>
                <a:gd name="T43" fmla="*/ 2147483647 h 83"/>
                <a:gd name="T44" fmla="*/ 2147483647 w 94"/>
                <a:gd name="T45" fmla="*/ 2147483647 h 83"/>
                <a:gd name="T46" fmla="*/ 2147483647 w 94"/>
                <a:gd name="T47" fmla="*/ 2147483647 h 83"/>
                <a:gd name="T48" fmla="*/ 2147483647 w 94"/>
                <a:gd name="T49" fmla="*/ 2147483647 h 83"/>
                <a:gd name="T50" fmla="*/ 2147483647 w 94"/>
                <a:gd name="T51" fmla="*/ 2147483647 h 83"/>
                <a:gd name="T52" fmla="*/ 2147483647 w 94"/>
                <a:gd name="T53" fmla="*/ 2147483647 h 83"/>
                <a:gd name="T54" fmla="*/ 2147483647 w 94"/>
                <a:gd name="T55" fmla="*/ 2147483647 h 83"/>
                <a:gd name="T56" fmla="*/ 2147483647 w 94"/>
                <a:gd name="T57" fmla="*/ 2147483647 h 83"/>
                <a:gd name="T58" fmla="*/ 2147483647 w 94"/>
                <a:gd name="T59" fmla="*/ 2147483647 h 83"/>
                <a:gd name="T60" fmla="*/ 2147483647 w 94"/>
                <a:gd name="T61" fmla="*/ 2147483647 h 83"/>
                <a:gd name="T62" fmla="*/ 2147483647 w 94"/>
                <a:gd name="T63" fmla="*/ 2147483647 h 83"/>
                <a:gd name="T64" fmla="*/ 2147483647 w 94"/>
                <a:gd name="T65" fmla="*/ 2147483647 h 83"/>
                <a:gd name="T66" fmla="*/ 2147483647 w 94"/>
                <a:gd name="T67" fmla="*/ 2147483647 h 83"/>
                <a:gd name="T68" fmla="*/ 2147483647 w 94"/>
                <a:gd name="T69" fmla="*/ 2147483647 h 83"/>
                <a:gd name="T70" fmla="*/ 2147483647 w 94"/>
                <a:gd name="T71" fmla="*/ 2147483647 h 83"/>
                <a:gd name="T72" fmla="*/ 2147483647 w 94"/>
                <a:gd name="T73" fmla="*/ 2147483647 h 83"/>
                <a:gd name="T74" fmla="*/ 2147483647 w 94"/>
                <a:gd name="T75" fmla="*/ 2147483647 h 83"/>
                <a:gd name="T76" fmla="*/ 2147483647 w 94"/>
                <a:gd name="T77" fmla="*/ 2147483647 h 83"/>
                <a:gd name="T78" fmla="*/ 2147483647 w 94"/>
                <a:gd name="T79" fmla="*/ 2147483647 h 83"/>
                <a:gd name="T80" fmla="*/ 2147483647 w 94"/>
                <a:gd name="T81" fmla="*/ 2147483647 h 83"/>
                <a:gd name="T82" fmla="*/ 2147483647 w 94"/>
                <a:gd name="T83" fmla="*/ 2147483647 h 83"/>
                <a:gd name="T84" fmla="*/ 2147483647 w 94"/>
                <a:gd name="T85" fmla="*/ 2147483647 h 83"/>
                <a:gd name="T86" fmla="*/ 2147483647 w 94"/>
                <a:gd name="T87" fmla="*/ 2147483647 h 83"/>
                <a:gd name="T88" fmla="*/ 2147483647 w 94"/>
                <a:gd name="T89" fmla="*/ 2147483647 h 83"/>
                <a:gd name="T90" fmla="*/ 2147483647 w 94"/>
                <a:gd name="T91" fmla="*/ 2147483647 h 83"/>
                <a:gd name="T92" fmla="*/ 2147483647 w 94"/>
                <a:gd name="T93" fmla="*/ 2147483647 h 83"/>
                <a:gd name="T94" fmla="*/ 2147483647 w 94"/>
                <a:gd name="T95" fmla="*/ 2147483647 h 83"/>
                <a:gd name="T96" fmla="*/ 2147483647 w 94"/>
                <a:gd name="T97" fmla="*/ 2147483647 h 83"/>
                <a:gd name="T98" fmla="*/ 2147483647 w 94"/>
                <a:gd name="T99" fmla="*/ 2147483647 h 83"/>
                <a:gd name="T100" fmla="*/ 2147483647 w 94"/>
                <a:gd name="T101" fmla="*/ 0 h 83"/>
                <a:gd name="T102" fmla="*/ 2147483647 w 94"/>
                <a:gd name="T103" fmla="*/ 0 h 8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
                <a:gd name="T157" fmla="*/ 0 h 83"/>
                <a:gd name="T158" fmla="*/ 94 w 94"/>
                <a:gd name="T159" fmla="*/ 83 h 8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 h="83">
                  <a:moveTo>
                    <a:pt x="46" y="0"/>
                  </a:moveTo>
                  <a:lnTo>
                    <a:pt x="29" y="0"/>
                  </a:lnTo>
                  <a:lnTo>
                    <a:pt x="14" y="0"/>
                  </a:lnTo>
                  <a:lnTo>
                    <a:pt x="0" y="0"/>
                  </a:lnTo>
                  <a:lnTo>
                    <a:pt x="1" y="2"/>
                  </a:lnTo>
                  <a:lnTo>
                    <a:pt x="2" y="5"/>
                  </a:lnTo>
                  <a:lnTo>
                    <a:pt x="4" y="7"/>
                  </a:lnTo>
                  <a:lnTo>
                    <a:pt x="5" y="11"/>
                  </a:lnTo>
                  <a:lnTo>
                    <a:pt x="9" y="14"/>
                  </a:lnTo>
                  <a:lnTo>
                    <a:pt x="12" y="13"/>
                  </a:lnTo>
                  <a:lnTo>
                    <a:pt x="13" y="16"/>
                  </a:lnTo>
                  <a:lnTo>
                    <a:pt x="11" y="16"/>
                  </a:lnTo>
                  <a:lnTo>
                    <a:pt x="9" y="20"/>
                  </a:lnTo>
                  <a:lnTo>
                    <a:pt x="22" y="45"/>
                  </a:lnTo>
                  <a:lnTo>
                    <a:pt x="17" y="27"/>
                  </a:lnTo>
                  <a:lnTo>
                    <a:pt x="17" y="59"/>
                  </a:lnTo>
                  <a:lnTo>
                    <a:pt x="17" y="74"/>
                  </a:lnTo>
                  <a:lnTo>
                    <a:pt x="37" y="74"/>
                  </a:lnTo>
                  <a:lnTo>
                    <a:pt x="61" y="74"/>
                  </a:lnTo>
                  <a:lnTo>
                    <a:pt x="71" y="74"/>
                  </a:lnTo>
                  <a:lnTo>
                    <a:pt x="79" y="74"/>
                  </a:lnTo>
                  <a:lnTo>
                    <a:pt x="81" y="78"/>
                  </a:lnTo>
                  <a:lnTo>
                    <a:pt x="76" y="83"/>
                  </a:lnTo>
                  <a:lnTo>
                    <a:pt x="85" y="83"/>
                  </a:lnTo>
                  <a:lnTo>
                    <a:pt x="87" y="81"/>
                  </a:lnTo>
                  <a:lnTo>
                    <a:pt x="86" y="79"/>
                  </a:lnTo>
                  <a:lnTo>
                    <a:pt x="88" y="79"/>
                  </a:lnTo>
                  <a:lnTo>
                    <a:pt x="87" y="77"/>
                  </a:lnTo>
                  <a:lnTo>
                    <a:pt x="88" y="77"/>
                  </a:lnTo>
                  <a:lnTo>
                    <a:pt x="87" y="74"/>
                  </a:lnTo>
                  <a:lnTo>
                    <a:pt x="89" y="75"/>
                  </a:lnTo>
                  <a:lnTo>
                    <a:pt x="90" y="72"/>
                  </a:lnTo>
                  <a:lnTo>
                    <a:pt x="92" y="73"/>
                  </a:lnTo>
                  <a:lnTo>
                    <a:pt x="94" y="70"/>
                  </a:lnTo>
                  <a:lnTo>
                    <a:pt x="94" y="66"/>
                  </a:lnTo>
                  <a:lnTo>
                    <a:pt x="92" y="64"/>
                  </a:lnTo>
                  <a:lnTo>
                    <a:pt x="92" y="65"/>
                  </a:lnTo>
                  <a:lnTo>
                    <a:pt x="90" y="64"/>
                  </a:lnTo>
                  <a:lnTo>
                    <a:pt x="88" y="61"/>
                  </a:lnTo>
                  <a:lnTo>
                    <a:pt x="89" y="58"/>
                  </a:lnTo>
                  <a:lnTo>
                    <a:pt x="88" y="54"/>
                  </a:lnTo>
                  <a:lnTo>
                    <a:pt x="77" y="44"/>
                  </a:lnTo>
                  <a:lnTo>
                    <a:pt x="76" y="41"/>
                  </a:lnTo>
                  <a:lnTo>
                    <a:pt x="80" y="33"/>
                  </a:lnTo>
                  <a:lnTo>
                    <a:pt x="76" y="30"/>
                  </a:lnTo>
                  <a:lnTo>
                    <a:pt x="73" y="32"/>
                  </a:lnTo>
                  <a:lnTo>
                    <a:pt x="70" y="24"/>
                  </a:lnTo>
                  <a:lnTo>
                    <a:pt x="62" y="17"/>
                  </a:lnTo>
                  <a:lnTo>
                    <a:pt x="60" y="9"/>
                  </a:lnTo>
                  <a:lnTo>
                    <a:pt x="61" y="4"/>
                  </a:lnTo>
                  <a:lnTo>
                    <a:pt x="57" y="0"/>
                  </a:lnTo>
                  <a:lnTo>
                    <a:pt x="46"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3" name="Freeform 1115"/>
            <p:cNvSpPr>
              <a:spLocks/>
            </p:cNvSpPr>
            <p:nvPr/>
          </p:nvSpPr>
          <p:spPr bwMode="auto">
            <a:xfrm>
              <a:off x="2204596" y="3902215"/>
              <a:ext cx="103163" cy="98612"/>
            </a:xfrm>
            <a:custGeom>
              <a:avLst/>
              <a:gdLst>
                <a:gd name="T0" fmla="*/ 2147483647 w 210"/>
                <a:gd name="T1" fmla="*/ 2147483647 h 200"/>
                <a:gd name="T2" fmla="*/ 2147483647 w 210"/>
                <a:gd name="T3" fmla="*/ 2147483647 h 200"/>
                <a:gd name="T4" fmla="*/ 2147483647 w 210"/>
                <a:gd name="T5" fmla="*/ 2147483647 h 200"/>
                <a:gd name="T6" fmla="*/ 2147483647 w 210"/>
                <a:gd name="T7" fmla="*/ 2147483647 h 200"/>
                <a:gd name="T8" fmla="*/ 2147483647 w 210"/>
                <a:gd name="T9" fmla="*/ 2147483647 h 200"/>
                <a:gd name="T10" fmla="*/ 2147483647 w 210"/>
                <a:gd name="T11" fmla="*/ 2147483647 h 200"/>
                <a:gd name="T12" fmla="*/ 2147483647 w 210"/>
                <a:gd name="T13" fmla="*/ 2147483647 h 200"/>
                <a:gd name="T14" fmla="*/ 2147483647 w 210"/>
                <a:gd name="T15" fmla="*/ 2147483647 h 200"/>
                <a:gd name="T16" fmla="*/ 2147483647 w 210"/>
                <a:gd name="T17" fmla="*/ 2147483647 h 200"/>
                <a:gd name="T18" fmla="*/ 2147483647 w 210"/>
                <a:gd name="T19" fmla="*/ 2147483647 h 200"/>
                <a:gd name="T20" fmla="*/ 2147483647 w 210"/>
                <a:gd name="T21" fmla="*/ 2147483647 h 200"/>
                <a:gd name="T22" fmla="*/ 2147483647 w 210"/>
                <a:gd name="T23" fmla="*/ 2147483647 h 200"/>
                <a:gd name="T24" fmla="*/ 2147483647 w 210"/>
                <a:gd name="T25" fmla="*/ 2147483647 h 200"/>
                <a:gd name="T26" fmla="*/ 2147483647 w 210"/>
                <a:gd name="T27" fmla="*/ 2147483647 h 200"/>
                <a:gd name="T28" fmla="*/ 2147483647 w 210"/>
                <a:gd name="T29" fmla="*/ 2147483647 h 200"/>
                <a:gd name="T30" fmla="*/ 2147483647 w 210"/>
                <a:gd name="T31" fmla="*/ 2147483647 h 200"/>
                <a:gd name="T32" fmla="*/ 2147483647 w 210"/>
                <a:gd name="T33" fmla="*/ 2147483647 h 200"/>
                <a:gd name="T34" fmla="*/ 2147483647 w 210"/>
                <a:gd name="T35" fmla="*/ 2147483647 h 200"/>
                <a:gd name="T36" fmla="*/ 2147483647 w 210"/>
                <a:gd name="T37" fmla="*/ 2147483647 h 200"/>
                <a:gd name="T38" fmla="*/ 2147483647 w 210"/>
                <a:gd name="T39" fmla="*/ 2147483647 h 200"/>
                <a:gd name="T40" fmla="*/ 2147483647 w 210"/>
                <a:gd name="T41" fmla="*/ 2147483647 h 200"/>
                <a:gd name="T42" fmla="*/ 2147483647 w 210"/>
                <a:gd name="T43" fmla="*/ 2147483647 h 200"/>
                <a:gd name="T44" fmla="*/ 2147483647 w 210"/>
                <a:gd name="T45" fmla="*/ 2147483647 h 200"/>
                <a:gd name="T46" fmla="*/ 2147483647 w 210"/>
                <a:gd name="T47" fmla="*/ 2147483647 h 200"/>
                <a:gd name="T48" fmla="*/ 2147483647 w 210"/>
                <a:gd name="T49" fmla="*/ 2147483647 h 200"/>
                <a:gd name="T50" fmla="*/ 2147483647 w 210"/>
                <a:gd name="T51" fmla="*/ 2147483647 h 200"/>
                <a:gd name="T52" fmla="*/ 2147483647 w 210"/>
                <a:gd name="T53" fmla="*/ 2147483647 h 200"/>
                <a:gd name="T54" fmla="*/ 2147483647 w 210"/>
                <a:gd name="T55" fmla="*/ 2147483647 h 200"/>
                <a:gd name="T56" fmla="*/ 2147483647 w 210"/>
                <a:gd name="T57" fmla="*/ 2147483647 h 200"/>
                <a:gd name="T58" fmla="*/ 2147483647 w 210"/>
                <a:gd name="T59" fmla="*/ 2147483647 h 200"/>
                <a:gd name="T60" fmla="*/ 2147483647 w 210"/>
                <a:gd name="T61" fmla="*/ 2147483647 h 200"/>
                <a:gd name="T62" fmla="*/ 2147483647 w 210"/>
                <a:gd name="T63" fmla="*/ 2147483647 h 200"/>
                <a:gd name="T64" fmla="*/ 2147483647 w 210"/>
                <a:gd name="T65" fmla="*/ 2147483647 h 200"/>
                <a:gd name="T66" fmla="*/ 2147483647 w 210"/>
                <a:gd name="T67" fmla="*/ 2147483647 h 200"/>
                <a:gd name="T68" fmla="*/ 2147483647 w 210"/>
                <a:gd name="T69" fmla="*/ 2147483647 h 200"/>
                <a:gd name="T70" fmla="*/ 2147483647 w 210"/>
                <a:gd name="T71" fmla="*/ 2147483647 h 200"/>
                <a:gd name="T72" fmla="*/ 2147483647 w 210"/>
                <a:gd name="T73" fmla="*/ 2147483647 h 200"/>
                <a:gd name="T74" fmla="*/ 0 w 210"/>
                <a:gd name="T75" fmla="*/ 2147483647 h 200"/>
                <a:gd name="T76" fmla="*/ 0 w 210"/>
                <a:gd name="T77" fmla="*/ 0 h 200"/>
                <a:gd name="T78" fmla="*/ 2147483647 w 210"/>
                <a:gd name="T79" fmla="*/ 0 h 200"/>
                <a:gd name="T80" fmla="*/ 2147483647 w 210"/>
                <a:gd name="T81" fmla="*/ 0 h 200"/>
                <a:gd name="T82" fmla="*/ 2147483647 w 210"/>
                <a:gd name="T83" fmla="*/ 2147483647 h 200"/>
                <a:gd name="T84" fmla="*/ 2147483647 w 210"/>
                <a:gd name="T85" fmla="*/ 2147483647 h 200"/>
                <a:gd name="T86" fmla="*/ 2147483647 w 210"/>
                <a:gd name="T87" fmla="*/ 2147483647 h 200"/>
                <a:gd name="T88" fmla="*/ 2147483647 w 210"/>
                <a:gd name="T89" fmla="*/ 2147483647 h 200"/>
                <a:gd name="T90" fmla="*/ 2147483647 w 210"/>
                <a:gd name="T91" fmla="*/ 2147483647 h 200"/>
                <a:gd name="T92" fmla="*/ 2147483647 w 210"/>
                <a:gd name="T93" fmla="*/ 2147483647 h 200"/>
                <a:gd name="T94" fmla="*/ 2147483647 w 210"/>
                <a:gd name="T95" fmla="*/ 2147483647 h 200"/>
                <a:gd name="T96" fmla="*/ 2147483647 w 210"/>
                <a:gd name="T97" fmla="*/ 2147483647 h 200"/>
                <a:gd name="T98" fmla="*/ 2147483647 w 210"/>
                <a:gd name="T99" fmla="*/ 2147483647 h 200"/>
                <a:gd name="T100" fmla="*/ 2147483647 w 210"/>
                <a:gd name="T101" fmla="*/ 2147483647 h 200"/>
                <a:gd name="T102" fmla="*/ 2147483647 w 210"/>
                <a:gd name="T103" fmla="*/ 2147483647 h 200"/>
                <a:gd name="T104" fmla="*/ 2147483647 w 210"/>
                <a:gd name="T105" fmla="*/ 2147483647 h 200"/>
                <a:gd name="T106" fmla="*/ 2147483647 w 210"/>
                <a:gd name="T107" fmla="*/ 2147483647 h 200"/>
                <a:gd name="T108" fmla="*/ 2147483647 w 210"/>
                <a:gd name="T109" fmla="*/ 2147483647 h 200"/>
                <a:gd name="T110" fmla="*/ 2147483647 w 210"/>
                <a:gd name="T111" fmla="*/ 2147483647 h 200"/>
                <a:gd name="T112" fmla="*/ 2147483647 w 210"/>
                <a:gd name="T113" fmla="*/ 2147483647 h 200"/>
                <a:gd name="T114" fmla="*/ 2147483647 w 210"/>
                <a:gd name="T115" fmla="*/ 2147483647 h 200"/>
                <a:gd name="T116" fmla="*/ 2147483647 w 210"/>
                <a:gd name="T117" fmla="*/ 2147483647 h 200"/>
                <a:gd name="T118" fmla="*/ 2147483647 w 210"/>
                <a:gd name="T119" fmla="*/ 2147483647 h 2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10"/>
                <a:gd name="T181" fmla="*/ 0 h 200"/>
                <a:gd name="T182" fmla="*/ 210 w 210"/>
                <a:gd name="T183" fmla="*/ 200 h 2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10" h="200">
                  <a:moveTo>
                    <a:pt x="191" y="140"/>
                  </a:moveTo>
                  <a:lnTo>
                    <a:pt x="168" y="131"/>
                  </a:lnTo>
                  <a:lnTo>
                    <a:pt x="158" y="134"/>
                  </a:lnTo>
                  <a:lnTo>
                    <a:pt x="156" y="144"/>
                  </a:lnTo>
                  <a:lnTo>
                    <a:pt x="162" y="150"/>
                  </a:lnTo>
                  <a:lnTo>
                    <a:pt x="181" y="144"/>
                  </a:lnTo>
                  <a:lnTo>
                    <a:pt x="183" y="154"/>
                  </a:lnTo>
                  <a:lnTo>
                    <a:pt x="186" y="154"/>
                  </a:lnTo>
                  <a:lnTo>
                    <a:pt x="200" y="146"/>
                  </a:lnTo>
                  <a:lnTo>
                    <a:pt x="203" y="149"/>
                  </a:lnTo>
                  <a:lnTo>
                    <a:pt x="201" y="160"/>
                  </a:lnTo>
                  <a:lnTo>
                    <a:pt x="189" y="174"/>
                  </a:lnTo>
                  <a:lnTo>
                    <a:pt x="210" y="193"/>
                  </a:lnTo>
                  <a:lnTo>
                    <a:pt x="207" y="197"/>
                  </a:lnTo>
                  <a:lnTo>
                    <a:pt x="205" y="199"/>
                  </a:lnTo>
                  <a:lnTo>
                    <a:pt x="200" y="200"/>
                  </a:lnTo>
                  <a:lnTo>
                    <a:pt x="192" y="189"/>
                  </a:lnTo>
                  <a:lnTo>
                    <a:pt x="178" y="180"/>
                  </a:lnTo>
                  <a:lnTo>
                    <a:pt x="173" y="181"/>
                  </a:lnTo>
                  <a:lnTo>
                    <a:pt x="167" y="193"/>
                  </a:lnTo>
                  <a:lnTo>
                    <a:pt x="146" y="190"/>
                  </a:lnTo>
                  <a:lnTo>
                    <a:pt x="140" y="193"/>
                  </a:lnTo>
                  <a:lnTo>
                    <a:pt x="122" y="189"/>
                  </a:lnTo>
                  <a:lnTo>
                    <a:pt x="114" y="176"/>
                  </a:lnTo>
                  <a:lnTo>
                    <a:pt x="92" y="163"/>
                  </a:lnTo>
                  <a:lnTo>
                    <a:pt x="83" y="163"/>
                  </a:lnTo>
                  <a:lnTo>
                    <a:pt x="83" y="170"/>
                  </a:lnTo>
                  <a:lnTo>
                    <a:pt x="77" y="174"/>
                  </a:lnTo>
                  <a:lnTo>
                    <a:pt x="60" y="173"/>
                  </a:lnTo>
                  <a:lnTo>
                    <a:pt x="33" y="164"/>
                  </a:lnTo>
                  <a:lnTo>
                    <a:pt x="8" y="167"/>
                  </a:lnTo>
                  <a:lnTo>
                    <a:pt x="4" y="162"/>
                  </a:lnTo>
                  <a:lnTo>
                    <a:pt x="14" y="150"/>
                  </a:lnTo>
                  <a:lnTo>
                    <a:pt x="13" y="124"/>
                  </a:lnTo>
                  <a:lnTo>
                    <a:pt x="23" y="100"/>
                  </a:lnTo>
                  <a:lnTo>
                    <a:pt x="9" y="72"/>
                  </a:lnTo>
                  <a:lnTo>
                    <a:pt x="9" y="62"/>
                  </a:lnTo>
                  <a:lnTo>
                    <a:pt x="0" y="52"/>
                  </a:lnTo>
                  <a:lnTo>
                    <a:pt x="0" y="0"/>
                  </a:lnTo>
                  <a:lnTo>
                    <a:pt x="64" y="0"/>
                  </a:lnTo>
                  <a:lnTo>
                    <a:pt x="125" y="0"/>
                  </a:lnTo>
                  <a:lnTo>
                    <a:pt x="124" y="2"/>
                  </a:lnTo>
                  <a:lnTo>
                    <a:pt x="128" y="5"/>
                  </a:lnTo>
                  <a:lnTo>
                    <a:pt x="124" y="14"/>
                  </a:lnTo>
                  <a:lnTo>
                    <a:pt x="128" y="17"/>
                  </a:lnTo>
                  <a:lnTo>
                    <a:pt x="124" y="19"/>
                  </a:lnTo>
                  <a:lnTo>
                    <a:pt x="127" y="29"/>
                  </a:lnTo>
                  <a:lnTo>
                    <a:pt x="135" y="36"/>
                  </a:lnTo>
                  <a:lnTo>
                    <a:pt x="127" y="45"/>
                  </a:lnTo>
                  <a:lnTo>
                    <a:pt x="127" y="51"/>
                  </a:lnTo>
                  <a:lnTo>
                    <a:pt x="116" y="60"/>
                  </a:lnTo>
                  <a:lnTo>
                    <a:pt x="109" y="76"/>
                  </a:lnTo>
                  <a:lnTo>
                    <a:pt x="109" y="88"/>
                  </a:lnTo>
                  <a:lnTo>
                    <a:pt x="103" y="89"/>
                  </a:lnTo>
                  <a:lnTo>
                    <a:pt x="107" y="99"/>
                  </a:lnTo>
                  <a:lnTo>
                    <a:pt x="103" y="102"/>
                  </a:lnTo>
                  <a:lnTo>
                    <a:pt x="144" y="102"/>
                  </a:lnTo>
                  <a:lnTo>
                    <a:pt x="186" y="102"/>
                  </a:lnTo>
                  <a:lnTo>
                    <a:pt x="181" y="118"/>
                  </a:lnTo>
                  <a:lnTo>
                    <a:pt x="191" y="14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4" name="Freeform 1116"/>
            <p:cNvSpPr>
              <a:spLocks/>
            </p:cNvSpPr>
            <p:nvPr/>
          </p:nvSpPr>
          <p:spPr bwMode="auto">
            <a:xfrm>
              <a:off x="2325965" y="3849116"/>
              <a:ext cx="74338" cy="121369"/>
            </a:xfrm>
            <a:custGeom>
              <a:avLst/>
              <a:gdLst>
                <a:gd name="T0" fmla="*/ 2147483647 w 154"/>
                <a:gd name="T1" fmla="*/ 2147483647 h 243"/>
                <a:gd name="T2" fmla="*/ 2147483647 w 154"/>
                <a:gd name="T3" fmla="*/ 2147483647 h 243"/>
                <a:gd name="T4" fmla="*/ 2147483647 w 154"/>
                <a:gd name="T5" fmla="*/ 2147483647 h 243"/>
                <a:gd name="T6" fmla="*/ 2147483647 w 154"/>
                <a:gd name="T7" fmla="*/ 2147483647 h 243"/>
                <a:gd name="T8" fmla="*/ 2147483647 w 154"/>
                <a:gd name="T9" fmla="*/ 2147483647 h 243"/>
                <a:gd name="T10" fmla="*/ 2147483647 w 154"/>
                <a:gd name="T11" fmla="*/ 2147483647 h 243"/>
                <a:gd name="T12" fmla="*/ 2147483647 w 154"/>
                <a:gd name="T13" fmla="*/ 2147483647 h 243"/>
                <a:gd name="T14" fmla="*/ 2147483647 w 154"/>
                <a:gd name="T15" fmla="*/ 2147483647 h 243"/>
                <a:gd name="T16" fmla="*/ 2147483647 w 154"/>
                <a:gd name="T17" fmla="*/ 2147483647 h 243"/>
                <a:gd name="T18" fmla="*/ 2147483647 w 154"/>
                <a:gd name="T19" fmla="*/ 2147483647 h 243"/>
                <a:gd name="T20" fmla="*/ 2147483647 w 154"/>
                <a:gd name="T21" fmla="*/ 2147483647 h 243"/>
                <a:gd name="T22" fmla="*/ 2147483647 w 154"/>
                <a:gd name="T23" fmla="*/ 2147483647 h 243"/>
                <a:gd name="T24" fmla="*/ 2147483647 w 154"/>
                <a:gd name="T25" fmla="*/ 2147483647 h 243"/>
                <a:gd name="T26" fmla="*/ 2147483647 w 154"/>
                <a:gd name="T27" fmla="*/ 2147483647 h 243"/>
                <a:gd name="T28" fmla="*/ 2147483647 w 154"/>
                <a:gd name="T29" fmla="*/ 2147483647 h 243"/>
                <a:gd name="T30" fmla="*/ 2147483647 w 154"/>
                <a:gd name="T31" fmla="*/ 2147483647 h 243"/>
                <a:gd name="T32" fmla="*/ 2147483647 w 154"/>
                <a:gd name="T33" fmla="*/ 2147483647 h 243"/>
                <a:gd name="T34" fmla="*/ 2147483647 w 154"/>
                <a:gd name="T35" fmla="*/ 2147483647 h 243"/>
                <a:gd name="T36" fmla="*/ 2147483647 w 154"/>
                <a:gd name="T37" fmla="*/ 2147483647 h 243"/>
                <a:gd name="T38" fmla="*/ 2147483647 w 154"/>
                <a:gd name="T39" fmla="*/ 2147483647 h 243"/>
                <a:gd name="T40" fmla="*/ 2147483647 w 154"/>
                <a:gd name="T41" fmla="*/ 0 h 243"/>
                <a:gd name="T42" fmla="*/ 2147483647 w 154"/>
                <a:gd name="T43" fmla="*/ 0 h 243"/>
                <a:gd name="T44" fmla="*/ 2147483647 w 154"/>
                <a:gd name="T45" fmla="*/ 0 h 243"/>
                <a:gd name="T46" fmla="*/ 2147483647 w 154"/>
                <a:gd name="T47" fmla="*/ 2147483647 h 243"/>
                <a:gd name="T48" fmla="*/ 2147483647 w 154"/>
                <a:gd name="T49" fmla="*/ 2147483647 h 243"/>
                <a:gd name="T50" fmla="*/ 0 w 154"/>
                <a:gd name="T51" fmla="*/ 2147483647 h 243"/>
                <a:gd name="T52" fmla="*/ 2147483647 w 154"/>
                <a:gd name="T53" fmla="*/ 2147483647 h 24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4"/>
                <a:gd name="T82" fmla="*/ 0 h 243"/>
                <a:gd name="T83" fmla="*/ 154 w 154"/>
                <a:gd name="T84" fmla="*/ 243 h 24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4" h="243">
                  <a:moveTo>
                    <a:pt x="4" y="235"/>
                  </a:moveTo>
                  <a:lnTo>
                    <a:pt x="13" y="234"/>
                  </a:lnTo>
                  <a:lnTo>
                    <a:pt x="20" y="209"/>
                  </a:lnTo>
                  <a:lnTo>
                    <a:pt x="22" y="243"/>
                  </a:lnTo>
                  <a:lnTo>
                    <a:pt x="46" y="236"/>
                  </a:lnTo>
                  <a:lnTo>
                    <a:pt x="47" y="222"/>
                  </a:lnTo>
                  <a:lnTo>
                    <a:pt x="37" y="212"/>
                  </a:lnTo>
                  <a:lnTo>
                    <a:pt x="38" y="205"/>
                  </a:lnTo>
                  <a:lnTo>
                    <a:pt x="92" y="205"/>
                  </a:lnTo>
                  <a:lnTo>
                    <a:pt x="150" y="205"/>
                  </a:lnTo>
                  <a:lnTo>
                    <a:pt x="146" y="197"/>
                  </a:lnTo>
                  <a:lnTo>
                    <a:pt x="149" y="167"/>
                  </a:lnTo>
                  <a:lnTo>
                    <a:pt x="146" y="159"/>
                  </a:lnTo>
                  <a:lnTo>
                    <a:pt x="148" y="148"/>
                  </a:lnTo>
                  <a:lnTo>
                    <a:pt x="154" y="141"/>
                  </a:lnTo>
                  <a:lnTo>
                    <a:pt x="150" y="138"/>
                  </a:lnTo>
                  <a:lnTo>
                    <a:pt x="151" y="134"/>
                  </a:lnTo>
                  <a:lnTo>
                    <a:pt x="146" y="123"/>
                  </a:lnTo>
                  <a:lnTo>
                    <a:pt x="142" y="104"/>
                  </a:lnTo>
                  <a:lnTo>
                    <a:pt x="134" y="62"/>
                  </a:lnTo>
                  <a:lnTo>
                    <a:pt x="123" y="0"/>
                  </a:lnTo>
                  <a:lnTo>
                    <a:pt x="66" y="0"/>
                  </a:lnTo>
                  <a:lnTo>
                    <a:pt x="13" y="0"/>
                  </a:lnTo>
                  <a:lnTo>
                    <a:pt x="17" y="6"/>
                  </a:lnTo>
                  <a:lnTo>
                    <a:pt x="10" y="77"/>
                  </a:lnTo>
                  <a:lnTo>
                    <a:pt x="0" y="160"/>
                  </a:lnTo>
                  <a:lnTo>
                    <a:pt x="4" y="23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5" name="Freeform 1117"/>
            <p:cNvSpPr>
              <a:spLocks/>
            </p:cNvSpPr>
            <p:nvPr/>
          </p:nvSpPr>
          <p:spPr bwMode="auto">
            <a:xfrm>
              <a:off x="2342653" y="3952279"/>
              <a:ext cx="162332" cy="142608"/>
            </a:xfrm>
            <a:custGeom>
              <a:avLst/>
              <a:gdLst>
                <a:gd name="T0" fmla="*/ 2147483647 w 323"/>
                <a:gd name="T1" fmla="*/ 2147483647 h 285"/>
                <a:gd name="T2" fmla="*/ 2147483647 w 323"/>
                <a:gd name="T3" fmla="*/ 2147483647 h 285"/>
                <a:gd name="T4" fmla="*/ 2147483647 w 323"/>
                <a:gd name="T5" fmla="*/ 2147483647 h 285"/>
                <a:gd name="T6" fmla="*/ 2147483647 w 323"/>
                <a:gd name="T7" fmla="*/ 2147483647 h 285"/>
                <a:gd name="T8" fmla="*/ 2147483647 w 323"/>
                <a:gd name="T9" fmla="*/ 2147483647 h 285"/>
                <a:gd name="T10" fmla="*/ 2147483647 w 323"/>
                <a:gd name="T11" fmla="*/ 2147483647 h 285"/>
                <a:gd name="T12" fmla="*/ 2147483647 w 323"/>
                <a:gd name="T13" fmla="*/ 2147483647 h 285"/>
                <a:gd name="T14" fmla="*/ 2147483647 w 323"/>
                <a:gd name="T15" fmla="*/ 2147483647 h 285"/>
                <a:gd name="T16" fmla="*/ 2147483647 w 323"/>
                <a:gd name="T17" fmla="*/ 2147483647 h 285"/>
                <a:gd name="T18" fmla="*/ 2147483647 w 323"/>
                <a:gd name="T19" fmla="*/ 2147483647 h 285"/>
                <a:gd name="T20" fmla="*/ 2147483647 w 323"/>
                <a:gd name="T21" fmla="*/ 2147483647 h 285"/>
                <a:gd name="T22" fmla="*/ 2147483647 w 323"/>
                <a:gd name="T23" fmla="*/ 2147483647 h 285"/>
                <a:gd name="T24" fmla="*/ 2147483647 w 323"/>
                <a:gd name="T25" fmla="*/ 2147483647 h 285"/>
                <a:gd name="T26" fmla="*/ 2147483647 w 323"/>
                <a:gd name="T27" fmla="*/ 2147483647 h 285"/>
                <a:gd name="T28" fmla="*/ 2147483647 w 323"/>
                <a:gd name="T29" fmla="*/ 2147483647 h 285"/>
                <a:gd name="T30" fmla="*/ 2147483647 w 323"/>
                <a:gd name="T31" fmla="*/ 2147483647 h 285"/>
                <a:gd name="T32" fmla="*/ 2147483647 w 323"/>
                <a:gd name="T33" fmla="*/ 2147483647 h 285"/>
                <a:gd name="T34" fmla="*/ 2147483647 w 323"/>
                <a:gd name="T35" fmla="*/ 2147483647 h 285"/>
                <a:gd name="T36" fmla="*/ 2147483647 w 323"/>
                <a:gd name="T37" fmla="*/ 2147483647 h 285"/>
                <a:gd name="T38" fmla="*/ 2147483647 w 323"/>
                <a:gd name="T39" fmla="*/ 2147483647 h 285"/>
                <a:gd name="T40" fmla="*/ 2147483647 w 323"/>
                <a:gd name="T41" fmla="*/ 2147483647 h 285"/>
                <a:gd name="T42" fmla="*/ 2147483647 w 323"/>
                <a:gd name="T43" fmla="*/ 2147483647 h 285"/>
                <a:gd name="T44" fmla="*/ 2147483647 w 323"/>
                <a:gd name="T45" fmla="*/ 2147483647 h 285"/>
                <a:gd name="T46" fmla="*/ 2147483647 w 323"/>
                <a:gd name="T47" fmla="*/ 2147483647 h 285"/>
                <a:gd name="T48" fmla="*/ 2147483647 w 323"/>
                <a:gd name="T49" fmla="*/ 2147483647 h 285"/>
                <a:gd name="T50" fmla="*/ 2147483647 w 323"/>
                <a:gd name="T51" fmla="*/ 2147483647 h 285"/>
                <a:gd name="T52" fmla="*/ 2147483647 w 323"/>
                <a:gd name="T53" fmla="*/ 2147483647 h 285"/>
                <a:gd name="T54" fmla="*/ 2147483647 w 323"/>
                <a:gd name="T55" fmla="*/ 2147483647 h 285"/>
                <a:gd name="T56" fmla="*/ 2147483647 w 323"/>
                <a:gd name="T57" fmla="*/ 2147483647 h 285"/>
                <a:gd name="T58" fmla="*/ 2147483647 w 323"/>
                <a:gd name="T59" fmla="*/ 2147483647 h 285"/>
                <a:gd name="T60" fmla="*/ 2147483647 w 323"/>
                <a:gd name="T61" fmla="*/ 2147483647 h 285"/>
                <a:gd name="T62" fmla="*/ 2147483647 w 323"/>
                <a:gd name="T63" fmla="*/ 2147483647 h 285"/>
                <a:gd name="T64" fmla="*/ 2147483647 w 323"/>
                <a:gd name="T65" fmla="*/ 2147483647 h 285"/>
                <a:gd name="T66" fmla="*/ 2147483647 w 323"/>
                <a:gd name="T67" fmla="*/ 2147483647 h 285"/>
                <a:gd name="T68" fmla="*/ 2147483647 w 323"/>
                <a:gd name="T69" fmla="*/ 2147483647 h 285"/>
                <a:gd name="T70" fmla="*/ 2147483647 w 323"/>
                <a:gd name="T71" fmla="*/ 2147483647 h 285"/>
                <a:gd name="T72" fmla="*/ 2147483647 w 323"/>
                <a:gd name="T73" fmla="*/ 2147483647 h 285"/>
                <a:gd name="T74" fmla="*/ 2147483647 w 323"/>
                <a:gd name="T75" fmla="*/ 2147483647 h 285"/>
                <a:gd name="T76" fmla="*/ 2147483647 w 323"/>
                <a:gd name="T77" fmla="*/ 2147483647 h 285"/>
                <a:gd name="T78" fmla="*/ 2147483647 w 323"/>
                <a:gd name="T79" fmla="*/ 2147483647 h 285"/>
                <a:gd name="T80" fmla="*/ 2147483647 w 323"/>
                <a:gd name="T81" fmla="*/ 2147483647 h 285"/>
                <a:gd name="T82" fmla="*/ 2147483647 w 323"/>
                <a:gd name="T83" fmla="*/ 2147483647 h 285"/>
                <a:gd name="T84" fmla="*/ 2147483647 w 323"/>
                <a:gd name="T85" fmla="*/ 2147483647 h 285"/>
                <a:gd name="T86" fmla="*/ 2147483647 w 323"/>
                <a:gd name="T87" fmla="*/ 2147483647 h 285"/>
                <a:gd name="T88" fmla="*/ 2147483647 w 323"/>
                <a:gd name="T89" fmla="*/ 2147483647 h 285"/>
                <a:gd name="T90" fmla="*/ 2147483647 w 323"/>
                <a:gd name="T91" fmla="*/ 2147483647 h 285"/>
                <a:gd name="T92" fmla="*/ 2147483647 w 323"/>
                <a:gd name="T93" fmla="*/ 2147483647 h 285"/>
                <a:gd name="T94" fmla="*/ 2147483647 w 323"/>
                <a:gd name="T95" fmla="*/ 2147483647 h 285"/>
                <a:gd name="T96" fmla="*/ 2147483647 w 323"/>
                <a:gd name="T97" fmla="*/ 2147483647 h 285"/>
                <a:gd name="T98" fmla="*/ 2147483647 w 323"/>
                <a:gd name="T99" fmla="*/ 0 h 285"/>
                <a:gd name="T100" fmla="*/ 2147483647 w 323"/>
                <a:gd name="T101" fmla="*/ 0 h 285"/>
                <a:gd name="T102" fmla="*/ 2147483647 w 323"/>
                <a:gd name="T103" fmla="*/ 0 h 285"/>
                <a:gd name="T104" fmla="*/ 0 w 323"/>
                <a:gd name="T105" fmla="*/ 2147483647 h 285"/>
                <a:gd name="T106" fmla="*/ 2147483647 w 323"/>
                <a:gd name="T107" fmla="*/ 2147483647 h 285"/>
                <a:gd name="T108" fmla="*/ 2147483647 w 323"/>
                <a:gd name="T109" fmla="*/ 2147483647 h 2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23"/>
                <a:gd name="T166" fmla="*/ 0 h 285"/>
                <a:gd name="T167" fmla="*/ 323 w 323"/>
                <a:gd name="T168" fmla="*/ 285 h 2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23" h="285">
                  <a:moveTo>
                    <a:pt x="9" y="31"/>
                  </a:moveTo>
                  <a:lnTo>
                    <a:pt x="24" y="21"/>
                  </a:lnTo>
                  <a:lnTo>
                    <a:pt x="23" y="29"/>
                  </a:lnTo>
                  <a:lnTo>
                    <a:pt x="54" y="24"/>
                  </a:lnTo>
                  <a:lnTo>
                    <a:pt x="58" y="26"/>
                  </a:lnTo>
                  <a:lnTo>
                    <a:pt x="55" y="31"/>
                  </a:lnTo>
                  <a:lnTo>
                    <a:pt x="89" y="50"/>
                  </a:lnTo>
                  <a:lnTo>
                    <a:pt x="100" y="64"/>
                  </a:lnTo>
                  <a:lnTo>
                    <a:pt x="111" y="62"/>
                  </a:lnTo>
                  <a:lnTo>
                    <a:pt x="139" y="54"/>
                  </a:lnTo>
                  <a:lnTo>
                    <a:pt x="144" y="46"/>
                  </a:lnTo>
                  <a:lnTo>
                    <a:pt x="162" y="49"/>
                  </a:lnTo>
                  <a:lnTo>
                    <a:pt x="179" y="66"/>
                  </a:lnTo>
                  <a:lnTo>
                    <a:pt x="180" y="73"/>
                  </a:lnTo>
                  <a:lnTo>
                    <a:pt x="209" y="95"/>
                  </a:lnTo>
                  <a:lnTo>
                    <a:pt x="211" y="115"/>
                  </a:lnTo>
                  <a:lnTo>
                    <a:pt x="207" y="147"/>
                  </a:lnTo>
                  <a:lnTo>
                    <a:pt x="209" y="156"/>
                  </a:lnTo>
                  <a:lnTo>
                    <a:pt x="212" y="156"/>
                  </a:lnTo>
                  <a:lnTo>
                    <a:pt x="213" y="149"/>
                  </a:lnTo>
                  <a:lnTo>
                    <a:pt x="219" y="153"/>
                  </a:lnTo>
                  <a:lnTo>
                    <a:pt x="216" y="178"/>
                  </a:lnTo>
                  <a:lnTo>
                    <a:pt x="230" y="202"/>
                  </a:lnTo>
                  <a:lnTo>
                    <a:pt x="238" y="201"/>
                  </a:lnTo>
                  <a:lnTo>
                    <a:pt x="241" y="214"/>
                  </a:lnTo>
                  <a:lnTo>
                    <a:pt x="245" y="214"/>
                  </a:lnTo>
                  <a:lnTo>
                    <a:pt x="242" y="220"/>
                  </a:lnTo>
                  <a:lnTo>
                    <a:pt x="254" y="245"/>
                  </a:lnTo>
                  <a:lnTo>
                    <a:pt x="270" y="254"/>
                  </a:lnTo>
                  <a:lnTo>
                    <a:pt x="277" y="272"/>
                  </a:lnTo>
                  <a:lnTo>
                    <a:pt x="278" y="283"/>
                  </a:lnTo>
                  <a:lnTo>
                    <a:pt x="291" y="285"/>
                  </a:lnTo>
                  <a:lnTo>
                    <a:pt x="308" y="279"/>
                  </a:lnTo>
                  <a:lnTo>
                    <a:pt x="314" y="282"/>
                  </a:lnTo>
                  <a:lnTo>
                    <a:pt x="323" y="241"/>
                  </a:lnTo>
                  <a:lnTo>
                    <a:pt x="323" y="200"/>
                  </a:lnTo>
                  <a:lnTo>
                    <a:pt x="303" y="151"/>
                  </a:lnTo>
                  <a:lnTo>
                    <a:pt x="301" y="121"/>
                  </a:lnTo>
                  <a:lnTo>
                    <a:pt x="281" y="88"/>
                  </a:lnTo>
                  <a:lnTo>
                    <a:pt x="271" y="57"/>
                  </a:lnTo>
                  <a:lnTo>
                    <a:pt x="262" y="19"/>
                  </a:lnTo>
                  <a:lnTo>
                    <a:pt x="263" y="14"/>
                  </a:lnTo>
                  <a:lnTo>
                    <a:pt x="244" y="9"/>
                  </a:lnTo>
                  <a:lnTo>
                    <a:pt x="241" y="13"/>
                  </a:lnTo>
                  <a:lnTo>
                    <a:pt x="241" y="31"/>
                  </a:lnTo>
                  <a:lnTo>
                    <a:pt x="235" y="31"/>
                  </a:lnTo>
                  <a:lnTo>
                    <a:pt x="232" y="21"/>
                  </a:lnTo>
                  <a:lnTo>
                    <a:pt x="176" y="18"/>
                  </a:lnTo>
                  <a:lnTo>
                    <a:pt x="118" y="14"/>
                  </a:lnTo>
                  <a:lnTo>
                    <a:pt x="113" y="0"/>
                  </a:lnTo>
                  <a:lnTo>
                    <a:pt x="55" y="0"/>
                  </a:lnTo>
                  <a:lnTo>
                    <a:pt x="1" y="0"/>
                  </a:lnTo>
                  <a:lnTo>
                    <a:pt x="0" y="7"/>
                  </a:lnTo>
                  <a:lnTo>
                    <a:pt x="10" y="17"/>
                  </a:lnTo>
                  <a:lnTo>
                    <a:pt x="9" y="3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6" name="Freeform 1118"/>
            <p:cNvSpPr>
              <a:spLocks/>
            </p:cNvSpPr>
            <p:nvPr/>
          </p:nvSpPr>
          <p:spPr bwMode="auto">
            <a:xfrm>
              <a:off x="2286520" y="3806637"/>
              <a:ext cx="185087" cy="42479"/>
            </a:xfrm>
            <a:custGeom>
              <a:avLst/>
              <a:gdLst>
                <a:gd name="T0" fmla="*/ 2147483647 w 372"/>
                <a:gd name="T1" fmla="*/ 2147483647 h 88"/>
                <a:gd name="T2" fmla="*/ 2147483647 w 372"/>
                <a:gd name="T3" fmla="*/ 2147483647 h 88"/>
                <a:gd name="T4" fmla="*/ 2147483647 w 372"/>
                <a:gd name="T5" fmla="*/ 2147483647 h 88"/>
                <a:gd name="T6" fmla="*/ 2147483647 w 372"/>
                <a:gd name="T7" fmla="*/ 2147483647 h 88"/>
                <a:gd name="T8" fmla="*/ 2147483647 w 372"/>
                <a:gd name="T9" fmla="*/ 0 h 88"/>
                <a:gd name="T10" fmla="*/ 2147483647 w 372"/>
                <a:gd name="T11" fmla="*/ 0 h 88"/>
                <a:gd name="T12" fmla="*/ 2147483647 w 372"/>
                <a:gd name="T13" fmla="*/ 2147483647 h 88"/>
                <a:gd name="T14" fmla="*/ 2147483647 w 372"/>
                <a:gd name="T15" fmla="*/ 2147483647 h 88"/>
                <a:gd name="T16" fmla="*/ 2147483647 w 372"/>
                <a:gd name="T17" fmla="*/ 2147483647 h 88"/>
                <a:gd name="T18" fmla="*/ 2147483647 w 372"/>
                <a:gd name="T19" fmla="*/ 2147483647 h 88"/>
                <a:gd name="T20" fmla="*/ 2147483647 w 372"/>
                <a:gd name="T21" fmla="*/ 2147483647 h 88"/>
                <a:gd name="T22" fmla="*/ 2147483647 w 372"/>
                <a:gd name="T23" fmla="*/ 2147483647 h 88"/>
                <a:gd name="T24" fmla="*/ 2147483647 w 372"/>
                <a:gd name="T25" fmla="*/ 2147483647 h 88"/>
                <a:gd name="T26" fmla="*/ 2147483647 w 372"/>
                <a:gd name="T27" fmla="*/ 2147483647 h 88"/>
                <a:gd name="T28" fmla="*/ 2147483647 w 372"/>
                <a:gd name="T29" fmla="*/ 2147483647 h 88"/>
                <a:gd name="T30" fmla="*/ 2147483647 w 372"/>
                <a:gd name="T31" fmla="*/ 2147483647 h 88"/>
                <a:gd name="T32" fmla="*/ 2147483647 w 372"/>
                <a:gd name="T33" fmla="*/ 2147483647 h 88"/>
                <a:gd name="T34" fmla="*/ 2147483647 w 372"/>
                <a:gd name="T35" fmla="*/ 2147483647 h 88"/>
                <a:gd name="T36" fmla="*/ 2147483647 w 372"/>
                <a:gd name="T37" fmla="*/ 2147483647 h 88"/>
                <a:gd name="T38" fmla="*/ 2147483647 w 372"/>
                <a:gd name="T39" fmla="*/ 2147483647 h 88"/>
                <a:gd name="T40" fmla="*/ 0 w 372"/>
                <a:gd name="T41" fmla="*/ 2147483647 h 88"/>
                <a:gd name="T42" fmla="*/ 2147483647 w 372"/>
                <a:gd name="T43" fmla="*/ 2147483647 h 88"/>
                <a:gd name="T44" fmla="*/ 2147483647 w 372"/>
                <a:gd name="T45" fmla="*/ 2147483647 h 88"/>
                <a:gd name="T46" fmla="*/ 2147483647 w 372"/>
                <a:gd name="T47" fmla="*/ 2147483647 h 88"/>
                <a:gd name="T48" fmla="*/ 2147483647 w 372"/>
                <a:gd name="T49" fmla="*/ 2147483647 h 88"/>
                <a:gd name="T50" fmla="*/ 2147483647 w 372"/>
                <a:gd name="T51" fmla="*/ 2147483647 h 88"/>
                <a:gd name="T52" fmla="*/ 2147483647 w 372"/>
                <a:gd name="T53" fmla="*/ 2147483647 h 88"/>
                <a:gd name="T54" fmla="*/ 2147483647 w 372"/>
                <a:gd name="T55" fmla="*/ 2147483647 h 88"/>
                <a:gd name="T56" fmla="*/ 2147483647 w 372"/>
                <a:gd name="T57" fmla="*/ 2147483647 h 88"/>
                <a:gd name="T58" fmla="*/ 2147483647 w 372"/>
                <a:gd name="T59" fmla="*/ 2147483647 h 88"/>
                <a:gd name="T60" fmla="*/ 2147483647 w 372"/>
                <a:gd name="T61" fmla="*/ 2147483647 h 88"/>
                <a:gd name="T62" fmla="*/ 2147483647 w 372"/>
                <a:gd name="T63" fmla="*/ 2147483647 h 88"/>
                <a:gd name="T64" fmla="*/ 2147483647 w 372"/>
                <a:gd name="T65" fmla="*/ 2147483647 h 88"/>
                <a:gd name="T66" fmla="*/ 2147483647 w 372"/>
                <a:gd name="T67" fmla="*/ 2147483647 h 88"/>
                <a:gd name="T68" fmla="*/ 2147483647 w 372"/>
                <a:gd name="T69" fmla="*/ 2147483647 h 88"/>
                <a:gd name="T70" fmla="*/ 2147483647 w 372"/>
                <a:gd name="T71" fmla="*/ 2147483647 h 88"/>
                <a:gd name="T72" fmla="*/ 2147483647 w 372"/>
                <a:gd name="T73" fmla="*/ 2147483647 h 88"/>
                <a:gd name="T74" fmla="*/ 2147483647 w 372"/>
                <a:gd name="T75" fmla="*/ 2147483647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72"/>
                <a:gd name="T115" fmla="*/ 0 h 88"/>
                <a:gd name="T116" fmla="*/ 372 w 372"/>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72" h="88">
                  <a:moveTo>
                    <a:pt x="372" y="1"/>
                  </a:moveTo>
                  <a:lnTo>
                    <a:pt x="285" y="1"/>
                  </a:lnTo>
                  <a:lnTo>
                    <a:pt x="222" y="1"/>
                  </a:lnTo>
                  <a:lnTo>
                    <a:pt x="193" y="1"/>
                  </a:lnTo>
                  <a:lnTo>
                    <a:pt x="143" y="0"/>
                  </a:lnTo>
                  <a:lnTo>
                    <a:pt x="96" y="0"/>
                  </a:lnTo>
                  <a:lnTo>
                    <a:pt x="97" y="10"/>
                  </a:lnTo>
                  <a:lnTo>
                    <a:pt x="35" y="13"/>
                  </a:lnTo>
                  <a:lnTo>
                    <a:pt x="31" y="8"/>
                  </a:lnTo>
                  <a:lnTo>
                    <a:pt x="33" y="17"/>
                  </a:lnTo>
                  <a:lnTo>
                    <a:pt x="29" y="19"/>
                  </a:lnTo>
                  <a:lnTo>
                    <a:pt x="32" y="23"/>
                  </a:lnTo>
                  <a:lnTo>
                    <a:pt x="26" y="24"/>
                  </a:lnTo>
                  <a:lnTo>
                    <a:pt x="30" y="29"/>
                  </a:lnTo>
                  <a:lnTo>
                    <a:pt x="25" y="36"/>
                  </a:lnTo>
                  <a:lnTo>
                    <a:pt x="28" y="41"/>
                  </a:lnTo>
                  <a:lnTo>
                    <a:pt x="15" y="51"/>
                  </a:lnTo>
                  <a:lnTo>
                    <a:pt x="17" y="62"/>
                  </a:lnTo>
                  <a:lnTo>
                    <a:pt x="8" y="71"/>
                  </a:lnTo>
                  <a:lnTo>
                    <a:pt x="9" y="82"/>
                  </a:lnTo>
                  <a:lnTo>
                    <a:pt x="0" y="88"/>
                  </a:lnTo>
                  <a:lnTo>
                    <a:pt x="45" y="88"/>
                  </a:lnTo>
                  <a:lnTo>
                    <a:pt x="91" y="88"/>
                  </a:lnTo>
                  <a:lnTo>
                    <a:pt x="144" y="88"/>
                  </a:lnTo>
                  <a:lnTo>
                    <a:pt x="257" y="88"/>
                  </a:lnTo>
                  <a:lnTo>
                    <a:pt x="259" y="77"/>
                  </a:lnTo>
                  <a:lnTo>
                    <a:pt x="268" y="75"/>
                  </a:lnTo>
                  <a:lnTo>
                    <a:pt x="276" y="62"/>
                  </a:lnTo>
                  <a:lnTo>
                    <a:pt x="293" y="60"/>
                  </a:lnTo>
                  <a:lnTo>
                    <a:pt x="314" y="48"/>
                  </a:lnTo>
                  <a:lnTo>
                    <a:pt x="318" y="39"/>
                  </a:lnTo>
                  <a:lnTo>
                    <a:pt x="330" y="33"/>
                  </a:lnTo>
                  <a:lnTo>
                    <a:pt x="333" y="38"/>
                  </a:lnTo>
                  <a:lnTo>
                    <a:pt x="344" y="29"/>
                  </a:lnTo>
                  <a:lnTo>
                    <a:pt x="355" y="31"/>
                  </a:lnTo>
                  <a:lnTo>
                    <a:pt x="362" y="20"/>
                  </a:lnTo>
                  <a:lnTo>
                    <a:pt x="370" y="18"/>
                  </a:lnTo>
                  <a:lnTo>
                    <a:pt x="372" y="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7" name="Freeform 1119"/>
            <p:cNvSpPr>
              <a:spLocks/>
            </p:cNvSpPr>
            <p:nvPr/>
          </p:nvSpPr>
          <p:spPr bwMode="auto">
            <a:xfrm>
              <a:off x="2257694" y="3849116"/>
              <a:ext cx="75856" cy="121369"/>
            </a:xfrm>
            <a:custGeom>
              <a:avLst/>
              <a:gdLst>
                <a:gd name="T0" fmla="*/ 2147483647 w 153"/>
                <a:gd name="T1" fmla="*/ 2147483647 h 243"/>
                <a:gd name="T2" fmla="*/ 2147483647 w 153"/>
                <a:gd name="T3" fmla="*/ 2147483647 h 243"/>
                <a:gd name="T4" fmla="*/ 2147483647 w 153"/>
                <a:gd name="T5" fmla="*/ 2147483647 h 243"/>
                <a:gd name="T6" fmla="*/ 2147483647 w 153"/>
                <a:gd name="T7" fmla="*/ 2147483647 h 243"/>
                <a:gd name="T8" fmla="*/ 2147483647 w 153"/>
                <a:gd name="T9" fmla="*/ 2147483647 h 243"/>
                <a:gd name="T10" fmla="*/ 2147483647 w 153"/>
                <a:gd name="T11" fmla="*/ 2147483647 h 243"/>
                <a:gd name="T12" fmla="*/ 0 w 153"/>
                <a:gd name="T13" fmla="*/ 2147483647 h 243"/>
                <a:gd name="T14" fmla="*/ 2147483647 w 153"/>
                <a:gd name="T15" fmla="*/ 2147483647 h 243"/>
                <a:gd name="T16" fmla="*/ 0 w 153"/>
                <a:gd name="T17" fmla="*/ 2147483647 h 243"/>
                <a:gd name="T18" fmla="*/ 2147483647 w 153"/>
                <a:gd name="T19" fmla="*/ 2147483647 h 243"/>
                <a:gd name="T20" fmla="*/ 2147483647 w 153"/>
                <a:gd name="T21" fmla="*/ 2147483647 h 243"/>
                <a:gd name="T22" fmla="*/ 2147483647 w 153"/>
                <a:gd name="T23" fmla="*/ 2147483647 h 243"/>
                <a:gd name="T24" fmla="*/ 2147483647 w 153"/>
                <a:gd name="T25" fmla="*/ 2147483647 h 243"/>
                <a:gd name="T26" fmla="*/ 2147483647 w 153"/>
                <a:gd name="T27" fmla="*/ 2147483647 h 243"/>
                <a:gd name="T28" fmla="*/ 2147483647 w 153"/>
                <a:gd name="T29" fmla="*/ 2147483647 h 243"/>
                <a:gd name="T30" fmla="*/ 2147483647 w 153"/>
                <a:gd name="T31" fmla="*/ 2147483647 h 243"/>
                <a:gd name="T32" fmla="*/ 2147483647 w 153"/>
                <a:gd name="T33" fmla="*/ 2147483647 h 243"/>
                <a:gd name="T34" fmla="*/ 2147483647 w 153"/>
                <a:gd name="T35" fmla="*/ 2147483647 h 243"/>
                <a:gd name="T36" fmla="*/ 2147483647 w 153"/>
                <a:gd name="T37" fmla="*/ 2147483647 h 243"/>
                <a:gd name="T38" fmla="*/ 2147483647 w 153"/>
                <a:gd name="T39" fmla="*/ 2147483647 h 243"/>
                <a:gd name="T40" fmla="*/ 2147483647 w 153"/>
                <a:gd name="T41" fmla="*/ 2147483647 h 243"/>
                <a:gd name="T42" fmla="*/ 2147483647 w 153"/>
                <a:gd name="T43" fmla="*/ 2147483647 h 243"/>
                <a:gd name="T44" fmla="*/ 2147483647 w 153"/>
                <a:gd name="T45" fmla="*/ 2147483647 h 243"/>
                <a:gd name="T46" fmla="*/ 2147483647 w 153"/>
                <a:gd name="T47" fmla="*/ 2147483647 h 243"/>
                <a:gd name="T48" fmla="*/ 2147483647 w 153"/>
                <a:gd name="T49" fmla="*/ 2147483647 h 243"/>
                <a:gd name="T50" fmla="*/ 2147483647 w 153"/>
                <a:gd name="T51" fmla="*/ 2147483647 h 243"/>
                <a:gd name="T52" fmla="*/ 2147483647 w 153"/>
                <a:gd name="T53" fmla="*/ 2147483647 h 243"/>
                <a:gd name="T54" fmla="*/ 2147483647 w 153"/>
                <a:gd name="T55" fmla="*/ 2147483647 h 243"/>
                <a:gd name="T56" fmla="*/ 2147483647 w 153"/>
                <a:gd name="T57" fmla="*/ 2147483647 h 243"/>
                <a:gd name="T58" fmla="*/ 2147483647 w 153"/>
                <a:gd name="T59" fmla="*/ 2147483647 h 243"/>
                <a:gd name="T60" fmla="*/ 2147483647 w 153"/>
                <a:gd name="T61" fmla="*/ 2147483647 h 243"/>
                <a:gd name="T62" fmla="*/ 2147483647 w 153"/>
                <a:gd name="T63" fmla="*/ 2147483647 h 243"/>
                <a:gd name="T64" fmla="*/ 2147483647 w 153"/>
                <a:gd name="T65" fmla="*/ 2147483647 h 243"/>
                <a:gd name="T66" fmla="*/ 2147483647 w 153"/>
                <a:gd name="T67" fmla="*/ 2147483647 h 243"/>
                <a:gd name="T68" fmla="*/ 2147483647 w 153"/>
                <a:gd name="T69" fmla="*/ 2147483647 h 243"/>
                <a:gd name="T70" fmla="*/ 2147483647 w 153"/>
                <a:gd name="T71" fmla="*/ 2147483647 h 243"/>
                <a:gd name="T72" fmla="*/ 2147483647 w 153"/>
                <a:gd name="T73" fmla="*/ 2147483647 h 243"/>
                <a:gd name="T74" fmla="*/ 2147483647 w 153"/>
                <a:gd name="T75" fmla="*/ 0 h 243"/>
                <a:gd name="T76" fmla="*/ 2147483647 w 153"/>
                <a:gd name="T77" fmla="*/ 0 h 243"/>
                <a:gd name="T78" fmla="*/ 2147483647 w 153"/>
                <a:gd name="T79" fmla="*/ 0 h 243"/>
                <a:gd name="T80" fmla="*/ 2147483647 w 153"/>
                <a:gd name="T81" fmla="*/ 2147483647 h 243"/>
                <a:gd name="T82" fmla="*/ 2147483647 w 153"/>
                <a:gd name="T83" fmla="*/ 2147483647 h 243"/>
                <a:gd name="T84" fmla="*/ 2147483647 w 153"/>
                <a:gd name="T85" fmla="*/ 2147483647 h 243"/>
                <a:gd name="T86" fmla="*/ 2147483647 w 153"/>
                <a:gd name="T87" fmla="*/ 2147483647 h 2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3"/>
                <a:gd name="T133" fmla="*/ 0 h 243"/>
                <a:gd name="T134" fmla="*/ 153 w 153"/>
                <a:gd name="T135" fmla="*/ 243 h 24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3" h="243">
                  <a:moveTo>
                    <a:pt x="140" y="235"/>
                  </a:moveTo>
                  <a:lnTo>
                    <a:pt x="113" y="234"/>
                  </a:lnTo>
                  <a:lnTo>
                    <a:pt x="88" y="243"/>
                  </a:lnTo>
                  <a:lnTo>
                    <a:pt x="78" y="221"/>
                  </a:lnTo>
                  <a:lnTo>
                    <a:pt x="83" y="205"/>
                  </a:lnTo>
                  <a:lnTo>
                    <a:pt x="41" y="205"/>
                  </a:lnTo>
                  <a:lnTo>
                    <a:pt x="0" y="205"/>
                  </a:lnTo>
                  <a:lnTo>
                    <a:pt x="4" y="202"/>
                  </a:lnTo>
                  <a:lnTo>
                    <a:pt x="0" y="192"/>
                  </a:lnTo>
                  <a:lnTo>
                    <a:pt x="6" y="191"/>
                  </a:lnTo>
                  <a:lnTo>
                    <a:pt x="6" y="179"/>
                  </a:lnTo>
                  <a:lnTo>
                    <a:pt x="13" y="163"/>
                  </a:lnTo>
                  <a:lnTo>
                    <a:pt x="24" y="154"/>
                  </a:lnTo>
                  <a:lnTo>
                    <a:pt x="24" y="148"/>
                  </a:lnTo>
                  <a:lnTo>
                    <a:pt x="32" y="139"/>
                  </a:lnTo>
                  <a:lnTo>
                    <a:pt x="24" y="132"/>
                  </a:lnTo>
                  <a:lnTo>
                    <a:pt x="21" y="122"/>
                  </a:lnTo>
                  <a:lnTo>
                    <a:pt x="25" y="120"/>
                  </a:lnTo>
                  <a:lnTo>
                    <a:pt x="21" y="117"/>
                  </a:lnTo>
                  <a:lnTo>
                    <a:pt x="25" y="108"/>
                  </a:lnTo>
                  <a:lnTo>
                    <a:pt x="21" y="105"/>
                  </a:lnTo>
                  <a:lnTo>
                    <a:pt x="22" y="103"/>
                  </a:lnTo>
                  <a:lnTo>
                    <a:pt x="24" y="95"/>
                  </a:lnTo>
                  <a:lnTo>
                    <a:pt x="20" y="88"/>
                  </a:lnTo>
                  <a:lnTo>
                    <a:pt x="22" y="80"/>
                  </a:lnTo>
                  <a:lnTo>
                    <a:pt x="18" y="76"/>
                  </a:lnTo>
                  <a:lnTo>
                    <a:pt x="22" y="72"/>
                  </a:lnTo>
                  <a:lnTo>
                    <a:pt x="18" y="69"/>
                  </a:lnTo>
                  <a:lnTo>
                    <a:pt x="25" y="64"/>
                  </a:lnTo>
                  <a:lnTo>
                    <a:pt x="24" y="54"/>
                  </a:lnTo>
                  <a:lnTo>
                    <a:pt x="33" y="51"/>
                  </a:lnTo>
                  <a:lnTo>
                    <a:pt x="30" y="46"/>
                  </a:lnTo>
                  <a:lnTo>
                    <a:pt x="38" y="38"/>
                  </a:lnTo>
                  <a:lnTo>
                    <a:pt x="38" y="33"/>
                  </a:lnTo>
                  <a:lnTo>
                    <a:pt x="46" y="31"/>
                  </a:lnTo>
                  <a:lnTo>
                    <a:pt x="47" y="15"/>
                  </a:lnTo>
                  <a:lnTo>
                    <a:pt x="60" y="5"/>
                  </a:lnTo>
                  <a:lnTo>
                    <a:pt x="58" y="0"/>
                  </a:lnTo>
                  <a:lnTo>
                    <a:pt x="103" y="0"/>
                  </a:lnTo>
                  <a:lnTo>
                    <a:pt x="149" y="0"/>
                  </a:lnTo>
                  <a:lnTo>
                    <a:pt x="153" y="6"/>
                  </a:lnTo>
                  <a:lnTo>
                    <a:pt x="146" y="77"/>
                  </a:lnTo>
                  <a:lnTo>
                    <a:pt x="136" y="160"/>
                  </a:lnTo>
                  <a:lnTo>
                    <a:pt x="140" y="23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8" name="Freeform 1120"/>
            <p:cNvSpPr>
              <a:spLocks/>
            </p:cNvSpPr>
            <p:nvPr/>
          </p:nvSpPr>
          <p:spPr bwMode="auto">
            <a:xfrm>
              <a:off x="2231904" y="3513835"/>
              <a:ext cx="124403" cy="133506"/>
            </a:xfrm>
            <a:custGeom>
              <a:avLst/>
              <a:gdLst>
                <a:gd name="T0" fmla="*/ 2147483647 w 251"/>
                <a:gd name="T1" fmla="*/ 2147483647 h 269"/>
                <a:gd name="T2" fmla="*/ 2147483647 w 251"/>
                <a:gd name="T3" fmla="*/ 2147483647 h 269"/>
                <a:gd name="T4" fmla="*/ 2147483647 w 251"/>
                <a:gd name="T5" fmla="*/ 2147483647 h 269"/>
                <a:gd name="T6" fmla="*/ 2147483647 w 251"/>
                <a:gd name="T7" fmla="*/ 0 h 269"/>
                <a:gd name="T8" fmla="*/ 2147483647 w 251"/>
                <a:gd name="T9" fmla="*/ 2147483647 h 269"/>
                <a:gd name="T10" fmla="*/ 2147483647 w 251"/>
                <a:gd name="T11" fmla="*/ 2147483647 h 269"/>
                <a:gd name="T12" fmla="*/ 2147483647 w 251"/>
                <a:gd name="T13" fmla="*/ 2147483647 h 269"/>
                <a:gd name="T14" fmla="*/ 2147483647 w 251"/>
                <a:gd name="T15" fmla="*/ 2147483647 h 269"/>
                <a:gd name="T16" fmla="*/ 2147483647 w 251"/>
                <a:gd name="T17" fmla="*/ 2147483647 h 269"/>
                <a:gd name="T18" fmla="*/ 2147483647 w 251"/>
                <a:gd name="T19" fmla="*/ 2147483647 h 269"/>
                <a:gd name="T20" fmla="*/ 2147483647 w 251"/>
                <a:gd name="T21" fmla="*/ 2147483647 h 269"/>
                <a:gd name="T22" fmla="*/ 0 w 251"/>
                <a:gd name="T23" fmla="*/ 2147483647 h 269"/>
                <a:gd name="T24" fmla="*/ 0 w 251"/>
                <a:gd name="T25" fmla="*/ 2147483647 h 269"/>
                <a:gd name="T26" fmla="*/ 2147483647 w 251"/>
                <a:gd name="T27" fmla="*/ 2147483647 h 269"/>
                <a:gd name="T28" fmla="*/ 2147483647 w 251"/>
                <a:gd name="T29" fmla="*/ 2147483647 h 269"/>
                <a:gd name="T30" fmla="*/ 2147483647 w 251"/>
                <a:gd name="T31" fmla="*/ 2147483647 h 269"/>
                <a:gd name="T32" fmla="*/ 2147483647 w 251"/>
                <a:gd name="T33" fmla="*/ 2147483647 h 269"/>
                <a:gd name="T34" fmla="*/ 2147483647 w 251"/>
                <a:gd name="T35" fmla="*/ 2147483647 h 269"/>
                <a:gd name="T36" fmla="*/ 2147483647 w 251"/>
                <a:gd name="T37" fmla="*/ 2147483647 h 269"/>
                <a:gd name="T38" fmla="*/ 2147483647 w 251"/>
                <a:gd name="T39" fmla="*/ 2147483647 h 269"/>
                <a:gd name="T40" fmla="*/ 2147483647 w 251"/>
                <a:gd name="T41" fmla="*/ 2147483647 h 269"/>
                <a:gd name="T42" fmla="*/ 2147483647 w 251"/>
                <a:gd name="T43" fmla="*/ 2147483647 h 269"/>
                <a:gd name="T44" fmla="*/ 2147483647 w 251"/>
                <a:gd name="T45" fmla="*/ 2147483647 h 269"/>
                <a:gd name="T46" fmla="*/ 2147483647 w 251"/>
                <a:gd name="T47" fmla="*/ 2147483647 h 269"/>
                <a:gd name="T48" fmla="*/ 2147483647 w 251"/>
                <a:gd name="T49" fmla="*/ 2147483647 h 269"/>
                <a:gd name="T50" fmla="*/ 2147483647 w 251"/>
                <a:gd name="T51" fmla="*/ 2147483647 h 269"/>
                <a:gd name="T52" fmla="*/ 2147483647 w 251"/>
                <a:gd name="T53" fmla="*/ 2147483647 h 269"/>
                <a:gd name="T54" fmla="*/ 2147483647 w 251"/>
                <a:gd name="T55" fmla="*/ 2147483647 h 269"/>
                <a:gd name="T56" fmla="*/ 2147483647 w 251"/>
                <a:gd name="T57" fmla="*/ 2147483647 h 269"/>
                <a:gd name="T58" fmla="*/ 2147483647 w 251"/>
                <a:gd name="T59" fmla="*/ 2147483647 h 269"/>
                <a:gd name="T60" fmla="*/ 2147483647 w 251"/>
                <a:gd name="T61" fmla="*/ 2147483647 h 269"/>
                <a:gd name="T62" fmla="*/ 2147483647 w 251"/>
                <a:gd name="T63" fmla="*/ 2147483647 h 269"/>
                <a:gd name="T64" fmla="*/ 2147483647 w 251"/>
                <a:gd name="T65" fmla="*/ 2147483647 h 269"/>
                <a:gd name="T66" fmla="*/ 2147483647 w 251"/>
                <a:gd name="T67" fmla="*/ 2147483647 h 269"/>
                <a:gd name="T68" fmla="*/ 2147483647 w 251"/>
                <a:gd name="T69" fmla="*/ 2147483647 h 269"/>
                <a:gd name="T70" fmla="*/ 2147483647 w 251"/>
                <a:gd name="T71" fmla="*/ 2147483647 h 269"/>
                <a:gd name="T72" fmla="*/ 2147483647 w 251"/>
                <a:gd name="T73" fmla="*/ 2147483647 h 269"/>
                <a:gd name="T74" fmla="*/ 2147483647 w 251"/>
                <a:gd name="T75" fmla="*/ 2147483647 h 269"/>
                <a:gd name="T76" fmla="*/ 2147483647 w 251"/>
                <a:gd name="T77" fmla="*/ 2147483647 h 269"/>
                <a:gd name="T78" fmla="*/ 2147483647 w 251"/>
                <a:gd name="T79" fmla="*/ 2147483647 h 269"/>
                <a:gd name="T80" fmla="*/ 2147483647 w 251"/>
                <a:gd name="T81" fmla="*/ 2147483647 h 269"/>
                <a:gd name="T82" fmla="*/ 2147483647 w 251"/>
                <a:gd name="T83" fmla="*/ 2147483647 h 269"/>
                <a:gd name="T84" fmla="*/ 2147483647 w 251"/>
                <a:gd name="T85" fmla="*/ 2147483647 h 269"/>
                <a:gd name="T86" fmla="*/ 2147483647 w 251"/>
                <a:gd name="T87" fmla="*/ 2147483647 h 269"/>
                <a:gd name="T88" fmla="*/ 2147483647 w 251"/>
                <a:gd name="T89" fmla="*/ 2147483647 h 26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1"/>
                <a:gd name="T136" fmla="*/ 0 h 269"/>
                <a:gd name="T137" fmla="*/ 251 w 251"/>
                <a:gd name="T138" fmla="*/ 269 h 26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1" h="269">
                  <a:moveTo>
                    <a:pt x="107" y="22"/>
                  </a:moveTo>
                  <a:lnTo>
                    <a:pt x="87" y="24"/>
                  </a:lnTo>
                  <a:lnTo>
                    <a:pt x="88" y="5"/>
                  </a:lnTo>
                  <a:lnTo>
                    <a:pt x="83" y="0"/>
                  </a:lnTo>
                  <a:lnTo>
                    <a:pt x="55" y="19"/>
                  </a:lnTo>
                  <a:lnTo>
                    <a:pt x="38" y="21"/>
                  </a:lnTo>
                  <a:lnTo>
                    <a:pt x="34" y="16"/>
                  </a:lnTo>
                  <a:lnTo>
                    <a:pt x="31" y="11"/>
                  </a:lnTo>
                  <a:lnTo>
                    <a:pt x="25" y="17"/>
                  </a:lnTo>
                  <a:lnTo>
                    <a:pt x="25" y="53"/>
                  </a:lnTo>
                  <a:lnTo>
                    <a:pt x="8" y="63"/>
                  </a:lnTo>
                  <a:lnTo>
                    <a:pt x="0" y="76"/>
                  </a:lnTo>
                  <a:lnTo>
                    <a:pt x="0" y="83"/>
                  </a:lnTo>
                  <a:lnTo>
                    <a:pt x="10" y="94"/>
                  </a:lnTo>
                  <a:lnTo>
                    <a:pt x="6" y="102"/>
                  </a:lnTo>
                  <a:lnTo>
                    <a:pt x="3" y="134"/>
                  </a:lnTo>
                  <a:lnTo>
                    <a:pt x="21" y="149"/>
                  </a:lnTo>
                  <a:lnTo>
                    <a:pt x="34" y="152"/>
                  </a:lnTo>
                  <a:lnTo>
                    <a:pt x="47" y="170"/>
                  </a:lnTo>
                  <a:lnTo>
                    <a:pt x="66" y="184"/>
                  </a:lnTo>
                  <a:lnTo>
                    <a:pt x="72" y="208"/>
                  </a:lnTo>
                  <a:lnTo>
                    <a:pt x="79" y="254"/>
                  </a:lnTo>
                  <a:lnTo>
                    <a:pt x="94" y="259"/>
                  </a:lnTo>
                  <a:lnTo>
                    <a:pt x="96" y="269"/>
                  </a:lnTo>
                  <a:lnTo>
                    <a:pt x="163" y="269"/>
                  </a:lnTo>
                  <a:lnTo>
                    <a:pt x="218" y="269"/>
                  </a:lnTo>
                  <a:lnTo>
                    <a:pt x="215" y="225"/>
                  </a:lnTo>
                  <a:lnTo>
                    <a:pt x="224" y="199"/>
                  </a:lnTo>
                  <a:lnTo>
                    <a:pt x="232" y="147"/>
                  </a:lnTo>
                  <a:lnTo>
                    <a:pt x="251" y="111"/>
                  </a:lnTo>
                  <a:lnTo>
                    <a:pt x="249" y="104"/>
                  </a:lnTo>
                  <a:lnTo>
                    <a:pt x="238" y="116"/>
                  </a:lnTo>
                  <a:lnTo>
                    <a:pt x="236" y="129"/>
                  </a:lnTo>
                  <a:lnTo>
                    <a:pt x="211" y="147"/>
                  </a:lnTo>
                  <a:lnTo>
                    <a:pt x="219" y="127"/>
                  </a:lnTo>
                  <a:lnTo>
                    <a:pt x="227" y="113"/>
                  </a:lnTo>
                  <a:lnTo>
                    <a:pt x="221" y="108"/>
                  </a:lnTo>
                  <a:lnTo>
                    <a:pt x="224" y="96"/>
                  </a:lnTo>
                  <a:lnTo>
                    <a:pt x="215" y="97"/>
                  </a:lnTo>
                  <a:lnTo>
                    <a:pt x="218" y="77"/>
                  </a:lnTo>
                  <a:lnTo>
                    <a:pt x="205" y="70"/>
                  </a:lnTo>
                  <a:lnTo>
                    <a:pt x="205" y="62"/>
                  </a:lnTo>
                  <a:lnTo>
                    <a:pt x="119" y="37"/>
                  </a:lnTo>
                  <a:lnTo>
                    <a:pt x="115" y="27"/>
                  </a:lnTo>
                  <a:lnTo>
                    <a:pt x="107" y="2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9" name="Freeform 1121"/>
            <p:cNvSpPr>
              <a:spLocks/>
            </p:cNvSpPr>
            <p:nvPr/>
          </p:nvSpPr>
          <p:spPr bwMode="auto">
            <a:xfrm>
              <a:off x="2262247" y="3647340"/>
              <a:ext cx="81924" cy="151711"/>
            </a:xfrm>
            <a:custGeom>
              <a:avLst/>
              <a:gdLst>
                <a:gd name="T0" fmla="*/ 2147483647 w 172"/>
                <a:gd name="T1" fmla="*/ 2147483647 h 307"/>
                <a:gd name="T2" fmla="*/ 0 w 172"/>
                <a:gd name="T3" fmla="*/ 2147483647 h 307"/>
                <a:gd name="T4" fmla="*/ 2147483647 w 172"/>
                <a:gd name="T5" fmla="*/ 2147483647 h 307"/>
                <a:gd name="T6" fmla="*/ 2147483647 w 172"/>
                <a:gd name="T7" fmla="*/ 2147483647 h 307"/>
                <a:gd name="T8" fmla="*/ 2147483647 w 172"/>
                <a:gd name="T9" fmla="*/ 2147483647 h 307"/>
                <a:gd name="T10" fmla="*/ 2147483647 w 172"/>
                <a:gd name="T11" fmla="*/ 2147483647 h 307"/>
                <a:gd name="T12" fmla="*/ 2147483647 w 172"/>
                <a:gd name="T13" fmla="*/ 2147483647 h 307"/>
                <a:gd name="T14" fmla="*/ 2147483647 w 172"/>
                <a:gd name="T15" fmla="*/ 2147483647 h 307"/>
                <a:gd name="T16" fmla="*/ 2147483647 w 172"/>
                <a:gd name="T17" fmla="*/ 2147483647 h 307"/>
                <a:gd name="T18" fmla="*/ 2147483647 w 172"/>
                <a:gd name="T19" fmla="*/ 2147483647 h 307"/>
                <a:gd name="T20" fmla="*/ 2147483647 w 172"/>
                <a:gd name="T21" fmla="*/ 2147483647 h 307"/>
                <a:gd name="T22" fmla="*/ 2147483647 w 172"/>
                <a:gd name="T23" fmla="*/ 2147483647 h 307"/>
                <a:gd name="T24" fmla="*/ 2147483647 w 172"/>
                <a:gd name="T25" fmla="*/ 2147483647 h 307"/>
                <a:gd name="T26" fmla="*/ 2147483647 w 172"/>
                <a:gd name="T27" fmla="*/ 2147483647 h 307"/>
                <a:gd name="T28" fmla="*/ 2147483647 w 172"/>
                <a:gd name="T29" fmla="*/ 2147483647 h 307"/>
                <a:gd name="T30" fmla="*/ 2147483647 w 172"/>
                <a:gd name="T31" fmla="*/ 2147483647 h 307"/>
                <a:gd name="T32" fmla="*/ 2147483647 w 172"/>
                <a:gd name="T33" fmla="*/ 2147483647 h 307"/>
                <a:gd name="T34" fmla="*/ 2147483647 w 172"/>
                <a:gd name="T35" fmla="*/ 2147483647 h 307"/>
                <a:gd name="T36" fmla="*/ 2147483647 w 172"/>
                <a:gd name="T37" fmla="*/ 2147483647 h 307"/>
                <a:gd name="T38" fmla="*/ 2147483647 w 172"/>
                <a:gd name="T39" fmla="*/ 2147483647 h 307"/>
                <a:gd name="T40" fmla="*/ 2147483647 w 172"/>
                <a:gd name="T41" fmla="*/ 2147483647 h 307"/>
                <a:gd name="T42" fmla="*/ 2147483647 w 172"/>
                <a:gd name="T43" fmla="*/ 2147483647 h 307"/>
                <a:gd name="T44" fmla="*/ 2147483647 w 172"/>
                <a:gd name="T45" fmla="*/ 2147483647 h 307"/>
                <a:gd name="T46" fmla="*/ 2147483647 w 172"/>
                <a:gd name="T47" fmla="*/ 2147483647 h 307"/>
                <a:gd name="T48" fmla="*/ 2147483647 w 172"/>
                <a:gd name="T49" fmla="*/ 2147483647 h 307"/>
                <a:gd name="T50" fmla="*/ 2147483647 w 172"/>
                <a:gd name="T51" fmla="*/ 2147483647 h 307"/>
                <a:gd name="T52" fmla="*/ 2147483647 w 172"/>
                <a:gd name="T53" fmla="*/ 2147483647 h 307"/>
                <a:gd name="T54" fmla="*/ 2147483647 w 172"/>
                <a:gd name="T55" fmla="*/ 2147483647 h 307"/>
                <a:gd name="T56" fmla="*/ 2147483647 w 172"/>
                <a:gd name="T57" fmla="*/ 2147483647 h 307"/>
                <a:gd name="T58" fmla="*/ 2147483647 w 172"/>
                <a:gd name="T59" fmla="*/ 2147483647 h 307"/>
                <a:gd name="T60" fmla="*/ 2147483647 w 172"/>
                <a:gd name="T61" fmla="*/ 2147483647 h 307"/>
                <a:gd name="T62" fmla="*/ 2147483647 w 172"/>
                <a:gd name="T63" fmla="*/ 2147483647 h 307"/>
                <a:gd name="T64" fmla="*/ 2147483647 w 172"/>
                <a:gd name="T65" fmla="*/ 2147483647 h 307"/>
                <a:gd name="T66" fmla="*/ 2147483647 w 172"/>
                <a:gd name="T67" fmla="*/ 2147483647 h 307"/>
                <a:gd name="T68" fmla="*/ 2147483647 w 172"/>
                <a:gd name="T69" fmla="*/ 2147483647 h 307"/>
                <a:gd name="T70" fmla="*/ 2147483647 w 172"/>
                <a:gd name="T71" fmla="*/ 2147483647 h 307"/>
                <a:gd name="T72" fmla="*/ 2147483647 w 172"/>
                <a:gd name="T73" fmla="*/ 2147483647 h 307"/>
                <a:gd name="T74" fmla="*/ 2147483647 w 172"/>
                <a:gd name="T75" fmla="*/ 2147483647 h 307"/>
                <a:gd name="T76" fmla="*/ 2147483647 w 172"/>
                <a:gd name="T77" fmla="*/ 0 h 307"/>
                <a:gd name="T78" fmla="*/ 2147483647 w 172"/>
                <a:gd name="T79" fmla="*/ 0 h 307"/>
                <a:gd name="T80" fmla="*/ 2147483647 w 172"/>
                <a:gd name="T81" fmla="*/ 0 h 307"/>
                <a:gd name="T82" fmla="*/ 2147483647 w 172"/>
                <a:gd name="T83" fmla="*/ 2147483647 h 307"/>
                <a:gd name="T84" fmla="*/ 2147483647 w 172"/>
                <a:gd name="T85" fmla="*/ 2147483647 h 307"/>
                <a:gd name="T86" fmla="*/ 2147483647 w 172"/>
                <a:gd name="T87" fmla="*/ 2147483647 h 307"/>
                <a:gd name="T88" fmla="*/ 2147483647 w 172"/>
                <a:gd name="T89" fmla="*/ 2147483647 h 307"/>
                <a:gd name="T90" fmla="*/ 2147483647 w 172"/>
                <a:gd name="T91" fmla="*/ 2147483647 h 307"/>
                <a:gd name="T92" fmla="*/ 2147483647 w 172"/>
                <a:gd name="T93" fmla="*/ 2147483647 h 307"/>
                <a:gd name="T94" fmla="*/ 2147483647 w 172"/>
                <a:gd name="T95" fmla="*/ 2147483647 h 307"/>
                <a:gd name="T96" fmla="*/ 2147483647 w 172"/>
                <a:gd name="T97" fmla="*/ 2147483647 h 307"/>
                <a:gd name="T98" fmla="*/ 2147483647 w 172"/>
                <a:gd name="T99" fmla="*/ 2147483647 h 307"/>
                <a:gd name="T100" fmla="*/ 2147483647 w 172"/>
                <a:gd name="T101" fmla="*/ 2147483647 h 307"/>
                <a:gd name="T102" fmla="*/ 2147483647 w 172"/>
                <a:gd name="T103" fmla="*/ 2147483647 h 307"/>
                <a:gd name="T104" fmla="*/ 2147483647 w 172"/>
                <a:gd name="T105" fmla="*/ 2147483647 h 3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2"/>
                <a:gd name="T160" fmla="*/ 0 h 307"/>
                <a:gd name="T161" fmla="*/ 172 w 172"/>
                <a:gd name="T162" fmla="*/ 307 h 30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2" h="307">
                  <a:moveTo>
                    <a:pt x="2" y="120"/>
                  </a:moveTo>
                  <a:lnTo>
                    <a:pt x="0" y="135"/>
                  </a:lnTo>
                  <a:lnTo>
                    <a:pt x="6" y="157"/>
                  </a:lnTo>
                  <a:lnTo>
                    <a:pt x="31" y="181"/>
                  </a:lnTo>
                  <a:lnTo>
                    <a:pt x="38" y="203"/>
                  </a:lnTo>
                  <a:lnTo>
                    <a:pt x="47" y="199"/>
                  </a:lnTo>
                  <a:lnTo>
                    <a:pt x="60" y="206"/>
                  </a:lnTo>
                  <a:lnTo>
                    <a:pt x="49" y="232"/>
                  </a:lnTo>
                  <a:lnTo>
                    <a:pt x="50" y="240"/>
                  </a:lnTo>
                  <a:lnTo>
                    <a:pt x="85" y="269"/>
                  </a:lnTo>
                  <a:lnTo>
                    <a:pt x="89" y="283"/>
                  </a:lnTo>
                  <a:lnTo>
                    <a:pt x="86" y="291"/>
                  </a:lnTo>
                  <a:lnTo>
                    <a:pt x="91" y="302"/>
                  </a:lnTo>
                  <a:lnTo>
                    <a:pt x="96" y="305"/>
                  </a:lnTo>
                  <a:lnTo>
                    <a:pt x="96" y="300"/>
                  </a:lnTo>
                  <a:lnTo>
                    <a:pt x="103" y="307"/>
                  </a:lnTo>
                  <a:lnTo>
                    <a:pt x="100" y="301"/>
                  </a:lnTo>
                  <a:lnTo>
                    <a:pt x="108" y="293"/>
                  </a:lnTo>
                  <a:lnTo>
                    <a:pt x="128" y="302"/>
                  </a:lnTo>
                  <a:lnTo>
                    <a:pt x="133" y="297"/>
                  </a:lnTo>
                  <a:lnTo>
                    <a:pt x="130" y="284"/>
                  </a:lnTo>
                  <a:lnTo>
                    <a:pt x="147" y="279"/>
                  </a:lnTo>
                  <a:lnTo>
                    <a:pt x="144" y="270"/>
                  </a:lnTo>
                  <a:lnTo>
                    <a:pt x="149" y="261"/>
                  </a:lnTo>
                  <a:lnTo>
                    <a:pt x="146" y="258"/>
                  </a:lnTo>
                  <a:lnTo>
                    <a:pt x="149" y="257"/>
                  </a:lnTo>
                  <a:lnTo>
                    <a:pt x="150" y="247"/>
                  </a:lnTo>
                  <a:lnTo>
                    <a:pt x="154" y="244"/>
                  </a:lnTo>
                  <a:lnTo>
                    <a:pt x="151" y="239"/>
                  </a:lnTo>
                  <a:lnTo>
                    <a:pt x="166" y="224"/>
                  </a:lnTo>
                  <a:lnTo>
                    <a:pt x="172" y="211"/>
                  </a:lnTo>
                  <a:lnTo>
                    <a:pt x="171" y="200"/>
                  </a:lnTo>
                  <a:lnTo>
                    <a:pt x="165" y="191"/>
                  </a:lnTo>
                  <a:lnTo>
                    <a:pt x="171" y="177"/>
                  </a:lnTo>
                  <a:lnTo>
                    <a:pt x="171" y="116"/>
                  </a:lnTo>
                  <a:lnTo>
                    <a:pt x="171" y="43"/>
                  </a:lnTo>
                  <a:lnTo>
                    <a:pt x="168" y="39"/>
                  </a:lnTo>
                  <a:lnTo>
                    <a:pt x="159" y="11"/>
                  </a:lnTo>
                  <a:lnTo>
                    <a:pt x="159" y="0"/>
                  </a:lnTo>
                  <a:lnTo>
                    <a:pt x="104" y="0"/>
                  </a:lnTo>
                  <a:lnTo>
                    <a:pt x="37" y="0"/>
                  </a:lnTo>
                  <a:lnTo>
                    <a:pt x="58" y="20"/>
                  </a:lnTo>
                  <a:lnTo>
                    <a:pt x="59" y="28"/>
                  </a:lnTo>
                  <a:lnTo>
                    <a:pt x="57" y="38"/>
                  </a:lnTo>
                  <a:lnTo>
                    <a:pt x="50" y="51"/>
                  </a:lnTo>
                  <a:lnTo>
                    <a:pt x="20" y="61"/>
                  </a:lnTo>
                  <a:lnTo>
                    <a:pt x="18" y="71"/>
                  </a:lnTo>
                  <a:lnTo>
                    <a:pt x="24" y="78"/>
                  </a:lnTo>
                  <a:lnTo>
                    <a:pt x="24" y="86"/>
                  </a:lnTo>
                  <a:lnTo>
                    <a:pt x="16" y="103"/>
                  </a:lnTo>
                  <a:lnTo>
                    <a:pt x="5" y="109"/>
                  </a:lnTo>
                  <a:lnTo>
                    <a:pt x="6" y="118"/>
                  </a:lnTo>
                  <a:lnTo>
                    <a:pt x="2" y="12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0" name="Freeform 1122"/>
            <p:cNvSpPr>
              <a:spLocks/>
            </p:cNvSpPr>
            <p:nvPr/>
          </p:nvSpPr>
          <p:spPr bwMode="auto">
            <a:xfrm>
              <a:off x="2415474" y="3806637"/>
              <a:ext cx="185087" cy="72821"/>
            </a:xfrm>
            <a:custGeom>
              <a:avLst/>
              <a:gdLst>
                <a:gd name="T0" fmla="*/ 2147483647 w 373"/>
                <a:gd name="T1" fmla="*/ 0 h 147"/>
                <a:gd name="T2" fmla="*/ 2147483647 w 373"/>
                <a:gd name="T3" fmla="*/ 0 h 147"/>
                <a:gd name="T4" fmla="*/ 2147483647 w 373"/>
                <a:gd name="T5" fmla="*/ 0 h 147"/>
                <a:gd name="T6" fmla="*/ 2147483647 w 373"/>
                <a:gd name="T7" fmla="*/ 0 h 147"/>
                <a:gd name="T8" fmla="*/ 2147483647 w 373"/>
                <a:gd name="T9" fmla="*/ 2147483647 h 147"/>
                <a:gd name="T10" fmla="*/ 2147483647 w 373"/>
                <a:gd name="T11" fmla="*/ 2147483647 h 147"/>
                <a:gd name="T12" fmla="*/ 2147483647 w 373"/>
                <a:gd name="T13" fmla="*/ 2147483647 h 147"/>
                <a:gd name="T14" fmla="*/ 2147483647 w 373"/>
                <a:gd name="T15" fmla="*/ 2147483647 h 147"/>
                <a:gd name="T16" fmla="*/ 2147483647 w 373"/>
                <a:gd name="T17" fmla="*/ 2147483647 h 147"/>
                <a:gd name="T18" fmla="*/ 2147483647 w 373"/>
                <a:gd name="T19" fmla="*/ 2147483647 h 147"/>
                <a:gd name="T20" fmla="*/ 2147483647 w 373"/>
                <a:gd name="T21" fmla="*/ 2147483647 h 147"/>
                <a:gd name="T22" fmla="*/ 2147483647 w 373"/>
                <a:gd name="T23" fmla="*/ 2147483647 h 147"/>
                <a:gd name="T24" fmla="*/ 2147483647 w 373"/>
                <a:gd name="T25" fmla="*/ 2147483647 h 147"/>
                <a:gd name="T26" fmla="*/ 2147483647 w 373"/>
                <a:gd name="T27" fmla="*/ 2147483647 h 147"/>
                <a:gd name="T28" fmla="*/ 2147483647 w 373"/>
                <a:gd name="T29" fmla="*/ 2147483647 h 147"/>
                <a:gd name="T30" fmla="*/ 2147483647 w 373"/>
                <a:gd name="T31" fmla="*/ 2147483647 h 147"/>
                <a:gd name="T32" fmla="*/ 0 w 373"/>
                <a:gd name="T33" fmla="*/ 2147483647 h 147"/>
                <a:gd name="T34" fmla="*/ 2147483647 w 373"/>
                <a:gd name="T35" fmla="*/ 2147483647 h 147"/>
                <a:gd name="T36" fmla="*/ 2147483647 w 373"/>
                <a:gd name="T37" fmla="*/ 2147483647 h 147"/>
                <a:gd name="T38" fmla="*/ 2147483647 w 373"/>
                <a:gd name="T39" fmla="*/ 2147483647 h 147"/>
                <a:gd name="T40" fmla="*/ 2147483647 w 373"/>
                <a:gd name="T41" fmla="*/ 2147483647 h 147"/>
                <a:gd name="T42" fmla="*/ 2147483647 w 373"/>
                <a:gd name="T43" fmla="*/ 2147483647 h 147"/>
                <a:gd name="T44" fmla="*/ 2147483647 w 373"/>
                <a:gd name="T45" fmla="*/ 2147483647 h 147"/>
                <a:gd name="T46" fmla="*/ 2147483647 w 373"/>
                <a:gd name="T47" fmla="*/ 2147483647 h 147"/>
                <a:gd name="T48" fmla="*/ 2147483647 w 373"/>
                <a:gd name="T49" fmla="*/ 2147483647 h 147"/>
                <a:gd name="T50" fmla="*/ 2147483647 w 373"/>
                <a:gd name="T51" fmla="*/ 2147483647 h 147"/>
                <a:gd name="T52" fmla="*/ 2147483647 w 373"/>
                <a:gd name="T53" fmla="*/ 2147483647 h 147"/>
                <a:gd name="T54" fmla="*/ 2147483647 w 373"/>
                <a:gd name="T55" fmla="*/ 2147483647 h 147"/>
                <a:gd name="T56" fmla="*/ 2147483647 w 373"/>
                <a:gd name="T57" fmla="*/ 2147483647 h 147"/>
                <a:gd name="T58" fmla="*/ 2147483647 w 373"/>
                <a:gd name="T59" fmla="*/ 2147483647 h 147"/>
                <a:gd name="T60" fmla="*/ 2147483647 w 373"/>
                <a:gd name="T61" fmla="*/ 2147483647 h 147"/>
                <a:gd name="T62" fmla="*/ 2147483647 w 373"/>
                <a:gd name="T63" fmla="*/ 2147483647 h 147"/>
                <a:gd name="T64" fmla="*/ 2147483647 w 373"/>
                <a:gd name="T65" fmla="*/ 2147483647 h 147"/>
                <a:gd name="T66" fmla="*/ 2147483647 w 373"/>
                <a:gd name="T67" fmla="*/ 2147483647 h 147"/>
                <a:gd name="T68" fmla="*/ 2147483647 w 373"/>
                <a:gd name="T69" fmla="*/ 2147483647 h 147"/>
                <a:gd name="T70" fmla="*/ 2147483647 w 373"/>
                <a:gd name="T71" fmla="*/ 2147483647 h 147"/>
                <a:gd name="T72" fmla="*/ 2147483647 w 373"/>
                <a:gd name="T73" fmla="*/ 2147483647 h 147"/>
                <a:gd name="T74" fmla="*/ 2147483647 w 373"/>
                <a:gd name="T75" fmla="*/ 2147483647 h 147"/>
                <a:gd name="T76" fmla="*/ 2147483647 w 373"/>
                <a:gd name="T77" fmla="*/ 2147483647 h 147"/>
                <a:gd name="T78" fmla="*/ 2147483647 w 373"/>
                <a:gd name="T79" fmla="*/ 2147483647 h 147"/>
                <a:gd name="T80" fmla="*/ 2147483647 w 373"/>
                <a:gd name="T81" fmla="*/ 2147483647 h 147"/>
                <a:gd name="T82" fmla="*/ 2147483647 w 373"/>
                <a:gd name="T83" fmla="*/ 2147483647 h 147"/>
                <a:gd name="T84" fmla="*/ 2147483647 w 373"/>
                <a:gd name="T85" fmla="*/ 2147483647 h 147"/>
                <a:gd name="T86" fmla="*/ 2147483647 w 373"/>
                <a:gd name="T87" fmla="*/ 2147483647 h 147"/>
                <a:gd name="T88" fmla="*/ 2147483647 w 373"/>
                <a:gd name="T89" fmla="*/ 2147483647 h 147"/>
                <a:gd name="T90" fmla="*/ 2147483647 w 373"/>
                <a:gd name="T91" fmla="*/ 2147483647 h 147"/>
                <a:gd name="T92" fmla="*/ 2147483647 w 373"/>
                <a:gd name="T93" fmla="*/ 2147483647 h 147"/>
                <a:gd name="T94" fmla="*/ 2147483647 w 373"/>
                <a:gd name="T95" fmla="*/ 2147483647 h 147"/>
                <a:gd name="T96" fmla="*/ 2147483647 w 373"/>
                <a:gd name="T97" fmla="*/ 2147483647 h 147"/>
                <a:gd name="T98" fmla="*/ 2147483647 w 373"/>
                <a:gd name="T99" fmla="*/ 2147483647 h 147"/>
                <a:gd name="T100" fmla="*/ 2147483647 w 373"/>
                <a:gd name="T101" fmla="*/ 2147483647 h 147"/>
                <a:gd name="T102" fmla="*/ 2147483647 w 373"/>
                <a:gd name="T103" fmla="*/ 2147483647 h 147"/>
                <a:gd name="T104" fmla="*/ 2147483647 w 373"/>
                <a:gd name="T105" fmla="*/ 0 h 147"/>
                <a:gd name="T106" fmla="*/ 2147483647 w 373"/>
                <a:gd name="T107" fmla="*/ 0 h 14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73"/>
                <a:gd name="T163" fmla="*/ 0 h 147"/>
                <a:gd name="T164" fmla="*/ 373 w 373"/>
                <a:gd name="T165" fmla="*/ 147 h 14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73" h="147">
                  <a:moveTo>
                    <a:pt x="332" y="0"/>
                  </a:moveTo>
                  <a:lnTo>
                    <a:pt x="282" y="0"/>
                  </a:lnTo>
                  <a:lnTo>
                    <a:pt x="188" y="0"/>
                  </a:lnTo>
                  <a:lnTo>
                    <a:pt x="115" y="0"/>
                  </a:lnTo>
                  <a:lnTo>
                    <a:pt x="113" y="17"/>
                  </a:lnTo>
                  <a:lnTo>
                    <a:pt x="105" y="19"/>
                  </a:lnTo>
                  <a:lnTo>
                    <a:pt x="98" y="30"/>
                  </a:lnTo>
                  <a:lnTo>
                    <a:pt x="87" y="28"/>
                  </a:lnTo>
                  <a:lnTo>
                    <a:pt x="76" y="37"/>
                  </a:lnTo>
                  <a:lnTo>
                    <a:pt x="73" y="32"/>
                  </a:lnTo>
                  <a:lnTo>
                    <a:pt x="61" y="38"/>
                  </a:lnTo>
                  <a:lnTo>
                    <a:pt x="57" y="47"/>
                  </a:lnTo>
                  <a:lnTo>
                    <a:pt x="36" y="59"/>
                  </a:lnTo>
                  <a:lnTo>
                    <a:pt x="19" y="61"/>
                  </a:lnTo>
                  <a:lnTo>
                    <a:pt x="11" y="74"/>
                  </a:lnTo>
                  <a:lnTo>
                    <a:pt x="2" y="76"/>
                  </a:lnTo>
                  <a:lnTo>
                    <a:pt x="0" y="87"/>
                  </a:lnTo>
                  <a:lnTo>
                    <a:pt x="52" y="87"/>
                  </a:lnTo>
                  <a:lnTo>
                    <a:pt x="83" y="77"/>
                  </a:lnTo>
                  <a:lnTo>
                    <a:pt x="142" y="80"/>
                  </a:lnTo>
                  <a:lnTo>
                    <a:pt x="143" y="85"/>
                  </a:lnTo>
                  <a:lnTo>
                    <a:pt x="147" y="82"/>
                  </a:lnTo>
                  <a:lnTo>
                    <a:pt x="153" y="90"/>
                  </a:lnTo>
                  <a:lnTo>
                    <a:pt x="153" y="98"/>
                  </a:lnTo>
                  <a:lnTo>
                    <a:pt x="201" y="98"/>
                  </a:lnTo>
                  <a:lnTo>
                    <a:pt x="249" y="147"/>
                  </a:lnTo>
                  <a:lnTo>
                    <a:pt x="268" y="145"/>
                  </a:lnTo>
                  <a:lnTo>
                    <a:pt x="282" y="138"/>
                  </a:lnTo>
                  <a:lnTo>
                    <a:pt x="300" y="115"/>
                  </a:lnTo>
                  <a:lnTo>
                    <a:pt x="314" y="108"/>
                  </a:lnTo>
                  <a:lnTo>
                    <a:pt x="331" y="107"/>
                  </a:lnTo>
                  <a:lnTo>
                    <a:pt x="343" y="100"/>
                  </a:lnTo>
                  <a:lnTo>
                    <a:pt x="344" y="90"/>
                  </a:lnTo>
                  <a:lnTo>
                    <a:pt x="333" y="90"/>
                  </a:lnTo>
                  <a:lnTo>
                    <a:pt x="342" y="75"/>
                  </a:lnTo>
                  <a:lnTo>
                    <a:pt x="327" y="67"/>
                  </a:lnTo>
                  <a:lnTo>
                    <a:pt x="342" y="63"/>
                  </a:lnTo>
                  <a:lnTo>
                    <a:pt x="349" y="71"/>
                  </a:lnTo>
                  <a:lnTo>
                    <a:pt x="357" y="71"/>
                  </a:lnTo>
                  <a:lnTo>
                    <a:pt x="373" y="57"/>
                  </a:lnTo>
                  <a:lnTo>
                    <a:pt x="369" y="39"/>
                  </a:lnTo>
                  <a:lnTo>
                    <a:pt x="360" y="51"/>
                  </a:lnTo>
                  <a:lnTo>
                    <a:pt x="358" y="38"/>
                  </a:lnTo>
                  <a:lnTo>
                    <a:pt x="339" y="42"/>
                  </a:lnTo>
                  <a:lnTo>
                    <a:pt x="334" y="41"/>
                  </a:lnTo>
                  <a:lnTo>
                    <a:pt x="333" y="34"/>
                  </a:lnTo>
                  <a:lnTo>
                    <a:pt x="334" y="21"/>
                  </a:lnTo>
                  <a:lnTo>
                    <a:pt x="339" y="34"/>
                  </a:lnTo>
                  <a:lnTo>
                    <a:pt x="358" y="25"/>
                  </a:lnTo>
                  <a:lnTo>
                    <a:pt x="367" y="27"/>
                  </a:lnTo>
                  <a:lnTo>
                    <a:pt x="370" y="32"/>
                  </a:lnTo>
                  <a:lnTo>
                    <a:pt x="363" y="13"/>
                  </a:lnTo>
                  <a:lnTo>
                    <a:pt x="366" y="0"/>
                  </a:lnTo>
                  <a:lnTo>
                    <a:pt x="332"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1" name="Freeform 1123"/>
            <p:cNvSpPr>
              <a:spLocks/>
            </p:cNvSpPr>
            <p:nvPr/>
          </p:nvSpPr>
          <p:spPr bwMode="auto">
            <a:xfrm>
              <a:off x="2426095" y="3732298"/>
              <a:ext cx="169917" cy="74338"/>
            </a:xfrm>
            <a:custGeom>
              <a:avLst/>
              <a:gdLst>
                <a:gd name="T0" fmla="*/ 2147483647 w 338"/>
                <a:gd name="T1" fmla="*/ 2147483647 h 151"/>
                <a:gd name="T2" fmla="*/ 2147483647 w 338"/>
                <a:gd name="T3" fmla="*/ 2147483647 h 151"/>
                <a:gd name="T4" fmla="*/ 2147483647 w 338"/>
                <a:gd name="T5" fmla="*/ 2147483647 h 151"/>
                <a:gd name="T6" fmla="*/ 0 w 338"/>
                <a:gd name="T7" fmla="*/ 2147483647 h 151"/>
                <a:gd name="T8" fmla="*/ 2147483647 w 338"/>
                <a:gd name="T9" fmla="*/ 2147483647 h 151"/>
                <a:gd name="T10" fmla="*/ 2147483647 w 338"/>
                <a:gd name="T11" fmla="*/ 2147483647 h 151"/>
                <a:gd name="T12" fmla="*/ 2147483647 w 338"/>
                <a:gd name="T13" fmla="*/ 2147483647 h 151"/>
                <a:gd name="T14" fmla="*/ 2147483647 w 338"/>
                <a:gd name="T15" fmla="*/ 2147483647 h 151"/>
                <a:gd name="T16" fmla="*/ 2147483647 w 338"/>
                <a:gd name="T17" fmla="*/ 2147483647 h 151"/>
                <a:gd name="T18" fmla="*/ 2147483647 w 338"/>
                <a:gd name="T19" fmla="*/ 2147483647 h 151"/>
                <a:gd name="T20" fmla="*/ 2147483647 w 338"/>
                <a:gd name="T21" fmla="*/ 2147483647 h 151"/>
                <a:gd name="T22" fmla="*/ 2147483647 w 338"/>
                <a:gd name="T23" fmla="*/ 2147483647 h 151"/>
                <a:gd name="T24" fmla="*/ 2147483647 w 338"/>
                <a:gd name="T25" fmla="*/ 2147483647 h 151"/>
                <a:gd name="T26" fmla="*/ 2147483647 w 338"/>
                <a:gd name="T27" fmla="*/ 2147483647 h 151"/>
                <a:gd name="T28" fmla="*/ 2147483647 w 338"/>
                <a:gd name="T29" fmla="*/ 2147483647 h 151"/>
                <a:gd name="T30" fmla="*/ 2147483647 w 338"/>
                <a:gd name="T31" fmla="*/ 2147483647 h 151"/>
                <a:gd name="T32" fmla="*/ 2147483647 w 338"/>
                <a:gd name="T33" fmla="*/ 2147483647 h 151"/>
                <a:gd name="T34" fmla="*/ 2147483647 w 338"/>
                <a:gd name="T35" fmla="*/ 2147483647 h 151"/>
                <a:gd name="T36" fmla="*/ 2147483647 w 338"/>
                <a:gd name="T37" fmla="*/ 2147483647 h 151"/>
                <a:gd name="T38" fmla="*/ 2147483647 w 338"/>
                <a:gd name="T39" fmla="*/ 2147483647 h 151"/>
                <a:gd name="T40" fmla="*/ 2147483647 w 338"/>
                <a:gd name="T41" fmla="*/ 2147483647 h 151"/>
                <a:gd name="T42" fmla="*/ 2147483647 w 338"/>
                <a:gd name="T43" fmla="*/ 2147483647 h 151"/>
                <a:gd name="T44" fmla="*/ 2147483647 w 338"/>
                <a:gd name="T45" fmla="*/ 2147483647 h 151"/>
                <a:gd name="T46" fmla="*/ 2147483647 w 338"/>
                <a:gd name="T47" fmla="*/ 2147483647 h 151"/>
                <a:gd name="T48" fmla="*/ 2147483647 w 338"/>
                <a:gd name="T49" fmla="*/ 2147483647 h 151"/>
                <a:gd name="T50" fmla="*/ 2147483647 w 338"/>
                <a:gd name="T51" fmla="*/ 0 h 151"/>
                <a:gd name="T52" fmla="*/ 2147483647 w 338"/>
                <a:gd name="T53" fmla="*/ 2147483647 h 151"/>
                <a:gd name="T54" fmla="*/ 2147483647 w 338"/>
                <a:gd name="T55" fmla="*/ 2147483647 h 151"/>
                <a:gd name="T56" fmla="*/ 2147483647 w 338"/>
                <a:gd name="T57" fmla="*/ 2147483647 h 151"/>
                <a:gd name="T58" fmla="*/ 2147483647 w 338"/>
                <a:gd name="T59" fmla="*/ 2147483647 h 151"/>
                <a:gd name="T60" fmla="*/ 2147483647 w 338"/>
                <a:gd name="T61" fmla="*/ 2147483647 h 151"/>
                <a:gd name="T62" fmla="*/ 2147483647 w 338"/>
                <a:gd name="T63" fmla="*/ 2147483647 h 151"/>
                <a:gd name="T64" fmla="*/ 2147483647 w 338"/>
                <a:gd name="T65" fmla="*/ 2147483647 h 151"/>
                <a:gd name="T66" fmla="*/ 2147483647 w 338"/>
                <a:gd name="T67" fmla="*/ 2147483647 h 151"/>
                <a:gd name="T68" fmla="*/ 2147483647 w 338"/>
                <a:gd name="T69" fmla="*/ 2147483647 h 151"/>
                <a:gd name="T70" fmla="*/ 2147483647 w 338"/>
                <a:gd name="T71" fmla="*/ 2147483647 h 151"/>
                <a:gd name="T72" fmla="*/ 2147483647 w 338"/>
                <a:gd name="T73" fmla="*/ 2147483647 h 151"/>
                <a:gd name="T74" fmla="*/ 2147483647 w 338"/>
                <a:gd name="T75" fmla="*/ 2147483647 h 151"/>
                <a:gd name="T76" fmla="*/ 2147483647 w 338"/>
                <a:gd name="T77" fmla="*/ 2147483647 h 151"/>
                <a:gd name="T78" fmla="*/ 2147483647 w 338"/>
                <a:gd name="T79" fmla="*/ 2147483647 h 151"/>
                <a:gd name="T80" fmla="*/ 2147483647 w 338"/>
                <a:gd name="T81" fmla="*/ 2147483647 h 151"/>
                <a:gd name="T82" fmla="*/ 2147483647 w 338"/>
                <a:gd name="T83" fmla="*/ 2147483647 h 151"/>
                <a:gd name="T84" fmla="*/ 2147483647 w 338"/>
                <a:gd name="T85" fmla="*/ 2147483647 h 151"/>
                <a:gd name="T86" fmla="*/ 2147483647 w 338"/>
                <a:gd name="T87" fmla="*/ 2147483647 h 151"/>
                <a:gd name="T88" fmla="*/ 2147483647 w 338"/>
                <a:gd name="T89" fmla="*/ 2147483647 h 151"/>
                <a:gd name="T90" fmla="*/ 2147483647 w 338"/>
                <a:gd name="T91" fmla="*/ 2147483647 h 15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38"/>
                <a:gd name="T139" fmla="*/ 0 h 151"/>
                <a:gd name="T140" fmla="*/ 338 w 338"/>
                <a:gd name="T141" fmla="*/ 151 h 15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38" h="151">
                  <a:moveTo>
                    <a:pt x="304" y="151"/>
                  </a:moveTo>
                  <a:lnTo>
                    <a:pt x="254" y="151"/>
                  </a:lnTo>
                  <a:lnTo>
                    <a:pt x="160" y="151"/>
                  </a:lnTo>
                  <a:lnTo>
                    <a:pt x="0" y="151"/>
                  </a:lnTo>
                  <a:lnTo>
                    <a:pt x="23" y="147"/>
                  </a:lnTo>
                  <a:lnTo>
                    <a:pt x="35" y="139"/>
                  </a:lnTo>
                  <a:lnTo>
                    <a:pt x="42" y="126"/>
                  </a:lnTo>
                  <a:lnTo>
                    <a:pt x="74" y="104"/>
                  </a:lnTo>
                  <a:lnTo>
                    <a:pt x="76" y="113"/>
                  </a:lnTo>
                  <a:lnTo>
                    <a:pt x="80" y="118"/>
                  </a:lnTo>
                  <a:lnTo>
                    <a:pt x="89" y="122"/>
                  </a:lnTo>
                  <a:lnTo>
                    <a:pt x="101" y="115"/>
                  </a:lnTo>
                  <a:lnTo>
                    <a:pt x="107" y="120"/>
                  </a:lnTo>
                  <a:lnTo>
                    <a:pt x="120" y="116"/>
                  </a:lnTo>
                  <a:lnTo>
                    <a:pt x="122" y="110"/>
                  </a:lnTo>
                  <a:lnTo>
                    <a:pt x="139" y="110"/>
                  </a:lnTo>
                  <a:lnTo>
                    <a:pt x="147" y="105"/>
                  </a:lnTo>
                  <a:lnTo>
                    <a:pt x="149" y="100"/>
                  </a:lnTo>
                  <a:lnTo>
                    <a:pt x="146" y="97"/>
                  </a:lnTo>
                  <a:lnTo>
                    <a:pt x="168" y="64"/>
                  </a:lnTo>
                  <a:lnTo>
                    <a:pt x="174" y="47"/>
                  </a:lnTo>
                  <a:lnTo>
                    <a:pt x="190" y="56"/>
                  </a:lnTo>
                  <a:lnTo>
                    <a:pt x="202" y="33"/>
                  </a:lnTo>
                  <a:lnTo>
                    <a:pt x="207" y="37"/>
                  </a:lnTo>
                  <a:lnTo>
                    <a:pt x="227" y="17"/>
                  </a:lnTo>
                  <a:lnTo>
                    <a:pt x="231" y="0"/>
                  </a:lnTo>
                  <a:lnTo>
                    <a:pt x="252" y="17"/>
                  </a:lnTo>
                  <a:lnTo>
                    <a:pt x="256" y="7"/>
                  </a:lnTo>
                  <a:lnTo>
                    <a:pt x="268" y="12"/>
                  </a:lnTo>
                  <a:lnTo>
                    <a:pt x="266" y="17"/>
                  </a:lnTo>
                  <a:lnTo>
                    <a:pt x="269" y="21"/>
                  </a:lnTo>
                  <a:lnTo>
                    <a:pt x="282" y="28"/>
                  </a:lnTo>
                  <a:lnTo>
                    <a:pt x="286" y="36"/>
                  </a:lnTo>
                  <a:lnTo>
                    <a:pt x="286" y="39"/>
                  </a:lnTo>
                  <a:lnTo>
                    <a:pt x="276" y="53"/>
                  </a:lnTo>
                  <a:lnTo>
                    <a:pt x="277" y="57"/>
                  </a:lnTo>
                  <a:lnTo>
                    <a:pt x="320" y="84"/>
                  </a:lnTo>
                  <a:lnTo>
                    <a:pt x="315" y="100"/>
                  </a:lnTo>
                  <a:lnTo>
                    <a:pt x="323" y="115"/>
                  </a:lnTo>
                  <a:lnTo>
                    <a:pt x="317" y="119"/>
                  </a:lnTo>
                  <a:lnTo>
                    <a:pt x="323" y="129"/>
                  </a:lnTo>
                  <a:lnTo>
                    <a:pt x="312" y="131"/>
                  </a:lnTo>
                  <a:lnTo>
                    <a:pt x="311" y="134"/>
                  </a:lnTo>
                  <a:lnTo>
                    <a:pt x="337" y="141"/>
                  </a:lnTo>
                  <a:lnTo>
                    <a:pt x="338" y="151"/>
                  </a:lnTo>
                  <a:lnTo>
                    <a:pt x="304" y="15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2" name="Freeform 1124"/>
            <p:cNvSpPr>
              <a:spLocks/>
            </p:cNvSpPr>
            <p:nvPr/>
          </p:nvSpPr>
          <p:spPr bwMode="auto">
            <a:xfrm>
              <a:off x="2517121" y="3724713"/>
              <a:ext cx="94061" cy="47031"/>
            </a:xfrm>
            <a:custGeom>
              <a:avLst/>
              <a:gdLst>
                <a:gd name="T0" fmla="*/ 2147483647 w 191"/>
                <a:gd name="T1" fmla="*/ 0 h 96"/>
                <a:gd name="T2" fmla="*/ 2147483647 w 191"/>
                <a:gd name="T3" fmla="*/ 0 h 96"/>
                <a:gd name="T4" fmla="*/ 2147483647 w 191"/>
                <a:gd name="T5" fmla="*/ 0 h 96"/>
                <a:gd name="T6" fmla="*/ 0 w 191"/>
                <a:gd name="T7" fmla="*/ 2147483647 h 96"/>
                <a:gd name="T8" fmla="*/ 2147483647 w 191"/>
                <a:gd name="T9" fmla="*/ 2147483647 h 96"/>
                <a:gd name="T10" fmla="*/ 2147483647 w 191"/>
                <a:gd name="T11" fmla="*/ 2147483647 h 96"/>
                <a:gd name="T12" fmla="*/ 2147483647 w 191"/>
                <a:gd name="T13" fmla="*/ 2147483647 h 96"/>
                <a:gd name="T14" fmla="*/ 2147483647 w 191"/>
                <a:gd name="T15" fmla="*/ 2147483647 h 96"/>
                <a:gd name="T16" fmla="*/ 2147483647 w 191"/>
                <a:gd name="T17" fmla="*/ 2147483647 h 96"/>
                <a:gd name="T18" fmla="*/ 2147483647 w 191"/>
                <a:gd name="T19" fmla="*/ 2147483647 h 96"/>
                <a:gd name="T20" fmla="*/ 2147483647 w 191"/>
                <a:gd name="T21" fmla="*/ 2147483647 h 96"/>
                <a:gd name="T22" fmla="*/ 2147483647 w 191"/>
                <a:gd name="T23" fmla="*/ 2147483647 h 96"/>
                <a:gd name="T24" fmla="*/ 2147483647 w 191"/>
                <a:gd name="T25" fmla="*/ 2147483647 h 96"/>
                <a:gd name="T26" fmla="*/ 2147483647 w 191"/>
                <a:gd name="T27" fmla="*/ 2147483647 h 96"/>
                <a:gd name="T28" fmla="*/ 2147483647 w 191"/>
                <a:gd name="T29" fmla="*/ 2147483647 h 96"/>
                <a:gd name="T30" fmla="*/ 2147483647 w 191"/>
                <a:gd name="T31" fmla="*/ 2147483647 h 96"/>
                <a:gd name="T32" fmla="*/ 2147483647 w 191"/>
                <a:gd name="T33" fmla="*/ 2147483647 h 96"/>
                <a:gd name="T34" fmla="*/ 2147483647 w 191"/>
                <a:gd name="T35" fmla="*/ 2147483647 h 96"/>
                <a:gd name="T36" fmla="*/ 2147483647 w 191"/>
                <a:gd name="T37" fmla="*/ 2147483647 h 96"/>
                <a:gd name="T38" fmla="*/ 2147483647 w 191"/>
                <a:gd name="T39" fmla="*/ 2147483647 h 96"/>
                <a:gd name="T40" fmla="*/ 2147483647 w 191"/>
                <a:gd name="T41" fmla="*/ 2147483647 h 96"/>
                <a:gd name="T42" fmla="*/ 2147483647 w 191"/>
                <a:gd name="T43" fmla="*/ 2147483647 h 96"/>
                <a:gd name="T44" fmla="*/ 2147483647 w 191"/>
                <a:gd name="T45" fmla="*/ 2147483647 h 96"/>
                <a:gd name="T46" fmla="*/ 2147483647 w 191"/>
                <a:gd name="T47" fmla="*/ 2147483647 h 96"/>
                <a:gd name="T48" fmla="*/ 2147483647 w 191"/>
                <a:gd name="T49" fmla="*/ 2147483647 h 96"/>
                <a:gd name="T50" fmla="*/ 2147483647 w 191"/>
                <a:gd name="T51" fmla="*/ 2147483647 h 96"/>
                <a:gd name="T52" fmla="*/ 2147483647 w 191"/>
                <a:gd name="T53" fmla="*/ 2147483647 h 96"/>
                <a:gd name="T54" fmla="*/ 2147483647 w 191"/>
                <a:gd name="T55" fmla="*/ 2147483647 h 96"/>
                <a:gd name="T56" fmla="*/ 2147483647 w 191"/>
                <a:gd name="T57" fmla="*/ 2147483647 h 96"/>
                <a:gd name="T58" fmla="*/ 2147483647 w 191"/>
                <a:gd name="T59" fmla="*/ 2147483647 h 96"/>
                <a:gd name="T60" fmla="*/ 2147483647 w 191"/>
                <a:gd name="T61" fmla="*/ 2147483647 h 96"/>
                <a:gd name="T62" fmla="*/ 2147483647 w 191"/>
                <a:gd name="T63" fmla="*/ 2147483647 h 96"/>
                <a:gd name="T64" fmla="*/ 2147483647 w 191"/>
                <a:gd name="T65" fmla="*/ 2147483647 h 96"/>
                <a:gd name="T66" fmla="*/ 2147483647 w 191"/>
                <a:gd name="T67" fmla="*/ 2147483647 h 96"/>
                <a:gd name="T68" fmla="*/ 2147483647 w 191"/>
                <a:gd name="T69" fmla="*/ 2147483647 h 96"/>
                <a:gd name="T70" fmla="*/ 2147483647 w 191"/>
                <a:gd name="T71" fmla="*/ 2147483647 h 96"/>
                <a:gd name="T72" fmla="*/ 2147483647 w 191"/>
                <a:gd name="T73" fmla="*/ 2147483647 h 96"/>
                <a:gd name="T74" fmla="*/ 2147483647 w 191"/>
                <a:gd name="T75" fmla="*/ 2147483647 h 96"/>
                <a:gd name="T76" fmla="*/ 2147483647 w 191"/>
                <a:gd name="T77" fmla="*/ 2147483647 h 96"/>
                <a:gd name="T78" fmla="*/ 2147483647 w 191"/>
                <a:gd name="T79" fmla="*/ 2147483647 h 96"/>
                <a:gd name="T80" fmla="*/ 2147483647 w 191"/>
                <a:gd name="T81" fmla="*/ 2147483647 h 96"/>
                <a:gd name="T82" fmla="*/ 2147483647 w 191"/>
                <a:gd name="T83" fmla="*/ 2147483647 h 96"/>
                <a:gd name="T84" fmla="*/ 2147483647 w 191"/>
                <a:gd name="T85" fmla="*/ 2147483647 h 96"/>
                <a:gd name="T86" fmla="*/ 2147483647 w 191"/>
                <a:gd name="T87" fmla="*/ 0 h 9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1"/>
                <a:gd name="T133" fmla="*/ 0 h 96"/>
                <a:gd name="T134" fmla="*/ 191 w 191"/>
                <a:gd name="T135" fmla="*/ 96 h 9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1" h="96">
                  <a:moveTo>
                    <a:pt x="159" y="0"/>
                  </a:moveTo>
                  <a:lnTo>
                    <a:pt x="86" y="0"/>
                  </a:lnTo>
                  <a:lnTo>
                    <a:pt x="1" y="0"/>
                  </a:lnTo>
                  <a:lnTo>
                    <a:pt x="0" y="29"/>
                  </a:lnTo>
                  <a:lnTo>
                    <a:pt x="16" y="15"/>
                  </a:lnTo>
                  <a:lnTo>
                    <a:pt x="23" y="16"/>
                  </a:lnTo>
                  <a:lnTo>
                    <a:pt x="30" y="4"/>
                  </a:lnTo>
                  <a:lnTo>
                    <a:pt x="39" y="10"/>
                  </a:lnTo>
                  <a:lnTo>
                    <a:pt x="43" y="10"/>
                  </a:lnTo>
                  <a:lnTo>
                    <a:pt x="46" y="5"/>
                  </a:lnTo>
                  <a:lnTo>
                    <a:pt x="56" y="1"/>
                  </a:lnTo>
                  <a:lnTo>
                    <a:pt x="71" y="6"/>
                  </a:lnTo>
                  <a:lnTo>
                    <a:pt x="75" y="22"/>
                  </a:lnTo>
                  <a:lnTo>
                    <a:pt x="87" y="27"/>
                  </a:lnTo>
                  <a:lnTo>
                    <a:pt x="85" y="32"/>
                  </a:lnTo>
                  <a:lnTo>
                    <a:pt x="88" y="36"/>
                  </a:lnTo>
                  <a:lnTo>
                    <a:pt x="101" y="43"/>
                  </a:lnTo>
                  <a:lnTo>
                    <a:pt x="105" y="40"/>
                  </a:lnTo>
                  <a:lnTo>
                    <a:pt x="112" y="46"/>
                  </a:lnTo>
                  <a:lnTo>
                    <a:pt x="105" y="51"/>
                  </a:lnTo>
                  <a:lnTo>
                    <a:pt x="105" y="54"/>
                  </a:lnTo>
                  <a:lnTo>
                    <a:pt x="98" y="69"/>
                  </a:lnTo>
                  <a:lnTo>
                    <a:pt x="137" y="89"/>
                  </a:lnTo>
                  <a:lnTo>
                    <a:pt x="134" y="75"/>
                  </a:lnTo>
                  <a:lnTo>
                    <a:pt x="128" y="70"/>
                  </a:lnTo>
                  <a:lnTo>
                    <a:pt x="132" y="69"/>
                  </a:lnTo>
                  <a:lnTo>
                    <a:pt x="130" y="29"/>
                  </a:lnTo>
                  <a:lnTo>
                    <a:pt x="150" y="13"/>
                  </a:lnTo>
                  <a:lnTo>
                    <a:pt x="153" y="8"/>
                  </a:lnTo>
                  <a:lnTo>
                    <a:pt x="154" y="17"/>
                  </a:lnTo>
                  <a:lnTo>
                    <a:pt x="145" y="26"/>
                  </a:lnTo>
                  <a:lnTo>
                    <a:pt x="146" y="37"/>
                  </a:lnTo>
                  <a:lnTo>
                    <a:pt x="140" y="44"/>
                  </a:lnTo>
                  <a:lnTo>
                    <a:pt x="147" y="47"/>
                  </a:lnTo>
                  <a:lnTo>
                    <a:pt x="147" y="59"/>
                  </a:lnTo>
                  <a:lnTo>
                    <a:pt x="141" y="68"/>
                  </a:lnTo>
                  <a:lnTo>
                    <a:pt x="147" y="79"/>
                  </a:lnTo>
                  <a:lnTo>
                    <a:pt x="157" y="80"/>
                  </a:lnTo>
                  <a:lnTo>
                    <a:pt x="163" y="96"/>
                  </a:lnTo>
                  <a:lnTo>
                    <a:pt x="183" y="93"/>
                  </a:lnTo>
                  <a:lnTo>
                    <a:pt x="183" y="86"/>
                  </a:lnTo>
                  <a:lnTo>
                    <a:pt x="191" y="70"/>
                  </a:lnTo>
                  <a:lnTo>
                    <a:pt x="162" y="69"/>
                  </a:lnTo>
                  <a:lnTo>
                    <a:pt x="159"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3" name="Freeform 1125"/>
            <p:cNvSpPr>
              <a:spLocks/>
            </p:cNvSpPr>
            <p:nvPr/>
          </p:nvSpPr>
          <p:spPr bwMode="auto">
            <a:xfrm>
              <a:off x="2495882" y="3653409"/>
              <a:ext cx="124403" cy="71304"/>
            </a:xfrm>
            <a:custGeom>
              <a:avLst/>
              <a:gdLst>
                <a:gd name="T0" fmla="*/ 2147483647 w 250"/>
                <a:gd name="T1" fmla="*/ 2147483647 h 145"/>
                <a:gd name="T2" fmla="*/ 2147483647 w 250"/>
                <a:gd name="T3" fmla="*/ 2147483647 h 145"/>
                <a:gd name="T4" fmla="*/ 2147483647 w 250"/>
                <a:gd name="T5" fmla="*/ 2147483647 h 145"/>
                <a:gd name="T6" fmla="*/ 2147483647 w 250"/>
                <a:gd name="T7" fmla="*/ 2147483647 h 145"/>
                <a:gd name="T8" fmla="*/ 2147483647 w 250"/>
                <a:gd name="T9" fmla="*/ 0 h 145"/>
                <a:gd name="T10" fmla="*/ 0 w 250"/>
                <a:gd name="T11" fmla="*/ 2147483647 h 145"/>
                <a:gd name="T12" fmla="*/ 0 w 250"/>
                <a:gd name="T13" fmla="*/ 2147483647 h 145"/>
                <a:gd name="T14" fmla="*/ 2147483647 w 250"/>
                <a:gd name="T15" fmla="*/ 2147483647 h 145"/>
                <a:gd name="T16" fmla="*/ 2147483647 w 250"/>
                <a:gd name="T17" fmla="*/ 2147483647 h 145"/>
                <a:gd name="T18" fmla="*/ 2147483647 w 250"/>
                <a:gd name="T19" fmla="*/ 2147483647 h 145"/>
                <a:gd name="T20" fmla="*/ 2147483647 w 250"/>
                <a:gd name="T21" fmla="*/ 2147483647 h 145"/>
                <a:gd name="T22" fmla="*/ 2147483647 w 250"/>
                <a:gd name="T23" fmla="*/ 2147483647 h 145"/>
                <a:gd name="T24" fmla="*/ 2147483647 w 250"/>
                <a:gd name="T25" fmla="*/ 2147483647 h 145"/>
                <a:gd name="T26" fmla="*/ 2147483647 w 250"/>
                <a:gd name="T27" fmla="*/ 2147483647 h 145"/>
                <a:gd name="T28" fmla="*/ 2147483647 w 250"/>
                <a:gd name="T29" fmla="*/ 2147483647 h 145"/>
                <a:gd name="T30" fmla="*/ 2147483647 w 250"/>
                <a:gd name="T31" fmla="*/ 2147483647 h 145"/>
                <a:gd name="T32" fmla="*/ 2147483647 w 250"/>
                <a:gd name="T33" fmla="*/ 2147483647 h 145"/>
                <a:gd name="T34" fmla="*/ 2147483647 w 250"/>
                <a:gd name="T35" fmla="*/ 2147483647 h 145"/>
                <a:gd name="T36" fmla="*/ 2147483647 w 250"/>
                <a:gd name="T37" fmla="*/ 2147483647 h 145"/>
                <a:gd name="T38" fmla="*/ 2147483647 w 250"/>
                <a:gd name="T39" fmla="*/ 2147483647 h 145"/>
                <a:gd name="T40" fmla="*/ 2147483647 w 250"/>
                <a:gd name="T41" fmla="*/ 2147483647 h 145"/>
                <a:gd name="T42" fmla="*/ 2147483647 w 250"/>
                <a:gd name="T43" fmla="*/ 2147483647 h 145"/>
                <a:gd name="T44" fmla="*/ 2147483647 w 250"/>
                <a:gd name="T45" fmla="*/ 2147483647 h 145"/>
                <a:gd name="T46" fmla="*/ 2147483647 w 250"/>
                <a:gd name="T47" fmla="*/ 2147483647 h 145"/>
                <a:gd name="T48" fmla="*/ 2147483647 w 250"/>
                <a:gd name="T49" fmla="*/ 2147483647 h 1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0"/>
                <a:gd name="T76" fmla="*/ 0 h 145"/>
                <a:gd name="T77" fmla="*/ 250 w 250"/>
                <a:gd name="T78" fmla="*/ 145 h 1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0" h="145">
                  <a:moveTo>
                    <a:pt x="187" y="16"/>
                  </a:moveTo>
                  <a:lnTo>
                    <a:pt x="167" y="16"/>
                  </a:lnTo>
                  <a:lnTo>
                    <a:pt x="100" y="16"/>
                  </a:lnTo>
                  <a:lnTo>
                    <a:pt x="32" y="16"/>
                  </a:lnTo>
                  <a:lnTo>
                    <a:pt x="32" y="0"/>
                  </a:lnTo>
                  <a:lnTo>
                    <a:pt x="0" y="17"/>
                  </a:lnTo>
                  <a:lnTo>
                    <a:pt x="0" y="145"/>
                  </a:lnTo>
                  <a:lnTo>
                    <a:pt x="130" y="145"/>
                  </a:lnTo>
                  <a:lnTo>
                    <a:pt x="203" y="145"/>
                  </a:lnTo>
                  <a:lnTo>
                    <a:pt x="209" y="138"/>
                  </a:lnTo>
                  <a:lnTo>
                    <a:pt x="220" y="141"/>
                  </a:lnTo>
                  <a:lnTo>
                    <a:pt x="232" y="136"/>
                  </a:lnTo>
                  <a:lnTo>
                    <a:pt x="249" y="120"/>
                  </a:lnTo>
                  <a:lnTo>
                    <a:pt x="235" y="105"/>
                  </a:lnTo>
                  <a:lnTo>
                    <a:pt x="234" y="98"/>
                  </a:lnTo>
                  <a:lnTo>
                    <a:pt x="229" y="97"/>
                  </a:lnTo>
                  <a:lnTo>
                    <a:pt x="229" y="85"/>
                  </a:lnTo>
                  <a:lnTo>
                    <a:pt x="235" y="79"/>
                  </a:lnTo>
                  <a:lnTo>
                    <a:pt x="232" y="72"/>
                  </a:lnTo>
                  <a:lnTo>
                    <a:pt x="244" y="57"/>
                  </a:lnTo>
                  <a:lnTo>
                    <a:pt x="250" y="51"/>
                  </a:lnTo>
                  <a:lnTo>
                    <a:pt x="238" y="44"/>
                  </a:lnTo>
                  <a:lnTo>
                    <a:pt x="234" y="25"/>
                  </a:lnTo>
                  <a:lnTo>
                    <a:pt x="220" y="16"/>
                  </a:lnTo>
                  <a:lnTo>
                    <a:pt x="187" y="1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4" name="Freeform 1126"/>
            <p:cNvSpPr>
              <a:spLocks/>
            </p:cNvSpPr>
            <p:nvPr/>
          </p:nvSpPr>
          <p:spPr bwMode="auto">
            <a:xfrm>
              <a:off x="2511052" y="3573002"/>
              <a:ext cx="141091" cy="124403"/>
            </a:xfrm>
            <a:custGeom>
              <a:avLst/>
              <a:gdLst>
                <a:gd name="T0" fmla="*/ 2147483647 w 280"/>
                <a:gd name="T1" fmla="*/ 2147483647 h 250"/>
                <a:gd name="T2" fmla="*/ 2147483647 w 280"/>
                <a:gd name="T3" fmla="*/ 2147483647 h 250"/>
                <a:gd name="T4" fmla="*/ 2147483647 w 280"/>
                <a:gd name="T5" fmla="*/ 2147483647 h 250"/>
                <a:gd name="T6" fmla="*/ 0 w 280"/>
                <a:gd name="T7" fmla="*/ 2147483647 h 250"/>
                <a:gd name="T8" fmla="*/ 0 w 280"/>
                <a:gd name="T9" fmla="*/ 2147483647 h 250"/>
                <a:gd name="T10" fmla="*/ 2147483647 w 280"/>
                <a:gd name="T11" fmla="*/ 2147483647 h 250"/>
                <a:gd name="T12" fmla="*/ 2147483647 w 280"/>
                <a:gd name="T13" fmla="*/ 2147483647 h 250"/>
                <a:gd name="T14" fmla="*/ 2147483647 w 280"/>
                <a:gd name="T15" fmla="*/ 2147483647 h 250"/>
                <a:gd name="T16" fmla="*/ 2147483647 w 280"/>
                <a:gd name="T17" fmla="*/ 2147483647 h 250"/>
                <a:gd name="T18" fmla="*/ 2147483647 w 280"/>
                <a:gd name="T19" fmla="*/ 2147483647 h 250"/>
                <a:gd name="T20" fmla="*/ 2147483647 w 280"/>
                <a:gd name="T21" fmla="*/ 2147483647 h 250"/>
                <a:gd name="T22" fmla="*/ 2147483647 w 280"/>
                <a:gd name="T23" fmla="*/ 2147483647 h 250"/>
                <a:gd name="T24" fmla="*/ 2147483647 w 280"/>
                <a:gd name="T25" fmla="*/ 2147483647 h 250"/>
                <a:gd name="T26" fmla="*/ 2147483647 w 280"/>
                <a:gd name="T27" fmla="*/ 2147483647 h 250"/>
                <a:gd name="T28" fmla="*/ 2147483647 w 280"/>
                <a:gd name="T29" fmla="*/ 2147483647 h 250"/>
                <a:gd name="T30" fmla="*/ 2147483647 w 280"/>
                <a:gd name="T31" fmla="*/ 2147483647 h 250"/>
                <a:gd name="T32" fmla="*/ 2147483647 w 280"/>
                <a:gd name="T33" fmla="*/ 2147483647 h 250"/>
                <a:gd name="T34" fmla="*/ 2147483647 w 280"/>
                <a:gd name="T35" fmla="*/ 0 h 250"/>
                <a:gd name="T36" fmla="*/ 2147483647 w 280"/>
                <a:gd name="T37" fmla="*/ 0 h 250"/>
                <a:gd name="T38" fmla="*/ 2147483647 w 280"/>
                <a:gd name="T39" fmla="*/ 2147483647 h 250"/>
                <a:gd name="T40" fmla="*/ 2147483647 w 280"/>
                <a:gd name="T41" fmla="*/ 2147483647 h 250"/>
                <a:gd name="T42" fmla="*/ 2147483647 w 280"/>
                <a:gd name="T43" fmla="*/ 2147483647 h 250"/>
                <a:gd name="T44" fmla="*/ 2147483647 w 280"/>
                <a:gd name="T45" fmla="*/ 2147483647 h 250"/>
                <a:gd name="T46" fmla="*/ 2147483647 w 280"/>
                <a:gd name="T47" fmla="*/ 2147483647 h 250"/>
                <a:gd name="T48" fmla="*/ 2147483647 w 280"/>
                <a:gd name="T49" fmla="*/ 2147483647 h 250"/>
                <a:gd name="T50" fmla="*/ 2147483647 w 280"/>
                <a:gd name="T51" fmla="*/ 2147483647 h 250"/>
                <a:gd name="T52" fmla="*/ 2147483647 w 280"/>
                <a:gd name="T53" fmla="*/ 2147483647 h 250"/>
                <a:gd name="T54" fmla="*/ 2147483647 w 280"/>
                <a:gd name="T55" fmla="*/ 2147483647 h 250"/>
                <a:gd name="T56" fmla="*/ 2147483647 w 280"/>
                <a:gd name="T57" fmla="*/ 2147483647 h 250"/>
                <a:gd name="T58" fmla="*/ 2147483647 w 280"/>
                <a:gd name="T59" fmla="*/ 2147483647 h 250"/>
                <a:gd name="T60" fmla="*/ 2147483647 w 280"/>
                <a:gd name="T61" fmla="*/ 2147483647 h 250"/>
                <a:gd name="T62" fmla="*/ 2147483647 w 280"/>
                <a:gd name="T63" fmla="*/ 2147483647 h 250"/>
                <a:gd name="T64" fmla="*/ 2147483647 w 280"/>
                <a:gd name="T65" fmla="*/ 2147483647 h 250"/>
                <a:gd name="T66" fmla="*/ 2147483647 w 280"/>
                <a:gd name="T67" fmla="*/ 2147483647 h 250"/>
                <a:gd name="T68" fmla="*/ 2147483647 w 280"/>
                <a:gd name="T69" fmla="*/ 2147483647 h 250"/>
                <a:gd name="T70" fmla="*/ 2147483647 w 280"/>
                <a:gd name="T71" fmla="*/ 2147483647 h 250"/>
                <a:gd name="T72" fmla="*/ 2147483647 w 280"/>
                <a:gd name="T73" fmla="*/ 2147483647 h 2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0"/>
                <a:gd name="T112" fmla="*/ 0 h 250"/>
                <a:gd name="T113" fmla="*/ 280 w 280"/>
                <a:gd name="T114" fmla="*/ 250 h 2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0" h="250">
                  <a:moveTo>
                    <a:pt x="188" y="176"/>
                  </a:moveTo>
                  <a:lnTo>
                    <a:pt x="135" y="176"/>
                  </a:lnTo>
                  <a:lnTo>
                    <a:pt x="68" y="176"/>
                  </a:lnTo>
                  <a:lnTo>
                    <a:pt x="0" y="176"/>
                  </a:lnTo>
                  <a:lnTo>
                    <a:pt x="0" y="160"/>
                  </a:lnTo>
                  <a:lnTo>
                    <a:pt x="40" y="128"/>
                  </a:lnTo>
                  <a:lnTo>
                    <a:pt x="32" y="103"/>
                  </a:lnTo>
                  <a:lnTo>
                    <a:pt x="73" y="94"/>
                  </a:lnTo>
                  <a:lnTo>
                    <a:pt x="96" y="101"/>
                  </a:lnTo>
                  <a:lnTo>
                    <a:pt x="123" y="99"/>
                  </a:lnTo>
                  <a:lnTo>
                    <a:pt x="156" y="85"/>
                  </a:lnTo>
                  <a:lnTo>
                    <a:pt x="156" y="72"/>
                  </a:lnTo>
                  <a:lnTo>
                    <a:pt x="152" y="65"/>
                  </a:lnTo>
                  <a:lnTo>
                    <a:pt x="159" y="59"/>
                  </a:lnTo>
                  <a:lnTo>
                    <a:pt x="150" y="52"/>
                  </a:lnTo>
                  <a:lnTo>
                    <a:pt x="168" y="38"/>
                  </a:lnTo>
                  <a:lnTo>
                    <a:pt x="177" y="19"/>
                  </a:lnTo>
                  <a:lnTo>
                    <a:pt x="205" y="0"/>
                  </a:lnTo>
                  <a:lnTo>
                    <a:pt x="276" y="0"/>
                  </a:lnTo>
                  <a:lnTo>
                    <a:pt x="275" y="21"/>
                  </a:lnTo>
                  <a:lnTo>
                    <a:pt x="278" y="31"/>
                  </a:lnTo>
                  <a:lnTo>
                    <a:pt x="272" y="55"/>
                  </a:lnTo>
                  <a:lnTo>
                    <a:pt x="275" y="73"/>
                  </a:lnTo>
                  <a:lnTo>
                    <a:pt x="273" y="79"/>
                  </a:lnTo>
                  <a:lnTo>
                    <a:pt x="280" y="85"/>
                  </a:lnTo>
                  <a:lnTo>
                    <a:pt x="280" y="133"/>
                  </a:lnTo>
                  <a:lnTo>
                    <a:pt x="270" y="173"/>
                  </a:lnTo>
                  <a:lnTo>
                    <a:pt x="267" y="215"/>
                  </a:lnTo>
                  <a:lnTo>
                    <a:pt x="270" y="220"/>
                  </a:lnTo>
                  <a:lnTo>
                    <a:pt x="260" y="226"/>
                  </a:lnTo>
                  <a:lnTo>
                    <a:pt x="263" y="231"/>
                  </a:lnTo>
                  <a:lnTo>
                    <a:pt x="246" y="250"/>
                  </a:lnTo>
                  <a:lnTo>
                    <a:pt x="253" y="233"/>
                  </a:lnTo>
                  <a:lnTo>
                    <a:pt x="218" y="211"/>
                  </a:lnTo>
                  <a:lnTo>
                    <a:pt x="206" y="204"/>
                  </a:lnTo>
                  <a:lnTo>
                    <a:pt x="202" y="185"/>
                  </a:lnTo>
                  <a:lnTo>
                    <a:pt x="188" y="17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5" name="Freeform 1127"/>
            <p:cNvSpPr>
              <a:spLocks/>
            </p:cNvSpPr>
            <p:nvPr/>
          </p:nvSpPr>
          <p:spPr bwMode="auto">
            <a:xfrm>
              <a:off x="2511052" y="2923677"/>
              <a:ext cx="485476" cy="649324"/>
            </a:xfrm>
            <a:custGeom>
              <a:avLst/>
              <a:gdLst>
                <a:gd name="T0" fmla="*/ 2147483647 w 973"/>
                <a:gd name="T1" fmla="*/ 2147483647 h 1305"/>
                <a:gd name="T2" fmla="*/ 2147483647 w 973"/>
                <a:gd name="T3" fmla="*/ 2147483647 h 1305"/>
                <a:gd name="T4" fmla="*/ 2147483647 w 973"/>
                <a:gd name="T5" fmla="*/ 2147483647 h 1305"/>
                <a:gd name="T6" fmla="*/ 2147483647 w 973"/>
                <a:gd name="T7" fmla="*/ 2147483647 h 1305"/>
                <a:gd name="T8" fmla="*/ 2147483647 w 973"/>
                <a:gd name="T9" fmla="*/ 2147483647 h 1305"/>
                <a:gd name="T10" fmla="*/ 2147483647 w 973"/>
                <a:gd name="T11" fmla="*/ 2147483647 h 1305"/>
                <a:gd name="T12" fmla="*/ 2147483647 w 973"/>
                <a:gd name="T13" fmla="*/ 2147483647 h 1305"/>
                <a:gd name="T14" fmla="*/ 2147483647 w 973"/>
                <a:gd name="T15" fmla="*/ 2147483647 h 1305"/>
                <a:gd name="T16" fmla="*/ 2147483647 w 973"/>
                <a:gd name="T17" fmla="*/ 2147483647 h 1305"/>
                <a:gd name="T18" fmla="*/ 2147483647 w 973"/>
                <a:gd name="T19" fmla="*/ 2147483647 h 1305"/>
                <a:gd name="T20" fmla="*/ 2147483647 w 973"/>
                <a:gd name="T21" fmla="*/ 2147483647 h 1305"/>
                <a:gd name="T22" fmla="*/ 2147483647 w 973"/>
                <a:gd name="T23" fmla="*/ 2147483647 h 1305"/>
                <a:gd name="T24" fmla="*/ 2147483647 w 973"/>
                <a:gd name="T25" fmla="*/ 2147483647 h 1305"/>
                <a:gd name="T26" fmla="*/ 2147483647 w 973"/>
                <a:gd name="T27" fmla="*/ 2147483647 h 1305"/>
                <a:gd name="T28" fmla="*/ 2147483647 w 973"/>
                <a:gd name="T29" fmla="*/ 2147483647 h 1305"/>
                <a:gd name="T30" fmla="*/ 2147483647 w 973"/>
                <a:gd name="T31" fmla="*/ 2147483647 h 1305"/>
                <a:gd name="T32" fmla="*/ 2147483647 w 973"/>
                <a:gd name="T33" fmla="*/ 2147483647 h 1305"/>
                <a:gd name="T34" fmla="*/ 2147483647 w 973"/>
                <a:gd name="T35" fmla="*/ 2147483647 h 1305"/>
                <a:gd name="T36" fmla="*/ 2147483647 w 973"/>
                <a:gd name="T37" fmla="*/ 2147483647 h 1305"/>
                <a:gd name="T38" fmla="*/ 2147483647 w 973"/>
                <a:gd name="T39" fmla="*/ 2147483647 h 1305"/>
                <a:gd name="T40" fmla="*/ 2147483647 w 973"/>
                <a:gd name="T41" fmla="*/ 2147483647 h 1305"/>
                <a:gd name="T42" fmla="*/ 2147483647 w 973"/>
                <a:gd name="T43" fmla="*/ 2147483647 h 1305"/>
                <a:gd name="T44" fmla="*/ 2147483647 w 973"/>
                <a:gd name="T45" fmla="*/ 2147483647 h 1305"/>
                <a:gd name="T46" fmla="*/ 2147483647 w 973"/>
                <a:gd name="T47" fmla="*/ 2147483647 h 1305"/>
                <a:gd name="T48" fmla="*/ 2147483647 w 973"/>
                <a:gd name="T49" fmla="*/ 2147483647 h 1305"/>
                <a:gd name="T50" fmla="*/ 2147483647 w 973"/>
                <a:gd name="T51" fmla="*/ 2147483647 h 1305"/>
                <a:gd name="T52" fmla="*/ 2147483647 w 973"/>
                <a:gd name="T53" fmla="*/ 2147483647 h 1305"/>
                <a:gd name="T54" fmla="*/ 2147483647 w 973"/>
                <a:gd name="T55" fmla="*/ 2147483647 h 1305"/>
                <a:gd name="T56" fmla="*/ 2147483647 w 973"/>
                <a:gd name="T57" fmla="*/ 2147483647 h 1305"/>
                <a:gd name="T58" fmla="*/ 2147483647 w 973"/>
                <a:gd name="T59" fmla="*/ 2147483647 h 1305"/>
                <a:gd name="T60" fmla="*/ 2147483647 w 973"/>
                <a:gd name="T61" fmla="*/ 2147483647 h 1305"/>
                <a:gd name="T62" fmla="*/ 2147483647 w 973"/>
                <a:gd name="T63" fmla="*/ 2147483647 h 1305"/>
                <a:gd name="T64" fmla="*/ 2147483647 w 973"/>
                <a:gd name="T65" fmla="*/ 2147483647 h 1305"/>
                <a:gd name="T66" fmla="*/ 2147483647 w 973"/>
                <a:gd name="T67" fmla="*/ 2147483647 h 1305"/>
                <a:gd name="T68" fmla="*/ 2147483647 w 973"/>
                <a:gd name="T69" fmla="*/ 2147483647 h 1305"/>
                <a:gd name="T70" fmla="*/ 2147483647 w 973"/>
                <a:gd name="T71" fmla="*/ 2147483647 h 1305"/>
                <a:gd name="T72" fmla="*/ 2147483647 w 973"/>
                <a:gd name="T73" fmla="*/ 2147483647 h 1305"/>
                <a:gd name="T74" fmla="*/ 2147483647 w 973"/>
                <a:gd name="T75" fmla="*/ 2147483647 h 1305"/>
                <a:gd name="T76" fmla="*/ 2147483647 w 973"/>
                <a:gd name="T77" fmla="*/ 2147483647 h 1305"/>
                <a:gd name="T78" fmla="*/ 2147483647 w 973"/>
                <a:gd name="T79" fmla="*/ 2147483647 h 1305"/>
                <a:gd name="T80" fmla="*/ 2147483647 w 973"/>
                <a:gd name="T81" fmla="*/ 2147483647 h 1305"/>
                <a:gd name="T82" fmla="*/ 2147483647 w 973"/>
                <a:gd name="T83" fmla="*/ 2147483647 h 1305"/>
                <a:gd name="T84" fmla="*/ 2147483647 w 973"/>
                <a:gd name="T85" fmla="*/ 2147483647 h 1305"/>
                <a:gd name="T86" fmla="*/ 2147483647 w 973"/>
                <a:gd name="T87" fmla="*/ 2147483647 h 1305"/>
                <a:gd name="T88" fmla="*/ 2147483647 w 973"/>
                <a:gd name="T89" fmla="*/ 2147483647 h 1305"/>
                <a:gd name="T90" fmla="*/ 2147483647 w 973"/>
                <a:gd name="T91" fmla="*/ 2147483647 h 1305"/>
                <a:gd name="T92" fmla="*/ 2147483647 w 973"/>
                <a:gd name="T93" fmla="*/ 2147483647 h 1305"/>
                <a:gd name="T94" fmla="*/ 2147483647 w 973"/>
                <a:gd name="T95" fmla="*/ 2147483647 h 1305"/>
                <a:gd name="T96" fmla="*/ 2147483647 w 973"/>
                <a:gd name="T97" fmla="*/ 2147483647 h 1305"/>
                <a:gd name="T98" fmla="*/ 2147483647 w 973"/>
                <a:gd name="T99" fmla="*/ 2147483647 h 1305"/>
                <a:gd name="T100" fmla="*/ 2147483647 w 973"/>
                <a:gd name="T101" fmla="*/ 2147483647 h 1305"/>
                <a:gd name="T102" fmla="*/ 2147483647 w 973"/>
                <a:gd name="T103" fmla="*/ 2147483647 h 1305"/>
                <a:gd name="T104" fmla="*/ 2147483647 w 973"/>
                <a:gd name="T105" fmla="*/ 2147483647 h 1305"/>
                <a:gd name="T106" fmla="*/ 2147483647 w 973"/>
                <a:gd name="T107" fmla="*/ 2147483647 h 1305"/>
                <a:gd name="T108" fmla="*/ 2147483647 w 973"/>
                <a:gd name="T109" fmla="*/ 2147483647 h 1305"/>
                <a:gd name="T110" fmla="*/ 2147483647 w 973"/>
                <a:gd name="T111" fmla="*/ 2147483647 h 1305"/>
                <a:gd name="T112" fmla="*/ 2147483647 w 973"/>
                <a:gd name="T113" fmla="*/ 2147483647 h 1305"/>
                <a:gd name="T114" fmla="*/ 2147483647 w 973"/>
                <a:gd name="T115" fmla="*/ 2147483647 h 1305"/>
                <a:gd name="T116" fmla="*/ 2147483647 w 973"/>
                <a:gd name="T117" fmla="*/ 2147483647 h 1305"/>
                <a:gd name="T118" fmla="*/ 2147483647 w 973"/>
                <a:gd name="T119" fmla="*/ 2147483647 h 1305"/>
                <a:gd name="T120" fmla="*/ 2147483647 w 973"/>
                <a:gd name="T121" fmla="*/ 2147483647 h 1305"/>
                <a:gd name="T122" fmla="*/ 2147483647 w 973"/>
                <a:gd name="T123" fmla="*/ 2147483647 h 130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973"/>
                <a:gd name="T187" fmla="*/ 0 h 1305"/>
                <a:gd name="T188" fmla="*/ 973 w 973"/>
                <a:gd name="T189" fmla="*/ 1305 h 130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973" h="1305">
                  <a:moveTo>
                    <a:pt x="962" y="849"/>
                  </a:moveTo>
                  <a:lnTo>
                    <a:pt x="922" y="849"/>
                  </a:lnTo>
                  <a:lnTo>
                    <a:pt x="880" y="849"/>
                  </a:lnTo>
                  <a:lnTo>
                    <a:pt x="842" y="849"/>
                  </a:lnTo>
                  <a:lnTo>
                    <a:pt x="805" y="849"/>
                  </a:lnTo>
                  <a:lnTo>
                    <a:pt x="768" y="849"/>
                  </a:lnTo>
                  <a:lnTo>
                    <a:pt x="726" y="849"/>
                  </a:lnTo>
                  <a:lnTo>
                    <a:pt x="686" y="849"/>
                  </a:lnTo>
                  <a:lnTo>
                    <a:pt x="683" y="843"/>
                  </a:lnTo>
                  <a:lnTo>
                    <a:pt x="691" y="846"/>
                  </a:lnTo>
                  <a:lnTo>
                    <a:pt x="686" y="826"/>
                  </a:lnTo>
                  <a:lnTo>
                    <a:pt x="672" y="816"/>
                  </a:lnTo>
                  <a:lnTo>
                    <a:pt x="682" y="806"/>
                  </a:lnTo>
                  <a:lnTo>
                    <a:pt x="703" y="804"/>
                  </a:lnTo>
                  <a:lnTo>
                    <a:pt x="693" y="795"/>
                  </a:lnTo>
                  <a:lnTo>
                    <a:pt x="695" y="781"/>
                  </a:lnTo>
                  <a:lnTo>
                    <a:pt x="685" y="770"/>
                  </a:lnTo>
                  <a:lnTo>
                    <a:pt x="679" y="773"/>
                  </a:lnTo>
                  <a:lnTo>
                    <a:pt x="677" y="789"/>
                  </a:lnTo>
                  <a:lnTo>
                    <a:pt x="668" y="790"/>
                  </a:lnTo>
                  <a:lnTo>
                    <a:pt x="667" y="811"/>
                  </a:lnTo>
                  <a:lnTo>
                    <a:pt x="672" y="823"/>
                  </a:lnTo>
                  <a:lnTo>
                    <a:pt x="671" y="838"/>
                  </a:lnTo>
                  <a:lnTo>
                    <a:pt x="665" y="839"/>
                  </a:lnTo>
                  <a:lnTo>
                    <a:pt x="662" y="852"/>
                  </a:lnTo>
                  <a:lnTo>
                    <a:pt x="660" y="860"/>
                  </a:lnTo>
                  <a:lnTo>
                    <a:pt x="664" y="867"/>
                  </a:lnTo>
                  <a:lnTo>
                    <a:pt x="651" y="879"/>
                  </a:lnTo>
                  <a:lnTo>
                    <a:pt x="645" y="866"/>
                  </a:lnTo>
                  <a:lnTo>
                    <a:pt x="651" y="861"/>
                  </a:lnTo>
                  <a:lnTo>
                    <a:pt x="628" y="837"/>
                  </a:lnTo>
                  <a:lnTo>
                    <a:pt x="613" y="834"/>
                  </a:lnTo>
                  <a:lnTo>
                    <a:pt x="608" y="845"/>
                  </a:lnTo>
                  <a:lnTo>
                    <a:pt x="600" y="841"/>
                  </a:lnTo>
                  <a:lnTo>
                    <a:pt x="598" y="845"/>
                  </a:lnTo>
                  <a:lnTo>
                    <a:pt x="587" y="840"/>
                  </a:lnTo>
                  <a:lnTo>
                    <a:pt x="587" y="834"/>
                  </a:lnTo>
                  <a:lnTo>
                    <a:pt x="578" y="827"/>
                  </a:lnTo>
                  <a:lnTo>
                    <a:pt x="576" y="839"/>
                  </a:lnTo>
                  <a:lnTo>
                    <a:pt x="570" y="835"/>
                  </a:lnTo>
                  <a:lnTo>
                    <a:pt x="568" y="827"/>
                  </a:lnTo>
                  <a:lnTo>
                    <a:pt x="575" y="820"/>
                  </a:lnTo>
                  <a:lnTo>
                    <a:pt x="571" y="800"/>
                  </a:lnTo>
                  <a:lnTo>
                    <a:pt x="576" y="799"/>
                  </a:lnTo>
                  <a:lnTo>
                    <a:pt x="574" y="791"/>
                  </a:lnTo>
                  <a:lnTo>
                    <a:pt x="578" y="788"/>
                  </a:lnTo>
                  <a:lnTo>
                    <a:pt x="575" y="781"/>
                  </a:lnTo>
                  <a:lnTo>
                    <a:pt x="569" y="776"/>
                  </a:lnTo>
                  <a:lnTo>
                    <a:pt x="567" y="783"/>
                  </a:lnTo>
                  <a:lnTo>
                    <a:pt x="561" y="784"/>
                  </a:lnTo>
                  <a:lnTo>
                    <a:pt x="560" y="799"/>
                  </a:lnTo>
                  <a:lnTo>
                    <a:pt x="554" y="803"/>
                  </a:lnTo>
                  <a:lnTo>
                    <a:pt x="552" y="797"/>
                  </a:lnTo>
                  <a:lnTo>
                    <a:pt x="551" y="802"/>
                  </a:lnTo>
                  <a:lnTo>
                    <a:pt x="543" y="800"/>
                  </a:lnTo>
                  <a:lnTo>
                    <a:pt x="543" y="783"/>
                  </a:lnTo>
                  <a:lnTo>
                    <a:pt x="551" y="756"/>
                  </a:lnTo>
                  <a:lnTo>
                    <a:pt x="544" y="752"/>
                  </a:lnTo>
                  <a:lnTo>
                    <a:pt x="541" y="740"/>
                  </a:lnTo>
                  <a:lnTo>
                    <a:pt x="526" y="736"/>
                  </a:lnTo>
                  <a:lnTo>
                    <a:pt x="528" y="724"/>
                  </a:lnTo>
                  <a:lnTo>
                    <a:pt x="514" y="703"/>
                  </a:lnTo>
                  <a:lnTo>
                    <a:pt x="526" y="690"/>
                  </a:lnTo>
                  <a:lnTo>
                    <a:pt x="521" y="681"/>
                  </a:lnTo>
                  <a:lnTo>
                    <a:pt x="521" y="667"/>
                  </a:lnTo>
                  <a:lnTo>
                    <a:pt x="534" y="671"/>
                  </a:lnTo>
                  <a:lnTo>
                    <a:pt x="545" y="661"/>
                  </a:lnTo>
                  <a:lnTo>
                    <a:pt x="538" y="659"/>
                  </a:lnTo>
                  <a:lnTo>
                    <a:pt x="528" y="628"/>
                  </a:lnTo>
                  <a:lnTo>
                    <a:pt x="535" y="629"/>
                  </a:lnTo>
                  <a:lnTo>
                    <a:pt x="534" y="633"/>
                  </a:lnTo>
                  <a:lnTo>
                    <a:pt x="549" y="649"/>
                  </a:lnTo>
                  <a:lnTo>
                    <a:pt x="559" y="654"/>
                  </a:lnTo>
                  <a:lnTo>
                    <a:pt x="563" y="649"/>
                  </a:lnTo>
                  <a:lnTo>
                    <a:pt x="558" y="639"/>
                  </a:lnTo>
                  <a:lnTo>
                    <a:pt x="561" y="635"/>
                  </a:lnTo>
                  <a:lnTo>
                    <a:pt x="556" y="626"/>
                  </a:lnTo>
                  <a:lnTo>
                    <a:pt x="560" y="619"/>
                  </a:lnTo>
                  <a:lnTo>
                    <a:pt x="553" y="610"/>
                  </a:lnTo>
                  <a:lnTo>
                    <a:pt x="556" y="609"/>
                  </a:lnTo>
                  <a:lnTo>
                    <a:pt x="580" y="634"/>
                  </a:lnTo>
                  <a:lnTo>
                    <a:pt x="596" y="642"/>
                  </a:lnTo>
                  <a:lnTo>
                    <a:pt x="603" y="656"/>
                  </a:lnTo>
                  <a:lnTo>
                    <a:pt x="661" y="653"/>
                  </a:lnTo>
                  <a:lnTo>
                    <a:pt x="688" y="664"/>
                  </a:lnTo>
                  <a:lnTo>
                    <a:pt x="699" y="637"/>
                  </a:lnTo>
                  <a:lnTo>
                    <a:pt x="694" y="629"/>
                  </a:lnTo>
                  <a:lnTo>
                    <a:pt x="696" y="620"/>
                  </a:lnTo>
                  <a:lnTo>
                    <a:pt x="715" y="609"/>
                  </a:lnTo>
                  <a:lnTo>
                    <a:pt x="711" y="604"/>
                  </a:lnTo>
                  <a:lnTo>
                    <a:pt x="713" y="595"/>
                  </a:lnTo>
                  <a:lnTo>
                    <a:pt x="699" y="590"/>
                  </a:lnTo>
                  <a:lnTo>
                    <a:pt x="688" y="570"/>
                  </a:lnTo>
                  <a:lnTo>
                    <a:pt x="688" y="563"/>
                  </a:lnTo>
                  <a:lnTo>
                    <a:pt x="699" y="557"/>
                  </a:lnTo>
                  <a:lnTo>
                    <a:pt x="683" y="556"/>
                  </a:lnTo>
                  <a:lnTo>
                    <a:pt x="682" y="550"/>
                  </a:lnTo>
                  <a:lnTo>
                    <a:pt x="675" y="553"/>
                  </a:lnTo>
                  <a:lnTo>
                    <a:pt x="681" y="541"/>
                  </a:lnTo>
                  <a:lnTo>
                    <a:pt x="672" y="538"/>
                  </a:lnTo>
                  <a:lnTo>
                    <a:pt x="668" y="526"/>
                  </a:lnTo>
                  <a:lnTo>
                    <a:pt x="681" y="525"/>
                  </a:lnTo>
                  <a:lnTo>
                    <a:pt x="670" y="504"/>
                  </a:lnTo>
                  <a:lnTo>
                    <a:pt x="681" y="490"/>
                  </a:lnTo>
                  <a:lnTo>
                    <a:pt x="681" y="476"/>
                  </a:lnTo>
                  <a:lnTo>
                    <a:pt x="687" y="463"/>
                  </a:lnTo>
                  <a:lnTo>
                    <a:pt x="681" y="462"/>
                  </a:lnTo>
                  <a:lnTo>
                    <a:pt x="688" y="452"/>
                  </a:lnTo>
                  <a:lnTo>
                    <a:pt x="685" y="436"/>
                  </a:lnTo>
                  <a:lnTo>
                    <a:pt x="693" y="423"/>
                  </a:lnTo>
                  <a:lnTo>
                    <a:pt x="688" y="429"/>
                  </a:lnTo>
                  <a:lnTo>
                    <a:pt x="679" y="418"/>
                  </a:lnTo>
                  <a:lnTo>
                    <a:pt x="673" y="420"/>
                  </a:lnTo>
                  <a:lnTo>
                    <a:pt x="667" y="399"/>
                  </a:lnTo>
                  <a:lnTo>
                    <a:pt x="657" y="395"/>
                  </a:lnTo>
                  <a:lnTo>
                    <a:pt x="669" y="374"/>
                  </a:lnTo>
                  <a:lnTo>
                    <a:pt x="683" y="364"/>
                  </a:lnTo>
                  <a:lnTo>
                    <a:pt x="680" y="357"/>
                  </a:lnTo>
                  <a:lnTo>
                    <a:pt x="672" y="358"/>
                  </a:lnTo>
                  <a:lnTo>
                    <a:pt x="673" y="347"/>
                  </a:lnTo>
                  <a:lnTo>
                    <a:pt x="698" y="340"/>
                  </a:lnTo>
                  <a:lnTo>
                    <a:pt x="688" y="330"/>
                  </a:lnTo>
                  <a:lnTo>
                    <a:pt x="669" y="341"/>
                  </a:lnTo>
                  <a:lnTo>
                    <a:pt x="663" y="330"/>
                  </a:lnTo>
                  <a:lnTo>
                    <a:pt x="638" y="326"/>
                  </a:lnTo>
                  <a:lnTo>
                    <a:pt x="645" y="315"/>
                  </a:lnTo>
                  <a:lnTo>
                    <a:pt x="663" y="320"/>
                  </a:lnTo>
                  <a:lnTo>
                    <a:pt x="653" y="304"/>
                  </a:lnTo>
                  <a:lnTo>
                    <a:pt x="654" y="286"/>
                  </a:lnTo>
                  <a:lnTo>
                    <a:pt x="661" y="278"/>
                  </a:lnTo>
                  <a:lnTo>
                    <a:pt x="646" y="283"/>
                  </a:lnTo>
                  <a:lnTo>
                    <a:pt x="640" y="275"/>
                  </a:lnTo>
                  <a:lnTo>
                    <a:pt x="641" y="252"/>
                  </a:lnTo>
                  <a:lnTo>
                    <a:pt x="648" y="243"/>
                  </a:lnTo>
                  <a:lnTo>
                    <a:pt x="636" y="233"/>
                  </a:lnTo>
                  <a:lnTo>
                    <a:pt x="650" y="227"/>
                  </a:lnTo>
                  <a:lnTo>
                    <a:pt x="640" y="213"/>
                  </a:lnTo>
                  <a:lnTo>
                    <a:pt x="655" y="206"/>
                  </a:lnTo>
                  <a:lnTo>
                    <a:pt x="641" y="205"/>
                  </a:lnTo>
                  <a:lnTo>
                    <a:pt x="609" y="254"/>
                  </a:lnTo>
                  <a:lnTo>
                    <a:pt x="625" y="276"/>
                  </a:lnTo>
                  <a:lnTo>
                    <a:pt x="608" y="298"/>
                  </a:lnTo>
                  <a:lnTo>
                    <a:pt x="604" y="293"/>
                  </a:lnTo>
                  <a:lnTo>
                    <a:pt x="608" y="303"/>
                  </a:lnTo>
                  <a:lnTo>
                    <a:pt x="606" y="314"/>
                  </a:lnTo>
                  <a:lnTo>
                    <a:pt x="599" y="314"/>
                  </a:lnTo>
                  <a:lnTo>
                    <a:pt x="598" y="321"/>
                  </a:lnTo>
                  <a:lnTo>
                    <a:pt x="601" y="323"/>
                  </a:lnTo>
                  <a:lnTo>
                    <a:pt x="593" y="329"/>
                  </a:lnTo>
                  <a:lnTo>
                    <a:pt x="585" y="323"/>
                  </a:lnTo>
                  <a:lnTo>
                    <a:pt x="598" y="341"/>
                  </a:lnTo>
                  <a:lnTo>
                    <a:pt x="589" y="364"/>
                  </a:lnTo>
                  <a:lnTo>
                    <a:pt x="592" y="348"/>
                  </a:lnTo>
                  <a:lnTo>
                    <a:pt x="589" y="340"/>
                  </a:lnTo>
                  <a:lnTo>
                    <a:pt x="573" y="329"/>
                  </a:lnTo>
                  <a:lnTo>
                    <a:pt x="562" y="358"/>
                  </a:lnTo>
                  <a:lnTo>
                    <a:pt x="522" y="377"/>
                  </a:lnTo>
                  <a:lnTo>
                    <a:pt x="517" y="390"/>
                  </a:lnTo>
                  <a:lnTo>
                    <a:pt x="514" y="362"/>
                  </a:lnTo>
                  <a:lnTo>
                    <a:pt x="506" y="371"/>
                  </a:lnTo>
                  <a:lnTo>
                    <a:pt x="508" y="348"/>
                  </a:lnTo>
                  <a:lnTo>
                    <a:pt x="491" y="390"/>
                  </a:lnTo>
                  <a:lnTo>
                    <a:pt x="491" y="386"/>
                  </a:lnTo>
                  <a:lnTo>
                    <a:pt x="495" y="363"/>
                  </a:lnTo>
                  <a:lnTo>
                    <a:pt x="485" y="327"/>
                  </a:lnTo>
                  <a:lnTo>
                    <a:pt x="448" y="328"/>
                  </a:lnTo>
                  <a:lnTo>
                    <a:pt x="427" y="345"/>
                  </a:lnTo>
                  <a:lnTo>
                    <a:pt x="407" y="336"/>
                  </a:lnTo>
                  <a:lnTo>
                    <a:pt x="422" y="332"/>
                  </a:lnTo>
                  <a:lnTo>
                    <a:pt x="417" y="317"/>
                  </a:lnTo>
                  <a:lnTo>
                    <a:pt x="425" y="316"/>
                  </a:lnTo>
                  <a:lnTo>
                    <a:pt x="431" y="329"/>
                  </a:lnTo>
                  <a:lnTo>
                    <a:pt x="453" y="315"/>
                  </a:lnTo>
                  <a:lnTo>
                    <a:pt x="450" y="306"/>
                  </a:lnTo>
                  <a:lnTo>
                    <a:pt x="440" y="302"/>
                  </a:lnTo>
                  <a:lnTo>
                    <a:pt x="453" y="291"/>
                  </a:lnTo>
                  <a:lnTo>
                    <a:pt x="432" y="288"/>
                  </a:lnTo>
                  <a:lnTo>
                    <a:pt x="444" y="264"/>
                  </a:lnTo>
                  <a:lnTo>
                    <a:pt x="441" y="250"/>
                  </a:lnTo>
                  <a:lnTo>
                    <a:pt x="422" y="238"/>
                  </a:lnTo>
                  <a:lnTo>
                    <a:pt x="428" y="232"/>
                  </a:lnTo>
                  <a:lnTo>
                    <a:pt x="444" y="225"/>
                  </a:lnTo>
                  <a:lnTo>
                    <a:pt x="430" y="198"/>
                  </a:lnTo>
                  <a:lnTo>
                    <a:pt x="431" y="173"/>
                  </a:lnTo>
                  <a:lnTo>
                    <a:pt x="442" y="159"/>
                  </a:lnTo>
                  <a:lnTo>
                    <a:pt x="433" y="139"/>
                  </a:lnTo>
                  <a:lnTo>
                    <a:pt x="428" y="143"/>
                  </a:lnTo>
                  <a:lnTo>
                    <a:pt x="429" y="149"/>
                  </a:lnTo>
                  <a:lnTo>
                    <a:pt x="413" y="157"/>
                  </a:lnTo>
                  <a:lnTo>
                    <a:pt x="404" y="138"/>
                  </a:lnTo>
                  <a:lnTo>
                    <a:pt x="377" y="146"/>
                  </a:lnTo>
                  <a:lnTo>
                    <a:pt x="370" y="130"/>
                  </a:lnTo>
                  <a:lnTo>
                    <a:pt x="348" y="132"/>
                  </a:lnTo>
                  <a:lnTo>
                    <a:pt x="350" y="123"/>
                  </a:lnTo>
                  <a:lnTo>
                    <a:pt x="339" y="116"/>
                  </a:lnTo>
                  <a:lnTo>
                    <a:pt x="337" y="105"/>
                  </a:lnTo>
                  <a:lnTo>
                    <a:pt x="349" y="93"/>
                  </a:lnTo>
                  <a:lnTo>
                    <a:pt x="338" y="87"/>
                  </a:lnTo>
                  <a:lnTo>
                    <a:pt x="322" y="97"/>
                  </a:lnTo>
                  <a:lnTo>
                    <a:pt x="321" y="90"/>
                  </a:lnTo>
                  <a:lnTo>
                    <a:pt x="327" y="86"/>
                  </a:lnTo>
                  <a:lnTo>
                    <a:pt x="320" y="75"/>
                  </a:lnTo>
                  <a:lnTo>
                    <a:pt x="320" y="62"/>
                  </a:lnTo>
                  <a:lnTo>
                    <a:pt x="307" y="60"/>
                  </a:lnTo>
                  <a:lnTo>
                    <a:pt x="305" y="71"/>
                  </a:lnTo>
                  <a:lnTo>
                    <a:pt x="296" y="72"/>
                  </a:lnTo>
                  <a:lnTo>
                    <a:pt x="306" y="52"/>
                  </a:lnTo>
                  <a:lnTo>
                    <a:pt x="303" y="41"/>
                  </a:lnTo>
                  <a:lnTo>
                    <a:pt x="252" y="11"/>
                  </a:lnTo>
                  <a:lnTo>
                    <a:pt x="216" y="31"/>
                  </a:lnTo>
                  <a:lnTo>
                    <a:pt x="213" y="39"/>
                  </a:lnTo>
                  <a:lnTo>
                    <a:pt x="198" y="40"/>
                  </a:lnTo>
                  <a:lnTo>
                    <a:pt x="200" y="34"/>
                  </a:lnTo>
                  <a:lnTo>
                    <a:pt x="197" y="29"/>
                  </a:lnTo>
                  <a:lnTo>
                    <a:pt x="175" y="35"/>
                  </a:lnTo>
                  <a:lnTo>
                    <a:pt x="176" y="27"/>
                  </a:lnTo>
                  <a:lnTo>
                    <a:pt x="146" y="13"/>
                  </a:lnTo>
                  <a:lnTo>
                    <a:pt x="94" y="7"/>
                  </a:lnTo>
                  <a:lnTo>
                    <a:pt x="93" y="0"/>
                  </a:lnTo>
                  <a:lnTo>
                    <a:pt x="63" y="36"/>
                  </a:lnTo>
                  <a:lnTo>
                    <a:pt x="64" y="57"/>
                  </a:lnTo>
                  <a:lnTo>
                    <a:pt x="69" y="75"/>
                  </a:lnTo>
                  <a:lnTo>
                    <a:pt x="87" y="88"/>
                  </a:lnTo>
                  <a:lnTo>
                    <a:pt x="97" y="80"/>
                  </a:lnTo>
                  <a:lnTo>
                    <a:pt x="96" y="94"/>
                  </a:lnTo>
                  <a:lnTo>
                    <a:pt x="83" y="110"/>
                  </a:lnTo>
                  <a:lnTo>
                    <a:pt x="83" y="120"/>
                  </a:lnTo>
                  <a:lnTo>
                    <a:pt x="66" y="152"/>
                  </a:lnTo>
                  <a:lnTo>
                    <a:pt x="66" y="161"/>
                  </a:lnTo>
                  <a:lnTo>
                    <a:pt x="72" y="167"/>
                  </a:lnTo>
                  <a:lnTo>
                    <a:pt x="95" y="169"/>
                  </a:lnTo>
                  <a:lnTo>
                    <a:pt x="81" y="174"/>
                  </a:lnTo>
                  <a:lnTo>
                    <a:pt x="86" y="182"/>
                  </a:lnTo>
                  <a:lnTo>
                    <a:pt x="83" y="197"/>
                  </a:lnTo>
                  <a:lnTo>
                    <a:pt x="96" y="219"/>
                  </a:lnTo>
                  <a:lnTo>
                    <a:pt x="94" y="226"/>
                  </a:lnTo>
                  <a:lnTo>
                    <a:pt x="85" y="227"/>
                  </a:lnTo>
                  <a:lnTo>
                    <a:pt x="85" y="234"/>
                  </a:lnTo>
                  <a:lnTo>
                    <a:pt x="108" y="234"/>
                  </a:lnTo>
                  <a:lnTo>
                    <a:pt x="100" y="245"/>
                  </a:lnTo>
                  <a:lnTo>
                    <a:pt x="98" y="258"/>
                  </a:lnTo>
                  <a:lnTo>
                    <a:pt x="114" y="267"/>
                  </a:lnTo>
                  <a:lnTo>
                    <a:pt x="98" y="270"/>
                  </a:lnTo>
                  <a:lnTo>
                    <a:pt x="85" y="264"/>
                  </a:lnTo>
                  <a:lnTo>
                    <a:pt x="81" y="273"/>
                  </a:lnTo>
                  <a:lnTo>
                    <a:pt x="85" y="295"/>
                  </a:lnTo>
                  <a:lnTo>
                    <a:pt x="40" y="310"/>
                  </a:lnTo>
                  <a:lnTo>
                    <a:pt x="41" y="330"/>
                  </a:lnTo>
                  <a:lnTo>
                    <a:pt x="39" y="333"/>
                  </a:lnTo>
                  <a:lnTo>
                    <a:pt x="72" y="368"/>
                  </a:lnTo>
                  <a:lnTo>
                    <a:pt x="94" y="376"/>
                  </a:lnTo>
                  <a:lnTo>
                    <a:pt x="123" y="481"/>
                  </a:lnTo>
                  <a:lnTo>
                    <a:pt x="128" y="533"/>
                  </a:lnTo>
                  <a:lnTo>
                    <a:pt x="140" y="513"/>
                  </a:lnTo>
                  <a:lnTo>
                    <a:pt x="147" y="536"/>
                  </a:lnTo>
                  <a:lnTo>
                    <a:pt x="151" y="537"/>
                  </a:lnTo>
                  <a:lnTo>
                    <a:pt x="141" y="548"/>
                  </a:lnTo>
                  <a:lnTo>
                    <a:pt x="124" y="546"/>
                  </a:lnTo>
                  <a:lnTo>
                    <a:pt x="90" y="602"/>
                  </a:lnTo>
                  <a:lnTo>
                    <a:pt x="78" y="617"/>
                  </a:lnTo>
                  <a:lnTo>
                    <a:pt x="0" y="666"/>
                  </a:lnTo>
                  <a:lnTo>
                    <a:pt x="14" y="675"/>
                  </a:lnTo>
                  <a:lnTo>
                    <a:pt x="32" y="711"/>
                  </a:lnTo>
                  <a:lnTo>
                    <a:pt x="39" y="790"/>
                  </a:lnTo>
                  <a:lnTo>
                    <a:pt x="42" y="793"/>
                  </a:lnTo>
                  <a:lnTo>
                    <a:pt x="39" y="800"/>
                  </a:lnTo>
                  <a:lnTo>
                    <a:pt x="43" y="814"/>
                  </a:lnTo>
                  <a:lnTo>
                    <a:pt x="59" y="831"/>
                  </a:lnTo>
                  <a:lnTo>
                    <a:pt x="77" y="830"/>
                  </a:lnTo>
                  <a:lnTo>
                    <a:pt x="72" y="835"/>
                  </a:lnTo>
                  <a:lnTo>
                    <a:pt x="58" y="834"/>
                  </a:lnTo>
                  <a:lnTo>
                    <a:pt x="39" y="860"/>
                  </a:lnTo>
                  <a:lnTo>
                    <a:pt x="29" y="861"/>
                  </a:lnTo>
                  <a:lnTo>
                    <a:pt x="46" y="882"/>
                  </a:lnTo>
                  <a:lnTo>
                    <a:pt x="42" y="895"/>
                  </a:lnTo>
                  <a:lnTo>
                    <a:pt x="36" y="899"/>
                  </a:lnTo>
                  <a:lnTo>
                    <a:pt x="32" y="901"/>
                  </a:lnTo>
                  <a:lnTo>
                    <a:pt x="29" y="886"/>
                  </a:lnTo>
                  <a:lnTo>
                    <a:pt x="19" y="875"/>
                  </a:lnTo>
                  <a:lnTo>
                    <a:pt x="8" y="877"/>
                  </a:lnTo>
                  <a:lnTo>
                    <a:pt x="6" y="886"/>
                  </a:lnTo>
                  <a:lnTo>
                    <a:pt x="6" y="895"/>
                  </a:lnTo>
                  <a:lnTo>
                    <a:pt x="6" y="927"/>
                  </a:lnTo>
                  <a:lnTo>
                    <a:pt x="6" y="989"/>
                  </a:lnTo>
                  <a:lnTo>
                    <a:pt x="6" y="1052"/>
                  </a:lnTo>
                  <a:lnTo>
                    <a:pt x="6" y="1110"/>
                  </a:lnTo>
                  <a:lnTo>
                    <a:pt x="6" y="1152"/>
                  </a:lnTo>
                  <a:lnTo>
                    <a:pt x="11" y="1163"/>
                  </a:lnTo>
                  <a:lnTo>
                    <a:pt x="11" y="1173"/>
                  </a:lnTo>
                  <a:lnTo>
                    <a:pt x="23" y="1191"/>
                  </a:lnTo>
                  <a:lnTo>
                    <a:pt x="32" y="1211"/>
                  </a:lnTo>
                  <a:lnTo>
                    <a:pt x="42" y="1221"/>
                  </a:lnTo>
                  <a:lnTo>
                    <a:pt x="92" y="1232"/>
                  </a:lnTo>
                  <a:lnTo>
                    <a:pt x="105" y="1246"/>
                  </a:lnTo>
                  <a:lnTo>
                    <a:pt x="125" y="1249"/>
                  </a:lnTo>
                  <a:lnTo>
                    <a:pt x="132" y="1268"/>
                  </a:lnTo>
                  <a:lnTo>
                    <a:pt x="144" y="1275"/>
                  </a:lnTo>
                  <a:lnTo>
                    <a:pt x="155" y="1272"/>
                  </a:lnTo>
                  <a:lnTo>
                    <a:pt x="166" y="1280"/>
                  </a:lnTo>
                  <a:lnTo>
                    <a:pt x="191" y="1267"/>
                  </a:lnTo>
                  <a:lnTo>
                    <a:pt x="217" y="1263"/>
                  </a:lnTo>
                  <a:lnTo>
                    <a:pt x="227" y="1270"/>
                  </a:lnTo>
                  <a:lnTo>
                    <a:pt x="224" y="1284"/>
                  </a:lnTo>
                  <a:lnTo>
                    <a:pt x="231" y="1291"/>
                  </a:lnTo>
                  <a:lnTo>
                    <a:pt x="214" y="1305"/>
                  </a:lnTo>
                  <a:lnTo>
                    <a:pt x="308" y="1305"/>
                  </a:lnTo>
                  <a:lnTo>
                    <a:pt x="351" y="1305"/>
                  </a:lnTo>
                  <a:lnTo>
                    <a:pt x="358" y="1289"/>
                  </a:lnTo>
                  <a:lnTo>
                    <a:pt x="370" y="1287"/>
                  </a:lnTo>
                  <a:lnTo>
                    <a:pt x="392" y="1285"/>
                  </a:lnTo>
                  <a:lnTo>
                    <a:pt x="392" y="1274"/>
                  </a:lnTo>
                  <a:lnTo>
                    <a:pt x="401" y="1264"/>
                  </a:lnTo>
                  <a:lnTo>
                    <a:pt x="403" y="1237"/>
                  </a:lnTo>
                  <a:lnTo>
                    <a:pt x="415" y="1210"/>
                  </a:lnTo>
                  <a:lnTo>
                    <a:pt x="418" y="1191"/>
                  </a:lnTo>
                  <a:lnTo>
                    <a:pt x="439" y="1156"/>
                  </a:lnTo>
                  <a:lnTo>
                    <a:pt x="449" y="1153"/>
                  </a:lnTo>
                  <a:lnTo>
                    <a:pt x="458" y="1163"/>
                  </a:lnTo>
                  <a:lnTo>
                    <a:pt x="479" y="1153"/>
                  </a:lnTo>
                  <a:lnTo>
                    <a:pt x="487" y="1145"/>
                  </a:lnTo>
                  <a:lnTo>
                    <a:pt x="488" y="1121"/>
                  </a:lnTo>
                  <a:lnTo>
                    <a:pt x="498" y="1121"/>
                  </a:lnTo>
                  <a:lnTo>
                    <a:pt x="498" y="1116"/>
                  </a:lnTo>
                  <a:lnTo>
                    <a:pt x="521" y="1116"/>
                  </a:lnTo>
                  <a:lnTo>
                    <a:pt x="531" y="1126"/>
                  </a:lnTo>
                  <a:lnTo>
                    <a:pt x="549" y="1123"/>
                  </a:lnTo>
                  <a:lnTo>
                    <a:pt x="553" y="1116"/>
                  </a:lnTo>
                  <a:lnTo>
                    <a:pt x="580" y="1113"/>
                  </a:lnTo>
                  <a:lnTo>
                    <a:pt x="601" y="1120"/>
                  </a:lnTo>
                  <a:lnTo>
                    <a:pt x="600" y="1104"/>
                  </a:lnTo>
                  <a:lnTo>
                    <a:pt x="626" y="1111"/>
                  </a:lnTo>
                  <a:lnTo>
                    <a:pt x="667" y="1081"/>
                  </a:lnTo>
                  <a:lnTo>
                    <a:pt x="667" y="1069"/>
                  </a:lnTo>
                  <a:lnTo>
                    <a:pt x="663" y="1062"/>
                  </a:lnTo>
                  <a:lnTo>
                    <a:pt x="669" y="1064"/>
                  </a:lnTo>
                  <a:lnTo>
                    <a:pt x="664" y="1050"/>
                  </a:lnTo>
                  <a:lnTo>
                    <a:pt x="633" y="1034"/>
                  </a:lnTo>
                  <a:lnTo>
                    <a:pt x="610" y="1031"/>
                  </a:lnTo>
                  <a:lnTo>
                    <a:pt x="567" y="1038"/>
                  </a:lnTo>
                  <a:lnTo>
                    <a:pt x="469" y="1090"/>
                  </a:lnTo>
                  <a:lnTo>
                    <a:pt x="438" y="1117"/>
                  </a:lnTo>
                  <a:lnTo>
                    <a:pt x="428" y="1137"/>
                  </a:lnTo>
                  <a:lnTo>
                    <a:pt x="390" y="1181"/>
                  </a:lnTo>
                  <a:lnTo>
                    <a:pt x="370" y="1188"/>
                  </a:lnTo>
                  <a:lnTo>
                    <a:pt x="412" y="1149"/>
                  </a:lnTo>
                  <a:lnTo>
                    <a:pt x="429" y="1116"/>
                  </a:lnTo>
                  <a:lnTo>
                    <a:pt x="428" y="1104"/>
                  </a:lnTo>
                  <a:lnTo>
                    <a:pt x="446" y="1096"/>
                  </a:lnTo>
                  <a:lnTo>
                    <a:pt x="469" y="1061"/>
                  </a:lnTo>
                  <a:lnTo>
                    <a:pt x="491" y="1038"/>
                  </a:lnTo>
                  <a:lnTo>
                    <a:pt x="504" y="1030"/>
                  </a:lnTo>
                  <a:lnTo>
                    <a:pt x="537" y="1026"/>
                  </a:lnTo>
                  <a:lnTo>
                    <a:pt x="547" y="997"/>
                  </a:lnTo>
                  <a:lnTo>
                    <a:pt x="559" y="980"/>
                  </a:lnTo>
                  <a:lnTo>
                    <a:pt x="565" y="978"/>
                  </a:lnTo>
                  <a:lnTo>
                    <a:pt x="575" y="976"/>
                  </a:lnTo>
                  <a:lnTo>
                    <a:pt x="580" y="968"/>
                  </a:lnTo>
                  <a:lnTo>
                    <a:pt x="659" y="962"/>
                  </a:lnTo>
                  <a:lnTo>
                    <a:pt x="770" y="967"/>
                  </a:lnTo>
                  <a:lnTo>
                    <a:pt x="783" y="977"/>
                  </a:lnTo>
                  <a:lnTo>
                    <a:pt x="835" y="966"/>
                  </a:lnTo>
                  <a:lnTo>
                    <a:pt x="845" y="955"/>
                  </a:lnTo>
                  <a:lnTo>
                    <a:pt x="841" y="964"/>
                  </a:lnTo>
                  <a:lnTo>
                    <a:pt x="850" y="968"/>
                  </a:lnTo>
                  <a:lnTo>
                    <a:pt x="867" y="953"/>
                  </a:lnTo>
                  <a:lnTo>
                    <a:pt x="875" y="948"/>
                  </a:lnTo>
                  <a:lnTo>
                    <a:pt x="898" y="913"/>
                  </a:lnTo>
                  <a:lnTo>
                    <a:pt x="902" y="914"/>
                  </a:lnTo>
                  <a:lnTo>
                    <a:pt x="920" y="895"/>
                  </a:lnTo>
                  <a:lnTo>
                    <a:pt x="973" y="886"/>
                  </a:lnTo>
                  <a:lnTo>
                    <a:pt x="973" y="849"/>
                  </a:lnTo>
                  <a:lnTo>
                    <a:pt x="962" y="84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6" name="Freeform 1128"/>
            <p:cNvSpPr>
              <a:spLocks/>
            </p:cNvSpPr>
            <p:nvPr/>
          </p:nvSpPr>
          <p:spPr bwMode="auto">
            <a:xfrm>
              <a:off x="2665799" y="3563899"/>
              <a:ext cx="39445" cy="75856"/>
            </a:xfrm>
            <a:custGeom>
              <a:avLst/>
              <a:gdLst>
                <a:gd name="T0" fmla="*/ 2147483647 w 79"/>
                <a:gd name="T1" fmla="*/ 2147483647 h 151"/>
                <a:gd name="T2" fmla="*/ 2147483647 w 79"/>
                <a:gd name="T3" fmla="*/ 2147483647 h 151"/>
                <a:gd name="T4" fmla="*/ 2147483647 w 79"/>
                <a:gd name="T5" fmla="*/ 2147483647 h 151"/>
                <a:gd name="T6" fmla="*/ 2147483647 w 79"/>
                <a:gd name="T7" fmla="*/ 0 h 151"/>
                <a:gd name="T8" fmla="*/ 2147483647 w 79"/>
                <a:gd name="T9" fmla="*/ 2147483647 h 151"/>
                <a:gd name="T10" fmla="*/ 2147483647 w 79"/>
                <a:gd name="T11" fmla="*/ 2147483647 h 151"/>
                <a:gd name="T12" fmla="*/ 2147483647 w 79"/>
                <a:gd name="T13" fmla="*/ 2147483647 h 151"/>
                <a:gd name="T14" fmla="*/ 2147483647 w 79"/>
                <a:gd name="T15" fmla="*/ 2147483647 h 151"/>
                <a:gd name="T16" fmla="*/ 2147483647 w 79"/>
                <a:gd name="T17" fmla="*/ 2147483647 h 151"/>
                <a:gd name="T18" fmla="*/ 2147483647 w 79"/>
                <a:gd name="T19" fmla="*/ 2147483647 h 151"/>
                <a:gd name="T20" fmla="*/ 2147483647 w 79"/>
                <a:gd name="T21" fmla="*/ 2147483647 h 151"/>
                <a:gd name="T22" fmla="*/ 2147483647 w 79"/>
                <a:gd name="T23" fmla="*/ 2147483647 h 151"/>
                <a:gd name="T24" fmla="*/ 0 w 79"/>
                <a:gd name="T25" fmla="*/ 2147483647 h 151"/>
                <a:gd name="T26" fmla="*/ 2147483647 w 79"/>
                <a:gd name="T27" fmla="*/ 2147483647 h 151"/>
                <a:gd name="T28" fmla="*/ 2147483647 w 79"/>
                <a:gd name="T29" fmla="*/ 2147483647 h 151"/>
                <a:gd name="T30" fmla="*/ 2147483647 w 79"/>
                <a:gd name="T31" fmla="*/ 2147483647 h 151"/>
                <a:gd name="T32" fmla="*/ 2147483647 w 79"/>
                <a:gd name="T33" fmla="*/ 2147483647 h 151"/>
                <a:gd name="T34" fmla="*/ 2147483647 w 79"/>
                <a:gd name="T35" fmla="*/ 2147483647 h 15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9"/>
                <a:gd name="T55" fmla="*/ 0 h 151"/>
                <a:gd name="T56" fmla="*/ 79 w 79"/>
                <a:gd name="T57" fmla="*/ 151 h 15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9" h="151">
                  <a:moveTo>
                    <a:pt x="79" y="131"/>
                  </a:moveTo>
                  <a:lnTo>
                    <a:pt x="68" y="111"/>
                  </a:lnTo>
                  <a:lnTo>
                    <a:pt x="66" y="58"/>
                  </a:lnTo>
                  <a:lnTo>
                    <a:pt x="64" y="0"/>
                  </a:lnTo>
                  <a:lnTo>
                    <a:pt x="52" y="2"/>
                  </a:lnTo>
                  <a:lnTo>
                    <a:pt x="45" y="18"/>
                  </a:lnTo>
                  <a:lnTo>
                    <a:pt x="46" y="22"/>
                  </a:lnTo>
                  <a:lnTo>
                    <a:pt x="40" y="31"/>
                  </a:lnTo>
                  <a:lnTo>
                    <a:pt x="42" y="45"/>
                  </a:lnTo>
                  <a:lnTo>
                    <a:pt x="24" y="58"/>
                  </a:lnTo>
                  <a:lnTo>
                    <a:pt x="21" y="78"/>
                  </a:lnTo>
                  <a:lnTo>
                    <a:pt x="8" y="103"/>
                  </a:lnTo>
                  <a:lnTo>
                    <a:pt x="0" y="143"/>
                  </a:lnTo>
                  <a:lnTo>
                    <a:pt x="4" y="151"/>
                  </a:lnTo>
                  <a:lnTo>
                    <a:pt x="55" y="151"/>
                  </a:lnTo>
                  <a:lnTo>
                    <a:pt x="71" y="142"/>
                  </a:lnTo>
                  <a:lnTo>
                    <a:pt x="76" y="142"/>
                  </a:lnTo>
                  <a:lnTo>
                    <a:pt x="79" y="13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7" name="Freeform 1129"/>
            <p:cNvSpPr>
              <a:spLocks/>
            </p:cNvSpPr>
            <p:nvPr/>
          </p:nvSpPr>
          <p:spPr bwMode="auto">
            <a:xfrm>
              <a:off x="2697657" y="3498663"/>
              <a:ext cx="89510" cy="130472"/>
            </a:xfrm>
            <a:custGeom>
              <a:avLst/>
              <a:gdLst>
                <a:gd name="T0" fmla="*/ 2147483647 w 180"/>
                <a:gd name="T1" fmla="*/ 2147483647 h 265"/>
                <a:gd name="T2" fmla="*/ 0 w 180"/>
                <a:gd name="T3" fmla="*/ 2147483647 h 265"/>
                <a:gd name="T4" fmla="*/ 2147483647 w 180"/>
                <a:gd name="T5" fmla="*/ 2147483647 h 265"/>
                <a:gd name="T6" fmla="*/ 2147483647 w 180"/>
                <a:gd name="T7" fmla="*/ 2147483647 h 265"/>
                <a:gd name="T8" fmla="*/ 2147483647 w 180"/>
                <a:gd name="T9" fmla="*/ 2147483647 h 265"/>
                <a:gd name="T10" fmla="*/ 2147483647 w 180"/>
                <a:gd name="T11" fmla="*/ 2147483647 h 265"/>
                <a:gd name="T12" fmla="*/ 2147483647 w 180"/>
                <a:gd name="T13" fmla="*/ 2147483647 h 265"/>
                <a:gd name="T14" fmla="*/ 2147483647 w 180"/>
                <a:gd name="T15" fmla="*/ 2147483647 h 265"/>
                <a:gd name="T16" fmla="*/ 2147483647 w 180"/>
                <a:gd name="T17" fmla="*/ 2147483647 h 265"/>
                <a:gd name="T18" fmla="*/ 2147483647 w 180"/>
                <a:gd name="T19" fmla="*/ 0 h 265"/>
                <a:gd name="T20" fmla="*/ 2147483647 w 180"/>
                <a:gd name="T21" fmla="*/ 2147483647 h 265"/>
                <a:gd name="T22" fmla="*/ 2147483647 w 180"/>
                <a:gd name="T23" fmla="*/ 2147483647 h 265"/>
                <a:gd name="T24" fmla="*/ 2147483647 w 180"/>
                <a:gd name="T25" fmla="*/ 2147483647 h 265"/>
                <a:gd name="T26" fmla="*/ 2147483647 w 180"/>
                <a:gd name="T27" fmla="*/ 2147483647 h 265"/>
                <a:gd name="T28" fmla="*/ 2147483647 w 180"/>
                <a:gd name="T29" fmla="*/ 2147483647 h 265"/>
                <a:gd name="T30" fmla="*/ 2147483647 w 180"/>
                <a:gd name="T31" fmla="*/ 2147483647 h 265"/>
                <a:gd name="T32" fmla="*/ 2147483647 w 180"/>
                <a:gd name="T33" fmla="*/ 2147483647 h 265"/>
                <a:gd name="T34" fmla="*/ 2147483647 w 180"/>
                <a:gd name="T35" fmla="*/ 2147483647 h 265"/>
                <a:gd name="T36" fmla="*/ 2147483647 w 180"/>
                <a:gd name="T37" fmla="*/ 2147483647 h 265"/>
                <a:gd name="T38" fmla="*/ 2147483647 w 180"/>
                <a:gd name="T39" fmla="*/ 2147483647 h 265"/>
                <a:gd name="T40" fmla="*/ 2147483647 w 180"/>
                <a:gd name="T41" fmla="*/ 2147483647 h 265"/>
                <a:gd name="T42" fmla="*/ 2147483647 w 180"/>
                <a:gd name="T43" fmla="*/ 2147483647 h 265"/>
                <a:gd name="T44" fmla="*/ 2147483647 w 180"/>
                <a:gd name="T45" fmla="*/ 2147483647 h 265"/>
                <a:gd name="T46" fmla="*/ 2147483647 w 180"/>
                <a:gd name="T47" fmla="*/ 2147483647 h 265"/>
                <a:gd name="T48" fmla="*/ 2147483647 w 180"/>
                <a:gd name="T49" fmla="*/ 2147483647 h 265"/>
                <a:gd name="T50" fmla="*/ 2147483647 w 180"/>
                <a:gd name="T51" fmla="*/ 2147483647 h 265"/>
                <a:gd name="T52" fmla="*/ 2147483647 w 180"/>
                <a:gd name="T53" fmla="*/ 2147483647 h 265"/>
                <a:gd name="T54" fmla="*/ 2147483647 w 180"/>
                <a:gd name="T55" fmla="*/ 2147483647 h 265"/>
                <a:gd name="T56" fmla="*/ 2147483647 w 180"/>
                <a:gd name="T57" fmla="*/ 2147483647 h 265"/>
                <a:gd name="T58" fmla="*/ 2147483647 w 180"/>
                <a:gd name="T59" fmla="*/ 2147483647 h 265"/>
                <a:gd name="T60" fmla="*/ 2147483647 w 180"/>
                <a:gd name="T61" fmla="*/ 2147483647 h 265"/>
                <a:gd name="T62" fmla="*/ 2147483647 w 180"/>
                <a:gd name="T63" fmla="*/ 2147483647 h 265"/>
                <a:gd name="T64" fmla="*/ 2147483647 w 180"/>
                <a:gd name="T65" fmla="*/ 2147483647 h 265"/>
                <a:gd name="T66" fmla="*/ 2147483647 w 180"/>
                <a:gd name="T67" fmla="*/ 2147483647 h 265"/>
                <a:gd name="T68" fmla="*/ 2147483647 w 180"/>
                <a:gd name="T69" fmla="*/ 2147483647 h 265"/>
                <a:gd name="T70" fmla="*/ 2147483647 w 180"/>
                <a:gd name="T71" fmla="*/ 2147483647 h 265"/>
                <a:gd name="T72" fmla="*/ 2147483647 w 180"/>
                <a:gd name="T73" fmla="*/ 2147483647 h 265"/>
                <a:gd name="T74" fmla="*/ 2147483647 w 180"/>
                <a:gd name="T75" fmla="*/ 2147483647 h 265"/>
                <a:gd name="T76" fmla="*/ 2147483647 w 180"/>
                <a:gd name="T77" fmla="*/ 2147483647 h 265"/>
                <a:gd name="T78" fmla="*/ 2147483647 w 180"/>
                <a:gd name="T79" fmla="*/ 2147483647 h 265"/>
                <a:gd name="T80" fmla="*/ 2147483647 w 180"/>
                <a:gd name="T81" fmla="*/ 2147483647 h 265"/>
                <a:gd name="T82" fmla="*/ 2147483647 w 180"/>
                <a:gd name="T83" fmla="*/ 2147483647 h 2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0"/>
                <a:gd name="T127" fmla="*/ 0 h 265"/>
                <a:gd name="T128" fmla="*/ 180 w 180"/>
                <a:gd name="T129" fmla="*/ 265 h 2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0" h="265">
                  <a:moveTo>
                    <a:pt x="2" y="192"/>
                  </a:moveTo>
                  <a:lnTo>
                    <a:pt x="0" y="134"/>
                  </a:lnTo>
                  <a:lnTo>
                    <a:pt x="22" y="132"/>
                  </a:lnTo>
                  <a:lnTo>
                    <a:pt x="22" y="121"/>
                  </a:lnTo>
                  <a:lnTo>
                    <a:pt x="31" y="111"/>
                  </a:lnTo>
                  <a:lnTo>
                    <a:pt x="33" y="84"/>
                  </a:lnTo>
                  <a:lnTo>
                    <a:pt x="45" y="57"/>
                  </a:lnTo>
                  <a:lnTo>
                    <a:pt x="48" y="38"/>
                  </a:lnTo>
                  <a:lnTo>
                    <a:pt x="69" y="3"/>
                  </a:lnTo>
                  <a:lnTo>
                    <a:pt x="79" y="0"/>
                  </a:lnTo>
                  <a:lnTo>
                    <a:pt x="88" y="10"/>
                  </a:lnTo>
                  <a:lnTo>
                    <a:pt x="89" y="14"/>
                  </a:lnTo>
                  <a:lnTo>
                    <a:pt x="99" y="17"/>
                  </a:lnTo>
                  <a:lnTo>
                    <a:pt x="123" y="6"/>
                  </a:lnTo>
                  <a:lnTo>
                    <a:pt x="145" y="25"/>
                  </a:lnTo>
                  <a:lnTo>
                    <a:pt x="145" y="68"/>
                  </a:lnTo>
                  <a:lnTo>
                    <a:pt x="145" y="110"/>
                  </a:lnTo>
                  <a:lnTo>
                    <a:pt x="156" y="115"/>
                  </a:lnTo>
                  <a:lnTo>
                    <a:pt x="157" y="132"/>
                  </a:lnTo>
                  <a:lnTo>
                    <a:pt x="166" y="140"/>
                  </a:lnTo>
                  <a:lnTo>
                    <a:pt x="172" y="142"/>
                  </a:lnTo>
                  <a:lnTo>
                    <a:pt x="177" y="139"/>
                  </a:lnTo>
                  <a:lnTo>
                    <a:pt x="178" y="151"/>
                  </a:lnTo>
                  <a:lnTo>
                    <a:pt x="175" y="158"/>
                  </a:lnTo>
                  <a:lnTo>
                    <a:pt x="180" y="158"/>
                  </a:lnTo>
                  <a:lnTo>
                    <a:pt x="180" y="166"/>
                  </a:lnTo>
                  <a:lnTo>
                    <a:pt x="146" y="178"/>
                  </a:lnTo>
                  <a:lnTo>
                    <a:pt x="123" y="196"/>
                  </a:lnTo>
                  <a:lnTo>
                    <a:pt x="108" y="191"/>
                  </a:lnTo>
                  <a:lnTo>
                    <a:pt x="106" y="180"/>
                  </a:lnTo>
                  <a:lnTo>
                    <a:pt x="102" y="180"/>
                  </a:lnTo>
                  <a:lnTo>
                    <a:pt x="89" y="210"/>
                  </a:lnTo>
                  <a:lnTo>
                    <a:pt x="81" y="209"/>
                  </a:lnTo>
                  <a:lnTo>
                    <a:pt x="71" y="219"/>
                  </a:lnTo>
                  <a:lnTo>
                    <a:pt x="65" y="215"/>
                  </a:lnTo>
                  <a:lnTo>
                    <a:pt x="60" y="226"/>
                  </a:lnTo>
                  <a:lnTo>
                    <a:pt x="56" y="220"/>
                  </a:lnTo>
                  <a:lnTo>
                    <a:pt x="47" y="222"/>
                  </a:lnTo>
                  <a:lnTo>
                    <a:pt x="27" y="254"/>
                  </a:lnTo>
                  <a:lnTo>
                    <a:pt x="15" y="265"/>
                  </a:lnTo>
                  <a:lnTo>
                    <a:pt x="4" y="245"/>
                  </a:lnTo>
                  <a:lnTo>
                    <a:pt x="2" y="19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8" name="Freeform 1130"/>
            <p:cNvSpPr>
              <a:spLocks/>
            </p:cNvSpPr>
            <p:nvPr/>
          </p:nvSpPr>
          <p:spPr bwMode="auto">
            <a:xfrm>
              <a:off x="2741654" y="3477423"/>
              <a:ext cx="115300" cy="92543"/>
            </a:xfrm>
            <a:custGeom>
              <a:avLst/>
              <a:gdLst>
                <a:gd name="T0" fmla="*/ 2147483647 w 232"/>
                <a:gd name="T1" fmla="*/ 2147483647 h 184"/>
                <a:gd name="T2" fmla="*/ 2147483647 w 232"/>
                <a:gd name="T3" fmla="*/ 2147483647 h 184"/>
                <a:gd name="T4" fmla="*/ 2147483647 w 232"/>
                <a:gd name="T5" fmla="*/ 2147483647 h 184"/>
                <a:gd name="T6" fmla="*/ 2147483647 w 232"/>
                <a:gd name="T7" fmla="*/ 2147483647 h 184"/>
                <a:gd name="T8" fmla="*/ 2147483647 w 232"/>
                <a:gd name="T9" fmla="*/ 2147483647 h 184"/>
                <a:gd name="T10" fmla="*/ 2147483647 w 232"/>
                <a:gd name="T11" fmla="*/ 2147483647 h 184"/>
                <a:gd name="T12" fmla="*/ 2147483647 w 232"/>
                <a:gd name="T13" fmla="*/ 2147483647 h 184"/>
                <a:gd name="T14" fmla="*/ 2147483647 w 232"/>
                <a:gd name="T15" fmla="*/ 2147483647 h 184"/>
                <a:gd name="T16" fmla="*/ 2147483647 w 232"/>
                <a:gd name="T17" fmla="*/ 2147483647 h 184"/>
                <a:gd name="T18" fmla="*/ 2147483647 w 232"/>
                <a:gd name="T19" fmla="*/ 2147483647 h 184"/>
                <a:gd name="T20" fmla="*/ 2147483647 w 232"/>
                <a:gd name="T21" fmla="*/ 2147483647 h 184"/>
                <a:gd name="T22" fmla="*/ 2147483647 w 232"/>
                <a:gd name="T23" fmla="*/ 2147483647 h 184"/>
                <a:gd name="T24" fmla="*/ 2147483647 w 232"/>
                <a:gd name="T25" fmla="*/ 2147483647 h 184"/>
                <a:gd name="T26" fmla="*/ 2147483647 w 232"/>
                <a:gd name="T27" fmla="*/ 0 h 184"/>
                <a:gd name="T28" fmla="*/ 2147483647 w 232"/>
                <a:gd name="T29" fmla="*/ 2147483647 h 184"/>
                <a:gd name="T30" fmla="*/ 2147483647 w 232"/>
                <a:gd name="T31" fmla="*/ 2147483647 h 184"/>
                <a:gd name="T32" fmla="*/ 2147483647 w 232"/>
                <a:gd name="T33" fmla="*/ 2147483647 h 184"/>
                <a:gd name="T34" fmla="*/ 2147483647 w 232"/>
                <a:gd name="T35" fmla="*/ 2147483647 h 184"/>
                <a:gd name="T36" fmla="*/ 2147483647 w 232"/>
                <a:gd name="T37" fmla="*/ 2147483647 h 184"/>
                <a:gd name="T38" fmla="*/ 2147483647 w 232"/>
                <a:gd name="T39" fmla="*/ 2147483647 h 184"/>
                <a:gd name="T40" fmla="*/ 2147483647 w 232"/>
                <a:gd name="T41" fmla="*/ 2147483647 h 184"/>
                <a:gd name="T42" fmla="*/ 2147483647 w 232"/>
                <a:gd name="T43" fmla="*/ 2147483647 h 184"/>
                <a:gd name="T44" fmla="*/ 2147483647 w 232"/>
                <a:gd name="T45" fmla="*/ 2147483647 h 184"/>
                <a:gd name="T46" fmla="*/ 0 w 232"/>
                <a:gd name="T47" fmla="*/ 2147483647 h 184"/>
                <a:gd name="T48" fmla="*/ 2147483647 w 232"/>
                <a:gd name="T49" fmla="*/ 2147483647 h 184"/>
                <a:gd name="T50" fmla="*/ 2147483647 w 232"/>
                <a:gd name="T51" fmla="*/ 2147483647 h 184"/>
                <a:gd name="T52" fmla="*/ 2147483647 w 232"/>
                <a:gd name="T53" fmla="*/ 2147483647 h 184"/>
                <a:gd name="T54" fmla="*/ 2147483647 w 232"/>
                <a:gd name="T55" fmla="*/ 2147483647 h 184"/>
                <a:gd name="T56" fmla="*/ 2147483647 w 232"/>
                <a:gd name="T57" fmla="*/ 2147483647 h 184"/>
                <a:gd name="T58" fmla="*/ 2147483647 w 232"/>
                <a:gd name="T59" fmla="*/ 2147483647 h 184"/>
                <a:gd name="T60" fmla="*/ 2147483647 w 232"/>
                <a:gd name="T61" fmla="*/ 2147483647 h 184"/>
                <a:gd name="T62" fmla="*/ 2147483647 w 232"/>
                <a:gd name="T63" fmla="*/ 2147483647 h 184"/>
                <a:gd name="T64" fmla="*/ 2147483647 w 232"/>
                <a:gd name="T65" fmla="*/ 2147483647 h 184"/>
                <a:gd name="T66" fmla="*/ 2147483647 w 232"/>
                <a:gd name="T67" fmla="*/ 2147483647 h 184"/>
                <a:gd name="T68" fmla="*/ 2147483647 w 232"/>
                <a:gd name="T69" fmla="*/ 2147483647 h 184"/>
                <a:gd name="T70" fmla="*/ 2147483647 w 232"/>
                <a:gd name="T71" fmla="*/ 2147483647 h 184"/>
                <a:gd name="T72" fmla="*/ 2147483647 w 232"/>
                <a:gd name="T73" fmla="*/ 2147483647 h 184"/>
                <a:gd name="T74" fmla="*/ 2147483647 w 232"/>
                <a:gd name="T75" fmla="*/ 2147483647 h 184"/>
                <a:gd name="T76" fmla="*/ 2147483647 w 232"/>
                <a:gd name="T77" fmla="*/ 2147483647 h 184"/>
                <a:gd name="T78" fmla="*/ 2147483647 w 232"/>
                <a:gd name="T79" fmla="*/ 2147483647 h 184"/>
                <a:gd name="T80" fmla="*/ 2147483647 w 232"/>
                <a:gd name="T81" fmla="*/ 2147483647 h 184"/>
                <a:gd name="T82" fmla="*/ 2147483647 w 232"/>
                <a:gd name="T83" fmla="*/ 2147483647 h 184"/>
                <a:gd name="T84" fmla="*/ 2147483647 w 232"/>
                <a:gd name="T85" fmla="*/ 2147483647 h 184"/>
                <a:gd name="T86" fmla="*/ 2147483647 w 232"/>
                <a:gd name="T87" fmla="*/ 2147483647 h 184"/>
                <a:gd name="T88" fmla="*/ 2147483647 w 232"/>
                <a:gd name="T89" fmla="*/ 2147483647 h 184"/>
                <a:gd name="T90" fmla="*/ 2147483647 w 232"/>
                <a:gd name="T91" fmla="*/ 2147483647 h 18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32"/>
                <a:gd name="T139" fmla="*/ 0 h 184"/>
                <a:gd name="T140" fmla="*/ 232 w 232"/>
                <a:gd name="T141" fmla="*/ 184 h 18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32" h="184">
                  <a:moveTo>
                    <a:pt x="225" y="127"/>
                  </a:moveTo>
                  <a:lnTo>
                    <a:pt x="232" y="122"/>
                  </a:lnTo>
                  <a:lnTo>
                    <a:pt x="228" y="120"/>
                  </a:lnTo>
                  <a:lnTo>
                    <a:pt x="199" y="111"/>
                  </a:lnTo>
                  <a:lnTo>
                    <a:pt x="185" y="83"/>
                  </a:lnTo>
                  <a:lnTo>
                    <a:pt x="185" y="61"/>
                  </a:lnTo>
                  <a:lnTo>
                    <a:pt x="166" y="60"/>
                  </a:lnTo>
                  <a:lnTo>
                    <a:pt x="180" y="46"/>
                  </a:lnTo>
                  <a:lnTo>
                    <a:pt x="187" y="27"/>
                  </a:lnTo>
                  <a:lnTo>
                    <a:pt x="187" y="19"/>
                  </a:lnTo>
                  <a:lnTo>
                    <a:pt x="173" y="8"/>
                  </a:lnTo>
                  <a:lnTo>
                    <a:pt x="150" y="22"/>
                  </a:lnTo>
                  <a:lnTo>
                    <a:pt x="143" y="7"/>
                  </a:lnTo>
                  <a:lnTo>
                    <a:pt x="122" y="0"/>
                  </a:lnTo>
                  <a:lnTo>
                    <a:pt x="95" y="3"/>
                  </a:lnTo>
                  <a:lnTo>
                    <a:pt x="91" y="10"/>
                  </a:lnTo>
                  <a:lnTo>
                    <a:pt x="73" y="13"/>
                  </a:lnTo>
                  <a:lnTo>
                    <a:pt x="63" y="3"/>
                  </a:lnTo>
                  <a:lnTo>
                    <a:pt x="40" y="3"/>
                  </a:lnTo>
                  <a:lnTo>
                    <a:pt x="40" y="8"/>
                  </a:lnTo>
                  <a:lnTo>
                    <a:pt x="30" y="8"/>
                  </a:lnTo>
                  <a:lnTo>
                    <a:pt x="29" y="32"/>
                  </a:lnTo>
                  <a:lnTo>
                    <a:pt x="21" y="40"/>
                  </a:lnTo>
                  <a:lnTo>
                    <a:pt x="0" y="50"/>
                  </a:lnTo>
                  <a:lnTo>
                    <a:pt x="1" y="54"/>
                  </a:lnTo>
                  <a:lnTo>
                    <a:pt x="11" y="57"/>
                  </a:lnTo>
                  <a:lnTo>
                    <a:pt x="35" y="46"/>
                  </a:lnTo>
                  <a:lnTo>
                    <a:pt x="57" y="65"/>
                  </a:lnTo>
                  <a:lnTo>
                    <a:pt x="57" y="108"/>
                  </a:lnTo>
                  <a:lnTo>
                    <a:pt x="57" y="150"/>
                  </a:lnTo>
                  <a:lnTo>
                    <a:pt x="68" y="155"/>
                  </a:lnTo>
                  <a:lnTo>
                    <a:pt x="69" y="172"/>
                  </a:lnTo>
                  <a:lnTo>
                    <a:pt x="78" y="180"/>
                  </a:lnTo>
                  <a:lnTo>
                    <a:pt x="84" y="182"/>
                  </a:lnTo>
                  <a:lnTo>
                    <a:pt x="89" y="179"/>
                  </a:lnTo>
                  <a:lnTo>
                    <a:pt x="105" y="184"/>
                  </a:lnTo>
                  <a:lnTo>
                    <a:pt x="123" y="182"/>
                  </a:lnTo>
                  <a:lnTo>
                    <a:pt x="131" y="179"/>
                  </a:lnTo>
                  <a:lnTo>
                    <a:pt x="135" y="173"/>
                  </a:lnTo>
                  <a:lnTo>
                    <a:pt x="149" y="173"/>
                  </a:lnTo>
                  <a:lnTo>
                    <a:pt x="191" y="147"/>
                  </a:lnTo>
                  <a:lnTo>
                    <a:pt x="198" y="134"/>
                  </a:lnTo>
                  <a:lnTo>
                    <a:pt x="200" y="140"/>
                  </a:lnTo>
                  <a:lnTo>
                    <a:pt x="206" y="139"/>
                  </a:lnTo>
                  <a:lnTo>
                    <a:pt x="211" y="131"/>
                  </a:lnTo>
                  <a:lnTo>
                    <a:pt x="225" y="12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9" name="Freeform 1131"/>
            <p:cNvSpPr>
              <a:spLocks/>
            </p:cNvSpPr>
            <p:nvPr/>
          </p:nvSpPr>
          <p:spPr bwMode="auto">
            <a:xfrm>
              <a:off x="2805373" y="3541142"/>
              <a:ext cx="110749" cy="75856"/>
            </a:xfrm>
            <a:custGeom>
              <a:avLst/>
              <a:gdLst>
                <a:gd name="T0" fmla="*/ 2147483647 w 221"/>
                <a:gd name="T1" fmla="*/ 2147483647 h 153"/>
                <a:gd name="T2" fmla="*/ 2147483647 w 221"/>
                <a:gd name="T3" fmla="*/ 2147483647 h 153"/>
                <a:gd name="T4" fmla="*/ 2147483647 w 221"/>
                <a:gd name="T5" fmla="*/ 2147483647 h 153"/>
                <a:gd name="T6" fmla="*/ 2147483647 w 221"/>
                <a:gd name="T7" fmla="*/ 2147483647 h 153"/>
                <a:gd name="T8" fmla="*/ 2147483647 w 221"/>
                <a:gd name="T9" fmla="*/ 2147483647 h 153"/>
                <a:gd name="T10" fmla="*/ 2147483647 w 221"/>
                <a:gd name="T11" fmla="*/ 2147483647 h 153"/>
                <a:gd name="T12" fmla="*/ 2147483647 w 221"/>
                <a:gd name="T13" fmla="*/ 2147483647 h 153"/>
                <a:gd name="T14" fmla="*/ 2147483647 w 221"/>
                <a:gd name="T15" fmla="*/ 2147483647 h 153"/>
                <a:gd name="T16" fmla="*/ 2147483647 w 221"/>
                <a:gd name="T17" fmla="*/ 2147483647 h 153"/>
                <a:gd name="T18" fmla="*/ 2147483647 w 221"/>
                <a:gd name="T19" fmla="*/ 0 h 153"/>
                <a:gd name="T20" fmla="*/ 2147483647 w 221"/>
                <a:gd name="T21" fmla="*/ 2147483647 h 153"/>
                <a:gd name="T22" fmla="*/ 2147483647 w 221"/>
                <a:gd name="T23" fmla="*/ 2147483647 h 153"/>
                <a:gd name="T24" fmla="*/ 2147483647 w 221"/>
                <a:gd name="T25" fmla="*/ 2147483647 h 153"/>
                <a:gd name="T26" fmla="*/ 2147483647 w 221"/>
                <a:gd name="T27" fmla="*/ 2147483647 h 153"/>
                <a:gd name="T28" fmla="*/ 2147483647 w 221"/>
                <a:gd name="T29" fmla="*/ 2147483647 h 153"/>
                <a:gd name="T30" fmla="*/ 2147483647 w 221"/>
                <a:gd name="T31" fmla="*/ 2147483647 h 153"/>
                <a:gd name="T32" fmla="*/ 2147483647 w 221"/>
                <a:gd name="T33" fmla="*/ 2147483647 h 153"/>
                <a:gd name="T34" fmla="*/ 2147483647 w 221"/>
                <a:gd name="T35" fmla="*/ 2147483647 h 153"/>
                <a:gd name="T36" fmla="*/ 2147483647 w 221"/>
                <a:gd name="T37" fmla="*/ 2147483647 h 153"/>
                <a:gd name="T38" fmla="*/ 2147483647 w 221"/>
                <a:gd name="T39" fmla="*/ 2147483647 h 153"/>
                <a:gd name="T40" fmla="*/ 2147483647 w 221"/>
                <a:gd name="T41" fmla="*/ 2147483647 h 153"/>
                <a:gd name="T42" fmla="*/ 2147483647 w 221"/>
                <a:gd name="T43" fmla="*/ 2147483647 h 153"/>
                <a:gd name="T44" fmla="*/ 2147483647 w 221"/>
                <a:gd name="T45" fmla="*/ 2147483647 h 153"/>
                <a:gd name="T46" fmla="*/ 0 w 221"/>
                <a:gd name="T47" fmla="*/ 2147483647 h 153"/>
                <a:gd name="T48" fmla="*/ 2147483647 w 221"/>
                <a:gd name="T49" fmla="*/ 2147483647 h 153"/>
                <a:gd name="T50" fmla="*/ 2147483647 w 221"/>
                <a:gd name="T51" fmla="*/ 2147483647 h 153"/>
                <a:gd name="T52" fmla="*/ 2147483647 w 221"/>
                <a:gd name="T53" fmla="*/ 2147483647 h 153"/>
                <a:gd name="T54" fmla="*/ 2147483647 w 221"/>
                <a:gd name="T55" fmla="*/ 2147483647 h 153"/>
                <a:gd name="T56" fmla="*/ 2147483647 w 221"/>
                <a:gd name="T57" fmla="*/ 2147483647 h 153"/>
                <a:gd name="T58" fmla="*/ 2147483647 w 221"/>
                <a:gd name="T59" fmla="*/ 2147483647 h 153"/>
                <a:gd name="T60" fmla="*/ 2147483647 w 221"/>
                <a:gd name="T61" fmla="*/ 2147483647 h 153"/>
                <a:gd name="T62" fmla="*/ 2147483647 w 221"/>
                <a:gd name="T63" fmla="*/ 2147483647 h 153"/>
                <a:gd name="T64" fmla="*/ 2147483647 w 221"/>
                <a:gd name="T65" fmla="*/ 2147483647 h 153"/>
                <a:gd name="T66" fmla="*/ 2147483647 w 221"/>
                <a:gd name="T67" fmla="*/ 2147483647 h 153"/>
                <a:gd name="T68" fmla="*/ 2147483647 w 221"/>
                <a:gd name="T69" fmla="*/ 2147483647 h 153"/>
                <a:gd name="T70" fmla="*/ 2147483647 w 221"/>
                <a:gd name="T71" fmla="*/ 2147483647 h 153"/>
                <a:gd name="T72" fmla="*/ 2147483647 w 221"/>
                <a:gd name="T73" fmla="*/ 2147483647 h 153"/>
                <a:gd name="T74" fmla="*/ 2147483647 w 221"/>
                <a:gd name="T75" fmla="*/ 2147483647 h 153"/>
                <a:gd name="T76" fmla="*/ 2147483647 w 221"/>
                <a:gd name="T77" fmla="*/ 2147483647 h 153"/>
                <a:gd name="T78" fmla="*/ 2147483647 w 221"/>
                <a:gd name="T79" fmla="*/ 2147483647 h 153"/>
                <a:gd name="T80" fmla="*/ 2147483647 w 221"/>
                <a:gd name="T81" fmla="*/ 2147483647 h 153"/>
                <a:gd name="T82" fmla="*/ 2147483647 w 221"/>
                <a:gd name="T83" fmla="*/ 2147483647 h 153"/>
                <a:gd name="T84" fmla="*/ 2147483647 w 221"/>
                <a:gd name="T85" fmla="*/ 2147483647 h 153"/>
                <a:gd name="T86" fmla="*/ 2147483647 w 221"/>
                <a:gd name="T87" fmla="*/ 2147483647 h 153"/>
                <a:gd name="T88" fmla="*/ 2147483647 w 221"/>
                <a:gd name="T89" fmla="*/ 2147483647 h 153"/>
                <a:gd name="T90" fmla="*/ 2147483647 w 221"/>
                <a:gd name="T91" fmla="*/ 2147483647 h 153"/>
                <a:gd name="T92" fmla="*/ 2147483647 w 221"/>
                <a:gd name="T93" fmla="*/ 2147483647 h 153"/>
                <a:gd name="T94" fmla="*/ 2147483647 w 221"/>
                <a:gd name="T95" fmla="*/ 2147483647 h 153"/>
                <a:gd name="T96" fmla="*/ 2147483647 w 221"/>
                <a:gd name="T97" fmla="*/ 2147483647 h 15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21"/>
                <a:gd name="T148" fmla="*/ 0 h 153"/>
                <a:gd name="T149" fmla="*/ 221 w 221"/>
                <a:gd name="T150" fmla="*/ 153 h 15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21" h="153">
                  <a:moveTo>
                    <a:pt x="208" y="28"/>
                  </a:moveTo>
                  <a:lnTo>
                    <a:pt x="203" y="21"/>
                  </a:lnTo>
                  <a:lnTo>
                    <a:pt x="183" y="22"/>
                  </a:lnTo>
                  <a:lnTo>
                    <a:pt x="184" y="15"/>
                  </a:lnTo>
                  <a:lnTo>
                    <a:pt x="181" y="8"/>
                  </a:lnTo>
                  <a:lnTo>
                    <a:pt x="164" y="19"/>
                  </a:lnTo>
                  <a:lnTo>
                    <a:pt x="148" y="21"/>
                  </a:lnTo>
                  <a:lnTo>
                    <a:pt x="145" y="15"/>
                  </a:lnTo>
                  <a:lnTo>
                    <a:pt x="95" y="4"/>
                  </a:lnTo>
                  <a:lnTo>
                    <a:pt x="96" y="0"/>
                  </a:lnTo>
                  <a:lnTo>
                    <a:pt x="82" y="4"/>
                  </a:lnTo>
                  <a:lnTo>
                    <a:pt x="77" y="12"/>
                  </a:lnTo>
                  <a:lnTo>
                    <a:pt x="57" y="33"/>
                  </a:lnTo>
                  <a:lnTo>
                    <a:pt x="59" y="42"/>
                  </a:lnTo>
                  <a:lnTo>
                    <a:pt x="77" y="36"/>
                  </a:lnTo>
                  <a:lnTo>
                    <a:pt x="120" y="38"/>
                  </a:lnTo>
                  <a:lnTo>
                    <a:pt x="119" y="42"/>
                  </a:lnTo>
                  <a:lnTo>
                    <a:pt x="100" y="45"/>
                  </a:lnTo>
                  <a:lnTo>
                    <a:pt x="85" y="57"/>
                  </a:lnTo>
                  <a:lnTo>
                    <a:pt x="74" y="44"/>
                  </a:lnTo>
                  <a:lnTo>
                    <a:pt x="26" y="74"/>
                  </a:lnTo>
                  <a:lnTo>
                    <a:pt x="26" y="78"/>
                  </a:lnTo>
                  <a:lnTo>
                    <a:pt x="13" y="81"/>
                  </a:lnTo>
                  <a:lnTo>
                    <a:pt x="0" y="97"/>
                  </a:lnTo>
                  <a:lnTo>
                    <a:pt x="12" y="87"/>
                  </a:lnTo>
                  <a:lnTo>
                    <a:pt x="3" y="102"/>
                  </a:lnTo>
                  <a:lnTo>
                    <a:pt x="2" y="123"/>
                  </a:lnTo>
                  <a:lnTo>
                    <a:pt x="5" y="134"/>
                  </a:lnTo>
                  <a:lnTo>
                    <a:pt x="12" y="134"/>
                  </a:lnTo>
                  <a:lnTo>
                    <a:pt x="20" y="150"/>
                  </a:lnTo>
                  <a:lnTo>
                    <a:pt x="31" y="153"/>
                  </a:lnTo>
                  <a:lnTo>
                    <a:pt x="37" y="141"/>
                  </a:lnTo>
                  <a:lnTo>
                    <a:pt x="47" y="141"/>
                  </a:lnTo>
                  <a:lnTo>
                    <a:pt x="81" y="106"/>
                  </a:lnTo>
                  <a:lnTo>
                    <a:pt x="87" y="86"/>
                  </a:lnTo>
                  <a:lnTo>
                    <a:pt x="90" y="93"/>
                  </a:lnTo>
                  <a:lnTo>
                    <a:pt x="96" y="83"/>
                  </a:lnTo>
                  <a:lnTo>
                    <a:pt x="102" y="93"/>
                  </a:lnTo>
                  <a:lnTo>
                    <a:pt x="111" y="93"/>
                  </a:lnTo>
                  <a:lnTo>
                    <a:pt x="110" y="79"/>
                  </a:lnTo>
                  <a:lnTo>
                    <a:pt x="120" y="83"/>
                  </a:lnTo>
                  <a:lnTo>
                    <a:pt x="141" y="77"/>
                  </a:lnTo>
                  <a:lnTo>
                    <a:pt x="196" y="49"/>
                  </a:lnTo>
                  <a:lnTo>
                    <a:pt x="216" y="47"/>
                  </a:lnTo>
                  <a:lnTo>
                    <a:pt x="221" y="43"/>
                  </a:lnTo>
                  <a:lnTo>
                    <a:pt x="218" y="41"/>
                  </a:lnTo>
                  <a:lnTo>
                    <a:pt x="205" y="40"/>
                  </a:lnTo>
                  <a:lnTo>
                    <a:pt x="211" y="32"/>
                  </a:lnTo>
                  <a:lnTo>
                    <a:pt x="208" y="2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0" name="Freeform 1132"/>
            <p:cNvSpPr>
              <a:spLocks/>
            </p:cNvSpPr>
            <p:nvPr/>
          </p:nvSpPr>
          <p:spPr bwMode="auto">
            <a:xfrm>
              <a:off x="2647593" y="3573002"/>
              <a:ext cx="42479" cy="66753"/>
            </a:xfrm>
            <a:custGeom>
              <a:avLst/>
              <a:gdLst>
                <a:gd name="T0" fmla="*/ 2147483647 w 83"/>
                <a:gd name="T1" fmla="*/ 2147483647 h 133"/>
                <a:gd name="T2" fmla="*/ 2147483647 w 83"/>
                <a:gd name="T3" fmla="*/ 2147483647 h 133"/>
                <a:gd name="T4" fmla="*/ 2147483647 w 83"/>
                <a:gd name="T5" fmla="*/ 2147483647 h 133"/>
                <a:gd name="T6" fmla="*/ 2147483647 w 83"/>
                <a:gd name="T7" fmla="*/ 2147483647 h 133"/>
                <a:gd name="T8" fmla="*/ 2147483647 w 83"/>
                <a:gd name="T9" fmla="*/ 2147483647 h 133"/>
                <a:gd name="T10" fmla="*/ 2147483647 w 83"/>
                <a:gd name="T11" fmla="*/ 2147483647 h 133"/>
                <a:gd name="T12" fmla="*/ 2147483647 w 83"/>
                <a:gd name="T13" fmla="*/ 2147483647 h 133"/>
                <a:gd name="T14" fmla="*/ 2147483647 w 83"/>
                <a:gd name="T15" fmla="*/ 2147483647 h 133"/>
                <a:gd name="T16" fmla="*/ 2147483647 w 83"/>
                <a:gd name="T17" fmla="*/ 0 h 133"/>
                <a:gd name="T18" fmla="*/ 2147483647 w 83"/>
                <a:gd name="T19" fmla="*/ 0 h 133"/>
                <a:gd name="T20" fmla="*/ 2147483647 w 83"/>
                <a:gd name="T21" fmla="*/ 0 h 133"/>
                <a:gd name="T22" fmla="*/ 2147483647 w 83"/>
                <a:gd name="T23" fmla="*/ 2147483647 h 133"/>
                <a:gd name="T24" fmla="*/ 2147483647 w 83"/>
                <a:gd name="T25" fmla="*/ 2147483647 h 133"/>
                <a:gd name="T26" fmla="*/ 0 w 83"/>
                <a:gd name="T27" fmla="*/ 2147483647 h 133"/>
                <a:gd name="T28" fmla="*/ 2147483647 w 83"/>
                <a:gd name="T29" fmla="*/ 2147483647 h 133"/>
                <a:gd name="T30" fmla="*/ 2147483647 w 83"/>
                <a:gd name="T31" fmla="*/ 2147483647 h 133"/>
                <a:gd name="T32" fmla="*/ 2147483647 w 83"/>
                <a:gd name="T33" fmla="*/ 2147483647 h 133"/>
                <a:gd name="T34" fmla="*/ 2147483647 w 83"/>
                <a:gd name="T35" fmla="*/ 2147483647 h 133"/>
                <a:gd name="T36" fmla="*/ 2147483647 w 83"/>
                <a:gd name="T37" fmla="*/ 2147483647 h 1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133"/>
                <a:gd name="T59" fmla="*/ 83 w 83"/>
                <a:gd name="T60" fmla="*/ 133 h 13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133">
                  <a:moveTo>
                    <a:pt x="41" y="133"/>
                  </a:moveTo>
                  <a:lnTo>
                    <a:pt x="37" y="125"/>
                  </a:lnTo>
                  <a:lnTo>
                    <a:pt x="45" y="85"/>
                  </a:lnTo>
                  <a:lnTo>
                    <a:pt x="58" y="60"/>
                  </a:lnTo>
                  <a:lnTo>
                    <a:pt x="61" y="40"/>
                  </a:lnTo>
                  <a:lnTo>
                    <a:pt x="79" y="27"/>
                  </a:lnTo>
                  <a:lnTo>
                    <a:pt x="77" y="13"/>
                  </a:lnTo>
                  <a:lnTo>
                    <a:pt x="83" y="4"/>
                  </a:lnTo>
                  <a:lnTo>
                    <a:pt x="82" y="0"/>
                  </a:lnTo>
                  <a:lnTo>
                    <a:pt x="39" y="0"/>
                  </a:lnTo>
                  <a:lnTo>
                    <a:pt x="4" y="0"/>
                  </a:lnTo>
                  <a:lnTo>
                    <a:pt x="3" y="21"/>
                  </a:lnTo>
                  <a:lnTo>
                    <a:pt x="6" y="31"/>
                  </a:lnTo>
                  <a:lnTo>
                    <a:pt x="0" y="55"/>
                  </a:lnTo>
                  <a:lnTo>
                    <a:pt x="3" y="73"/>
                  </a:lnTo>
                  <a:lnTo>
                    <a:pt x="1" y="79"/>
                  </a:lnTo>
                  <a:lnTo>
                    <a:pt x="8" y="85"/>
                  </a:lnTo>
                  <a:lnTo>
                    <a:pt x="8" y="133"/>
                  </a:lnTo>
                  <a:lnTo>
                    <a:pt x="41" y="13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1" name="Freeform 1133"/>
            <p:cNvSpPr>
              <a:spLocks/>
            </p:cNvSpPr>
            <p:nvPr/>
          </p:nvSpPr>
          <p:spPr bwMode="auto">
            <a:xfrm>
              <a:off x="2599045" y="3679199"/>
              <a:ext cx="39445" cy="66753"/>
            </a:xfrm>
            <a:custGeom>
              <a:avLst/>
              <a:gdLst>
                <a:gd name="T0" fmla="*/ 2147483647 w 73"/>
                <a:gd name="T1" fmla="*/ 2147483647 h 135"/>
                <a:gd name="T2" fmla="*/ 2147483647 w 73"/>
                <a:gd name="T3" fmla="*/ 2147483647 h 135"/>
                <a:gd name="T4" fmla="*/ 2147483647 w 73"/>
                <a:gd name="T5" fmla="*/ 2147483647 h 135"/>
                <a:gd name="T6" fmla="*/ 2147483647 w 73"/>
                <a:gd name="T7" fmla="*/ 2147483647 h 135"/>
                <a:gd name="T8" fmla="*/ 2147483647 w 73"/>
                <a:gd name="T9" fmla="*/ 2147483647 h 135"/>
                <a:gd name="T10" fmla="*/ 2147483647 w 73"/>
                <a:gd name="T11" fmla="*/ 2147483647 h 135"/>
                <a:gd name="T12" fmla="*/ 2147483647 w 73"/>
                <a:gd name="T13" fmla="*/ 2147483647 h 135"/>
                <a:gd name="T14" fmla="*/ 2147483647 w 73"/>
                <a:gd name="T15" fmla="*/ 2147483647 h 135"/>
                <a:gd name="T16" fmla="*/ 2147483647 w 73"/>
                <a:gd name="T17" fmla="*/ 2147483647 h 135"/>
                <a:gd name="T18" fmla="*/ 2147483647 w 73"/>
                <a:gd name="T19" fmla="*/ 2147483647 h 135"/>
                <a:gd name="T20" fmla="*/ 2147483647 w 73"/>
                <a:gd name="T21" fmla="*/ 2147483647 h 135"/>
                <a:gd name="T22" fmla="*/ 2147483647 w 73"/>
                <a:gd name="T23" fmla="*/ 2147483647 h 135"/>
                <a:gd name="T24" fmla="*/ 2147483647 w 73"/>
                <a:gd name="T25" fmla="*/ 0 h 135"/>
                <a:gd name="T26" fmla="*/ 2147483647 w 73"/>
                <a:gd name="T27" fmla="*/ 2147483647 h 135"/>
                <a:gd name="T28" fmla="*/ 2147483647 w 73"/>
                <a:gd name="T29" fmla="*/ 2147483647 h 135"/>
                <a:gd name="T30" fmla="*/ 2147483647 w 73"/>
                <a:gd name="T31" fmla="*/ 2147483647 h 135"/>
                <a:gd name="T32" fmla="*/ 2147483647 w 73"/>
                <a:gd name="T33" fmla="*/ 2147483647 h 135"/>
                <a:gd name="T34" fmla="*/ 2147483647 w 73"/>
                <a:gd name="T35" fmla="*/ 2147483647 h 135"/>
                <a:gd name="T36" fmla="*/ 2147483647 w 73"/>
                <a:gd name="T37" fmla="*/ 2147483647 h 135"/>
                <a:gd name="T38" fmla="*/ 2147483647 w 73"/>
                <a:gd name="T39" fmla="*/ 2147483647 h 135"/>
                <a:gd name="T40" fmla="*/ 2147483647 w 73"/>
                <a:gd name="T41" fmla="*/ 2147483647 h 135"/>
                <a:gd name="T42" fmla="*/ 2147483647 w 73"/>
                <a:gd name="T43" fmla="*/ 2147483647 h 135"/>
                <a:gd name="T44" fmla="*/ 2147483647 w 73"/>
                <a:gd name="T45" fmla="*/ 2147483647 h 135"/>
                <a:gd name="T46" fmla="*/ 0 w 73"/>
                <a:gd name="T47" fmla="*/ 2147483647 h 135"/>
                <a:gd name="T48" fmla="*/ 2147483647 w 73"/>
                <a:gd name="T49" fmla="*/ 2147483647 h 1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3"/>
                <a:gd name="T76" fmla="*/ 0 h 135"/>
                <a:gd name="T77" fmla="*/ 73 w 73"/>
                <a:gd name="T78" fmla="*/ 135 h 1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3" h="135">
                  <a:moveTo>
                    <a:pt x="2" y="103"/>
                  </a:moveTo>
                  <a:lnTo>
                    <a:pt x="14" y="116"/>
                  </a:lnTo>
                  <a:lnTo>
                    <a:pt x="33" y="123"/>
                  </a:lnTo>
                  <a:lnTo>
                    <a:pt x="33" y="135"/>
                  </a:lnTo>
                  <a:lnTo>
                    <a:pt x="39" y="129"/>
                  </a:lnTo>
                  <a:lnTo>
                    <a:pt x="61" y="97"/>
                  </a:lnTo>
                  <a:lnTo>
                    <a:pt x="64" y="82"/>
                  </a:lnTo>
                  <a:lnTo>
                    <a:pt x="69" y="80"/>
                  </a:lnTo>
                  <a:lnTo>
                    <a:pt x="73" y="64"/>
                  </a:lnTo>
                  <a:lnTo>
                    <a:pt x="61" y="47"/>
                  </a:lnTo>
                  <a:lnTo>
                    <a:pt x="66" y="39"/>
                  </a:lnTo>
                  <a:lnTo>
                    <a:pt x="73" y="22"/>
                  </a:lnTo>
                  <a:lnTo>
                    <a:pt x="38" y="0"/>
                  </a:lnTo>
                  <a:lnTo>
                    <a:pt x="32" y="6"/>
                  </a:lnTo>
                  <a:lnTo>
                    <a:pt x="20" y="21"/>
                  </a:lnTo>
                  <a:lnTo>
                    <a:pt x="23" y="28"/>
                  </a:lnTo>
                  <a:lnTo>
                    <a:pt x="17" y="34"/>
                  </a:lnTo>
                  <a:lnTo>
                    <a:pt x="17" y="46"/>
                  </a:lnTo>
                  <a:lnTo>
                    <a:pt x="22" y="47"/>
                  </a:lnTo>
                  <a:lnTo>
                    <a:pt x="23" y="54"/>
                  </a:lnTo>
                  <a:lnTo>
                    <a:pt x="37" y="69"/>
                  </a:lnTo>
                  <a:lnTo>
                    <a:pt x="20" y="85"/>
                  </a:lnTo>
                  <a:lnTo>
                    <a:pt x="8" y="90"/>
                  </a:lnTo>
                  <a:lnTo>
                    <a:pt x="0" y="99"/>
                  </a:lnTo>
                  <a:lnTo>
                    <a:pt x="2" y="10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2" name="Freeform 1134"/>
            <p:cNvSpPr>
              <a:spLocks/>
            </p:cNvSpPr>
            <p:nvPr/>
          </p:nvSpPr>
          <p:spPr bwMode="auto">
            <a:xfrm>
              <a:off x="2644559" y="3635204"/>
              <a:ext cx="80407" cy="39445"/>
            </a:xfrm>
            <a:custGeom>
              <a:avLst/>
              <a:gdLst>
                <a:gd name="T0" fmla="*/ 0 w 157"/>
                <a:gd name="T1" fmla="*/ 2147483647 h 78"/>
                <a:gd name="T2" fmla="*/ 2147483647 w 157"/>
                <a:gd name="T3" fmla="*/ 2147483647 h 78"/>
                <a:gd name="T4" fmla="*/ 2147483647 w 157"/>
                <a:gd name="T5" fmla="*/ 2147483647 h 78"/>
                <a:gd name="T6" fmla="*/ 2147483647 w 157"/>
                <a:gd name="T7" fmla="*/ 0 h 78"/>
                <a:gd name="T8" fmla="*/ 2147483647 w 157"/>
                <a:gd name="T9" fmla="*/ 0 h 78"/>
                <a:gd name="T10" fmla="*/ 2147483647 w 157"/>
                <a:gd name="T11" fmla="*/ 2147483647 h 78"/>
                <a:gd name="T12" fmla="*/ 2147483647 w 157"/>
                <a:gd name="T13" fmla="*/ 2147483647 h 78"/>
                <a:gd name="T14" fmla="*/ 2147483647 w 157"/>
                <a:gd name="T15" fmla="*/ 2147483647 h 78"/>
                <a:gd name="T16" fmla="*/ 2147483647 w 157"/>
                <a:gd name="T17" fmla="*/ 2147483647 h 78"/>
                <a:gd name="T18" fmla="*/ 2147483647 w 157"/>
                <a:gd name="T19" fmla="*/ 2147483647 h 78"/>
                <a:gd name="T20" fmla="*/ 2147483647 w 157"/>
                <a:gd name="T21" fmla="*/ 2147483647 h 78"/>
                <a:gd name="T22" fmla="*/ 2147483647 w 157"/>
                <a:gd name="T23" fmla="*/ 2147483647 h 78"/>
                <a:gd name="T24" fmla="*/ 2147483647 w 157"/>
                <a:gd name="T25" fmla="*/ 2147483647 h 78"/>
                <a:gd name="T26" fmla="*/ 2147483647 w 157"/>
                <a:gd name="T27" fmla="*/ 2147483647 h 78"/>
                <a:gd name="T28" fmla="*/ 2147483647 w 157"/>
                <a:gd name="T29" fmla="*/ 2147483647 h 78"/>
                <a:gd name="T30" fmla="*/ 2147483647 w 157"/>
                <a:gd name="T31" fmla="*/ 2147483647 h 78"/>
                <a:gd name="T32" fmla="*/ 2147483647 w 157"/>
                <a:gd name="T33" fmla="*/ 2147483647 h 78"/>
                <a:gd name="T34" fmla="*/ 2147483647 w 157"/>
                <a:gd name="T35" fmla="*/ 2147483647 h 78"/>
                <a:gd name="T36" fmla="*/ 2147483647 w 157"/>
                <a:gd name="T37" fmla="*/ 2147483647 h 78"/>
                <a:gd name="T38" fmla="*/ 2147483647 w 157"/>
                <a:gd name="T39" fmla="*/ 2147483647 h 78"/>
                <a:gd name="T40" fmla="*/ 2147483647 w 157"/>
                <a:gd name="T41" fmla="*/ 2147483647 h 78"/>
                <a:gd name="T42" fmla="*/ 2147483647 w 157"/>
                <a:gd name="T43" fmla="*/ 2147483647 h 78"/>
                <a:gd name="T44" fmla="*/ 0 w 157"/>
                <a:gd name="T45" fmla="*/ 2147483647 h 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7"/>
                <a:gd name="T70" fmla="*/ 0 h 78"/>
                <a:gd name="T71" fmla="*/ 157 w 157"/>
                <a:gd name="T72" fmla="*/ 78 h 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7" h="78">
                  <a:moveTo>
                    <a:pt x="0" y="49"/>
                  </a:moveTo>
                  <a:lnTo>
                    <a:pt x="10" y="9"/>
                  </a:lnTo>
                  <a:lnTo>
                    <a:pt x="94" y="9"/>
                  </a:lnTo>
                  <a:lnTo>
                    <a:pt x="110" y="0"/>
                  </a:lnTo>
                  <a:lnTo>
                    <a:pt x="115" y="0"/>
                  </a:lnTo>
                  <a:lnTo>
                    <a:pt x="123" y="17"/>
                  </a:lnTo>
                  <a:lnTo>
                    <a:pt x="112" y="33"/>
                  </a:lnTo>
                  <a:lnTo>
                    <a:pt x="123" y="42"/>
                  </a:lnTo>
                  <a:lnTo>
                    <a:pt x="131" y="62"/>
                  </a:lnTo>
                  <a:lnTo>
                    <a:pt x="137" y="67"/>
                  </a:lnTo>
                  <a:lnTo>
                    <a:pt x="152" y="67"/>
                  </a:lnTo>
                  <a:lnTo>
                    <a:pt x="153" y="59"/>
                  </a:lnTo>
                  <a:lnTo>
                    <a:pt x="151" y="55"/>
                  </a:lnTo>
                  <a:lnTo>
                    <a:pt x="155" y="54"/>
                  </a:lnTo>
                  <a:lnTo>
                    <a:pt x="157" y="66"/>
                  </a:lnTo>
                  <a:lnTo>
                    <a:pt x="147" y="74"/>
                  </a:lnTo>
                  <a:lnTo>
                    <a:pt x="133" y="77"/>
                  </a:lnTo>
                  <a:lnTo>
                    <a:pt x="124" y="70"/>
                  </a:lnTo>
                  <a:lnTo>
                    <a:pt x="106" y="78"/>
                  </a:lnTo>
                  <a:lnTo>
                    <a:pt x="99" y="68"/>
                  </a:lnTo>
                  <a:lnTo>
                    <a:pt x="92" y="63"/>
                  </a:lnTo>
                  <a:lnTo>
                    <a:pt x="90" y="49"/>
                  </a:lnTo>
                  <a:lnTo>
                    <a:pt x="0" y="4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3" name="Freeform 1135"/>
            <p:cNvSpPr>
              <a:spLocks/>
            </p:cNvSpPr>
            <p:nvPr/>
          </p:nvSpPr>
          <p:spPr bwMode="auto">
            <a:xfrm>
              <a:off x="2680969" y="3659477"/>
              <a:ext cx="12137" cy="21239"/>
            </a:xfrm>
            <a:custGeom>
              <a:avLst/>
              <a:gdLst>
                <a:gd name="T0" fmla="*/ 0 w 29"/>
                <a:gd name="T1" fmla="*/ 2147483647 h 41"/>
                <a:gd name="T2" fmla="*/ 2147483647 w 29"/>
                <a:gd name="T3" fmla="*/ 2147483647 h 41"/>
                <a:gd name="T4" fmla="*/ 2147483647 w 29"/>
                <a:gd name="T5" fmla="*/ 2147483647 h 41"/>
                <a:gd name="T6" fmla="*/ 2147483647 w 29"/>
                <a:gd name="T7" fmla="*/ 2147483647 h 41"/>
                <a:gd name="T8" fmla="*/ 2147483647 w 29"/>
                <a:gd name="T9" fmla="*/ 0 h 41"/>
                <a:gd name="T10" fmla="*/ 2147483647 w 29"/>
                <a:gd name="T11" fmla="*/ 0 h 41"/>
                <a:gd name="T12" fmla="*/ 0 w 29"/>
                <a:gd name="T13" fmla="*/ 2147483647 h 41"/>
                <a:gd name="T14" fmla="*/ 0 60000 65536"/>
                <a:gd name="T15" fmla="*/ 0 60000 65536"/>
                <a:gd name="T16" fmla="*/ 0 60000 65536"/>
                <a:gd name="T17" fmla="*/ 0 60000 65536"/>
                <a:gd name="T18" fmla="*/ 0 60000 65536"/>
                <a:gd name="T19" fmla="*/ 0 60000 65536"/>
                <a:gd name="T20" fmla="*/ 0 60000 65536"/>
                <a:gd name="T21" fmla="*/ 0 w 29"/>
                <a:gd name="T22" fmla="*/ 0 h 41"/>
                <a:gd name="T23" fmla="*/ 29 w 29"/>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41">
                  <a:moveTo>
                    <a:pt x="0" y="41"/>
                  </a:moveTo>
                  <a:lnTo>
                    <a:pt x="22" y="33"/>
                  </a:lnTo>
                  <a:lnTo>
                    <a:pt x="29" y="19"/>
                  </a:lnTo>
                  <a:lnTo>
                    <a:pt x="22" y="14"/>
                  </a:lnTo>
                  <a:lnTo>
                    <a:pt x="20" y="0"/>
                  </a:lnTo>
                  <a:lnTo>
                    <a:pt x="3" y="0"/>
                  </a:lnTo>
                  <a:lnTo>
                    <a:pt x="0" y="4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4" name="Freeform 1136"/>
            <p:cNvSpPr>
              <a:spLocks/>
            </p:cNvSpPr>
            <p:nvPr/>
          </p:nvSpPr>
          <p:spPr bwMode="auto">
            <a:xfrm>
              <a:off x="2641524" y="3659477"/>
              <a:ext cx="42479" cy="27308"/>
            </a:xfrm>
            <a:custGeom>
              <a:avLst/>
              <a:gdLst>
                <a:gd name="T0" fmla="*/ 2147483647 w 83"/>
                <a:gd name="T1" fmla="*/ 2147483647 h 58"/>
                <a:gd name="T2" fmla="*/ 2147483647 w 83"/>
                <a:gd name="T3" fmla="*/ 2147483647 h 58"/>
                <a:gd name="T4" fmla="*/ 2147483647 w 83"/>
                <a:gd name="T5" fmla="*/ 2147483647 h 58"/>
                <a:gd name="T6" fmla="*/ 2147483647 w 83"/>
                <a:gd name="T7" fmla="*/ 2147483647 h 58"/>
                <a:gd name="T8" fmla="*/ 2147483647 w 83"/>
                <a:gd name="T9" fmla="*/ 2147483647 h 58"/>
                <a:gd name="T10" fmla="*/ 2147483647 w 83"/>
                <a:gd name="T11" fmla="*/ 0 h 58"/>
                <a:gd name="T12" fmla="*/ 2147483647 w 83"/>
                <a:gd name="T13" fmla="*/ 0 h 58"/>
                <a:gd name="T14" fmla="*/ 2147483647 w 83"/>
                <a:gd name="T15" fmla="*/ 2147483647 h 58"/>
                <a:gd name="T16" fmla="*/ 2147483647 w 83"/>
                <a:gd name="T17" fmla="*/ 2147483647 h 58"/>
                <a:gd name="T18" fmla="*/ 0 w 83"/>
                <a:gd name="T19" fmla="*/ 2147483647 h 58"/>
                <a:gd name="T20" fmla="*/ 2147483647 w 83"/>
                <a:gd name="T21" fmla="*/ 2147483647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3"/>
                <a:gd name="T34" fmla="*/ 0 h 58"/>
                <a:gd name="T35" fmla="*/ 83 w 83"/>
                <a:gd name="T36" fmla="*/ 58 h 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3" h="58">
                  <a:moveTo>
                    <a:pt x="3" y="58"/>
                  </a:moveTo>
                  <a:lnTo>
                    <a:pt x="30" y="50"/>
                  </a:lnTo>
                  <a:lnTo>
                    <a:pt x="39" y="42"/>
                  </a:lnTo>
                  <a:lnTo>
                    <a:pt x="60" y="42"/>
                  </a:lnTo>
                  <a:lnTo>
                    <a:pt x="80" y="41"/>
                  </a:lnTo>
                  <a:lnTo>
                    <a:pt x="83" y="0"/>
                  </a:lnTo>
                  <a:lnTo>
                    <a:pt x="10" y="0"/>
                  </a:lnTo>
                  <a:lnTo>
                    <a:pt x="7" y="42"/>
                  </a:lnTo>
                  <a:lnTo>
                    <a:pt x="10" y="47"/>
                  </a:lnTo>
                  <a:lnTo>
                    <a:pt x="0" y="53"/>
                  </a:lnTo>
                  <a:lnTo>
                    <a:pt x="3" y="5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5" name="Freeform 1137"/>
            <p:cNvSpPr>
              <a:spLocks/>
            </p:cNvSpPr>
            <p:nvPr/>
          </p:nvSpPr>
          <p:spPr bwMode="auto">
            <a:xfrm>
              <a:off x="2568703" y="3744436"/>
              <a:ext cx="6069" cy="6069"/>
            </a:xfrm>
            <a:custGeom>
              <a:avLst/>
              <a:gdLst>
                <a:gd name="T0" fmla="*/ 2147483647 w 11"/>
                <a:gd name="T1" fmla="*/ 2147483647 h 11"/>
                <a:gd name="T2" fmla="*/ 0 w 11"/>
                <a:gd name="T3" fmla="*/ 2147483647 h 11"/>
                <a:gd name="T4" fmla="*/ 2147483647 w 11"/>
                <a:gd name="T5" fmla="*/ 0 h 11"/>
                <a:gd name="T6" fmla="*/ 2147483647 w 11"/>
                <a:gd name="T7" fmla="*/ 2147483647 h 11"/>
                <a:gd name="T8" fmla="*/ 2147483647 w 11"/>
                <a:gd name="T9" fmla="*/ 2147483647 h 11"/>
                <a:gd name="T10" fmla="*/ 0 60000 65536"/>
                <a:gd name="T11" fmla="*/ 0 60000 65536"/>
                <a:gd name="T12" fmla="*/ 0 60000 65536"/>
                <a:gd name="T13" fmla="*/ 0 60000 65536"/>
                <a:gd name="T14" fmla="*/ 0 60000 65536"/>
                <a:gd name="T15" fmla="*/ 0 w 11"/>
                <a:gd name="T16" fmla="*/ 0 h 11"/>
                <a:gd name="T17" fmla="*/ 11 w 11"/>
                <a:gd name="T18" fmla="*/ 11 h 11"/>
              </a:gdLst>
              <a:ahLst/>
              <a:cxnLst>
                <a:cxn ang="T10">
                  <a:pos x="T0" y="T1"/>
                </a:cxn>
                <a:cxn ang="T11">
                  <a:pos x="T2" y="T3"/>
                </a:cxn>
                <a:cxn ang="T12">
                  <a:pos x="T4" y="T5"/>
                </a:cxn>
                <a:cxn ang="T13">
                  <a:pos x="T6" y="T7"/>
                </a:cxn>
                <a:cxn ang="T14">
                  <a:pos x="T8" y="T9"/>
                </a:cxn>
              </a:cxnLst>
              <a:rect l="T15" t="T16" r="T17" b="T18"/>
              <a:pathLst>
                <a:path w="11" h="11">
                  <a:moveTo>
                    <a:pt x="4" y="11"/>
                  </a:moveTo>
                  <a:lnTo>
                    <a:pt x="0" y="3"/>
                  </a:lnTo>
                  <a:lnTo>
                    <a:pt x="4" y="0"/>
                  </a:lnTo>
                  <a:lnTo>
                    <a:pt x="11" y="6"/>
                  </a:lnTo>
                  <a:lnTo>
                    <a:pt x="4" y="1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6" name="Freeform 1138"/>
            <p:cNvSpPr>
              <a:spLocks/>
            </p:cNvSpPr>
            <p:nvPr/>
          </p:nvSpPr>
          <p:spPr bwMode="auto">
            <a:xfrm>
              <a:off x="2450368" y="3698922"/>
              <a:ext cx="104680" cy="94061"/>
            </a:xfrm>
            <a:custGeom>
              <a:avLst/>
              <a:gdLst>
                <a:gd name="T0" fmla="*/ 2147483647 w 211"/>
                <a:gd name="T1" fmla="*/ 2147483647 h 189"/>
                <a:gd name="T2" fmla="*/ 2147483647 w 211"/>
                <a:gd name="T3" fmla="*/ 2147483647 h 189"/>
                <a:gd name="T4" fmla="*/ 2147483647 w 211"/>
                <a:gd name="T5" fmla="*/ 2147483647 h 189"/>
                <a:gd name="T6" fmla="*/ 2147483647 w 211"/>
                <a:gd name="T7" fmla="*/ 2147483647 h 189"/>
                <a:gd name="T8" fmla="*/ 2147483647 w 211"/>
                <a:gd name="T9" fmla="*/ 2147483647 h 189"/>
                <a:gd name="T10" fmla="*/ 2147483647 w 211"/>
                <a:gd name="T11" fmla="*/ 2147483647 h 189"/>
                <a:gd name="T12" fmla="*/ 2147483647 w 211"/>
                <a:gd name="T13" fmla="*/ 2147483647 h 189"/>
                <a:gd name="T14" fmla="*/ 2147483647 w 211"/>
                <a:gd name="T15" fmla="*/ 2147483647 h 189"/>
                <a:gd name="T16" fmla="*/ 2147483647 w 211"/>
                <a:gd name="T17" fmla="*/ 2147483647 h 189"/>
                <a:gd name="T18" fmla="*/ 2147483647 w 211"/>
                <a:gd name="T19" fmla="*/ 2147483647 h 189"/>
                <a:gd name="T20" fmla="*/ 2147483647 w 211"/>
                <a:gd name="T21" fmla="*/ 2147483647 h 189"/>
                <a:gd name="T22" fmla="*/ 2147483647 w 211"/>
                <a:gd name="T23" fmla="*/ 2147483647 h 189"/>
                <a:gd name="T24" fmla="*/ 2147483647 w 211"/>
                <a:gd name="T25" fmla="*/ 2147483647 h 189"/>
                <a:gd name="T26" fmla="*/ 2147483647 w 211"/>
                <a:gd name="T27" fmla="*/ 2147483647 h 189"/>
                <a:gd name="T28" fmla="*/ 2147483647 w 211"/>
                <a:gd name="T29" fmla="*/ 0 h 189"/>
                <a:gd name="T30" fmla="*/ 2147483647 w 211"/>
                <a:gd name="T31" fmla="*/ 2147483647 h 189"/>
                <a:gd name="T32" fmla="*/ 2147483647 w 211"/>
                <a:gd name="T33" fmla="*/ 2147483647 h 189"/>
                <a:gd name="T34" fmla="*/ 2147483647 w 211"/>
                <a:gd name="T35" fmla="*/ 2147483647 h 189"/>
                <a:gd name="T36" fmla="*/ 2147483647 w 211"/>
                <a:gd name="T37" fmla="*/ 2147483647 h 189"/>
                <a:gd name="T38" fmla="*/ 2147483647 w 211"/>
                <a:gd name="T39" fmla="*/ 2147483647 h 189"/>
                <a:gd name="T40" fmla="*/ 2147483647 w 211"/>
                <a:gd name="T41" fmla="*/ 2147483647 h 189"/>
                <a:gd name="T42" fmla="*/ 2147483647 w 211"/>
                <a:gd name="T43" fmla="*/ 2147483647 h 189"/>
                <a:gd name="T44" fmla="*/ 2147483647 w 211"/>
                <a:gd name="T45" fmla="*/ 2147483647 h 189"/>
                <a:gd name="T46" fmla="*/ 2147483647 w 211"/>
                <a:gd name="T47" fmla="*/ 2147483647 h 189"/>
                <a:gd name="T48" fmla="*/ 2147483647 w 211"/>
                <a:gd name="T49" fmla="*/ 2147483647 h 189"/>
                <a:gd name="T50" fmla="*/ 2147483647 w 211"/>
                <a:gd name="T51" fmla="*/ 2147483647 h 189"/>
                <a:gd name="T52" fmla="*/ 2147483647 w 211"/>
                <a:gd name="T53" fmla="*/ 2147483647 h 189"/>
                <a:gd name="T54" fmla="*/ 2147483647 w 211"/>
                <a:gd name="T55" fmla="*/ 2147483647 h 189"/>
                <a:gd name="T56" fmla="*/ 2147483647 w 211"/>
                <a:gd name="T57" fmla="*/ 2147483647 h 189"/>
                <a:gd name="T58" fmla="*/ 2147483647 w 211"/>
                <a:gd name="T59" fmla="*/ 2147483647 h 189"/>
                <a:gd name="T60" fmla="*/ 2147483647 w 211"/>
                <a:gd name="T61" fmla="*/ 2147483647 h 189"/>
                <a:gd name="T62" fmla="*/ 2147483647 w 211"/>
                <a:gd name="T63" fmla="*/ 2147483647 h 189"/>
                <a:gd name="T64" fmla="*/ 2147483647 w 211"/>
                <a:gd name="T65" fmla="*/ 2147483647 h 189"/>
                <a:gd name="T66" fmla="*/ 2147483647 w 211"/>
                <a:gd name="T67" fmla="*/ 2147483647 h 189"/>
                <a:gd name="T68" fmla="*/ 2147483647 w 211"/>
                <a:gd name="T69" fmla="*/ 2147483647 h 189"/>
                <a:gd name="T70" fmla="*/ 2147483647 w 211"/>
                <a:gd name="T71" fmla="*/ 2147483647 h 189"/>
                <a:gd name="T72" fmla="*/ 2147483647 w 211"/>
                <a:gd name="T73" fmla="*/ 2147483647 h 189"/>
                <a:gd name="T74" fmla="*/ 2147483647 w 211"/>
                <a:gd name="T75" fmla="*/ 2147483647 h 189"/>
                <a:gd name="T76" fmla="*/ 2147483647 w 211"/>
                <a:gd name="T77" fmla="*/ 2147483647 h 189"/>
                <a:gd name="T78" fmla="*/ 2147483647 w 211"/>
                <a:gd name="T79" fmla="*/ 2147483647 h 189"/>
                <a:gd name="T80" fmla="*/ 2147483647 w 211"/>
                <a:gd name="T81" fmla="*/ 2147483647 h 189"/>
                <a:gd name="T82" fmla="*/ 2147483647 w 211"/>
                <a:gd name="T83" fmla="*/ 2147483647 h 189"/>
                <a:gd name="T84" fmla="*/ 2147483647 w 211"/>
                <a:gd name="T85" fmla="*/ 2147483647 h 189"/>
                <a:gd name="T86" fmla="*/ 2147483647 w 211"/>
                <a:gd name="T87" fmla="*/ 2147483647 h 189"/>
                <a:gd name="T88" fmla="*/ 2147483647 w 211"/>
                <a:gd name="T89" fmla="*/ 2147483647 h 189"/>
                <a:gd name="T90" fmla="*/ 2147483647 w 211"/>
                <a:gd name="T91" fmla="*/ 2147483647 h 189"/>
                <a:gd name="T92" fmla="*/ 2147483647 w 211"/>
                <a:gd name="T93" fmla="*/ 2147483647 h 189"/>
                <a:gd name="T94" fmla="*/ 2147483647 w 211"/>
                <a:gd name="T95" fmla="*/ 2147483647 h 189"/>
                <a:gd name="T96" fmla="*/ 0 w 211"/>
                <a:gd name="T97" fmla="*/ 2147483647 h 189"/>
                <a:gd name="T98" fmla="*/ 2147483647 w 211"/>
                <a:gd name="T99" fmla="*/ 2147483647 h 18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1"/>
                <a:gd name="T151" fmla="*/ 0 h 189"/>
                <a:gd name="T152" fmla="*/ 211 w 211"/>
                <a:gd name="T153" fmla="*/ 189 h 18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1" h="189">
                  <a:moveTo>
                    <a:pt x="2" y="124"/>
                  </a:moveTo>
                  <a:lnTo>
                    <a:pt x="13" y="122"/>
                  </a:lnTo>
                  <a:lnTo>
                    <a:pt x="26" y="92"/>
                  </a:lnTo>
                  <a:lnTo>
                    <a:pt x="31" y="93"/>
                  </a:lnTo>
                  <a:lnTo>
                    <a:pt x="31" y="99"/>
                  </a:lnTo>
                  <a:lnTo>
                    <a:pt x="38" y="96"/>
                  </a:lnTo>
                  <a:lnTo>
                    <a:pt x="35" y="88"/>
                  </a:lnTo>
                  <a:lnTo>
                    <a:pt x="41" y="78"/>
                  </a:lnTo>
                  <a:lnTo>
                    <a:pt x="51" y="70"/>
                  </a:lnTo>
                  <a:lnTo>
                    <a:pt x="56" y="73"/>
                  </a:lnTo>
                  <a:lnTo>
                    <a:pt x="62" y="70"/>
                  </a:lnTo>
                  <a:lnTo>
                    <a:pt x="76" y="57"/>
                  </a:lnTo>
                  <a:lnTo>
                    <a:pt x="88" y="18"/>
                  </a:lnTo>
                  <a:lnTo>
                    <a:pt x="85" y="3"/>
                  </a:lnTo>
                  <a:lnTo>
                    <a:pt x="92" y="0"/>
                  </a:lnTo>
                  <a:lnTo>
                    <a:pt x="92" y="52"/>
                  </a:lnTo>
                  <a:lnTo>
                    <a:pt x="137" y="52"/>
                  </a:lnTo>
                  <a:lnTo>
                    <a:pt x="136" y="81"/>
                  </a:lnTo>
                  <a:lnTo>
                    <a:pt x="152" y="67"/>
                  </a:lnTo>
                  <a:lnTo>
                    <a:pt x="159" y="68"/>
                  </a:lnTo>
                  <a:lnTo>
                    <a:pt x="166" y="56"/>
                  </a:lnTo>
                  <a:lnTo>
                    <a:pt x="175" y="62"/>
                  </a:lnTo>
                  <a:lnTo>
                    <a:pt x="179" y="62"/>
                  </a:lnTo>
                  <a:lnTo>
                    <a:pt x="182" y="57"/>
                  </a:lnTo>
                  <a:lnTo>
                    <a:pt x="192" y="53"/>
                  </a:lnTo>
                  <a:lnTo>
                    <a:pt x="207" y="58"/>
                  </a:lnTo>
                  <a:lnTo>
                    <a:pt x="211" y="74"/>
                  </a:lnTo>
                  <a:lnTo>
                    <a:pt x="207" y="84"/>
                  </a:lnTo>
                  <a:lnTo>
                    <a:pt x="186" y="67"/>
                  </a:lnTo>
                  <a:lnTo>
                    <a:pt x="182" y="84"/>
                  </a:lnTo>
                  <a:lnTo>
                    <a:pt x="162" y="104"/>
                  </a:lnTo>
                  <a:lnTo>
                    <a:pt x="157" y="100"/>
                  </a:lnTo>
                  <a:lnTo>
                    <a:pt x="145" y="123"/>
                  </a:lnTo>
                  <a:lnTo>
                    <a:pt x="129" y="114"/>
                  </a:lnTo>
                  <a:lnTo>
                    <a:pt x="123" y="131"/>
                  </a:lnTo>
                  <a:lnTo>
                    <a:pt x="101" y="164"/>
                  </a:lnTo>
                  <a:lnTo>
                    <a:pt x="104" y="167"/>
                  </a:lnTo>
                  <a:lnTo>
                    <a:pt x="102" y="172"/>
                  </a:lnTo>
                  <a:lnTo>
                    <a:pt x="94" y="177"/>
                  </a:lnTo>
                  <a:lnTo>
                    <a:pt x="77" y="177"/>
                  </a:lnTo>
                  <a:lnTo>
                    <a:pt x="75" y="183"/>
                  </a:lnTo>
                  <a:lnTo>
                    <a:pt x="62" y="187"/>
                  </a:lnTo>
                  <a:lnTo>
                    <a:pt x="56" y="182"/>
                  </a:lnTo>
                  <a:lnTo>
                    <a:pt x="44" y="189"/>
                  </a:lnTo>
                  <a:lnTo>
                    <a:pt x="35" y="185"/>
                  </a:lnTo>
                  <a:lnTo>
                    <a:pt x="31" y="180"/>
                  </a:lnTo>
                  <a:lnTo>
                    <a:pt x="29" y="171"/>
                  </a:lnTo>
                  <a:lnTo>
                    <a:pt x="14" y="164"/>
                  </a:lnTo>
                  <a:lnTo>
                    <a:pt x="0" y="138"/>
                  </a:lnTo>
                  <a:lnTo>
                    <a:pt x="2" y="12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7" name="Freeform 1139"/>
            <p:cNvSpPr>
              <a:spLocks/>
            </p:cNvSpPr>
            <p:nvPr/>
          </p:nvSpPr>
          <p:spPr bwMode="auto">
            <a:xfrm>
              <a:off x="2401821" y="3660993"/>
              <a:ext cx="94061" cy="100130"/>
            </a:xfrm>
            <a:custGeom>
              <a:avLst/>
              <a:gdLst>
                <a:gd name="T0" fmla="*/ 2147483647 w 186"/>
                <a:gd name="T1" fmla="*/ 2147483647 h 200"/>
                <a:gd name="T2" fmla="*/ 0 w 186"/>
                <a:gd name="T3" fmla="*/ 2147483647 h 200"/>
                <a:gd name="T4" fmla="*/ 0 w 186"/>
                <a:gd name="T5" fmla="*/ 2147483647 h 200"/>
                <a:gd name="T6" fmla="*/ 0 w 186"/>
                <a:gd name="T7" fmla="*/ 2147483647 h 200"/>
                <a:gd name="T8" fmla="*/ 2147483647 w 186"/>
                <a:gd name="T9" fmla="*/ 2147483647 h 200"/>
                <a:gd name="T10" fmla="*/ 2147483647 w 186"/>
                <a:gd name="T11" fmla="*/ 2147483647 h 200"/>
                <a:gd name="T12" fmla="*/ 2147483647 w 186"/>
                <a:gd name="T13" fmla="*/ 2147483647 h 200"/>
                <a:gd name="T14" fmla="*/ 2147483647 w 186"/>
                <a:gd name="T15" fmla="*/ 2147483647 h 200"/>
                <a:gd name="T16" fmla="*/ 2147483647 w 186"/>
                <a:gd name="T17" fmla="*/ 0 h 200"/>
                <a:gd name="T18" fmla="*/ 2147483647 w 186"/>
                <a:gd name="T19" fmla="*/ 2147483647 h 200"/>
                <a:gd name="T20" fmla="*/ 2147483647 w 186"/>
                <a:gd name="T21" fmla="*/ 2147483647 h 200"/>
                <a:gd name="T22" fmla="*/ 2147483647 w 186"/>
                <a:gd name="T23" fmla="*/ 2147483647 h 200"/>
                <a:gd name="T24" fmla="*/ 2147483647 w 186"/>
                <a:gd name="T25" fmla="*/ 2147483647 h 200"/>
                <a:gd name="T26" fmla="*/ 2147483647 w 186"/>
                <a:gd name="T27" fmla="*/ 2147483647 h 200"/>
                <a:gd name="T28" fmla="*/ 2147483647 w 186"/>
                <a:gd name="T29" fmla="*/ 2147483647 h 200"/>
                <a:gd name="T30" fmla="*/ 2147483647 w 186"/>
                <a:gd name="T31" fmla="*/ 2147483647 h 200"/>
                <a:gd name="T32" fmla="*/ 2147483647 w 186"/>
                <a:gd name="T33" fmla="*/ 2147483647 h 200"/>
                <a:gd name="T34" fmla="*/ 2147483647 w 186"/>
                <a:gd name="T35" fmla="*/ 2147483647 h 200"/>
                <a:gd name="T36" fmla="*/ 2147483647 w 186"/>
                <a:gd name="T37" fmla="*/ 2147483647 h 200"/>
                <a:gd name="T38" fmla="*/ 2147483647 w 186"/>
                <a:gd name="T39" fmla="*/ 2147483647 h 200"/>
                <a:gd name="T40" fmla="*/ 2147483647 w 186"/>
                <a:gd name="T41" fmla="*/ 2147483647 h 200"/>
                <a:gd name="T42" fmla="*/ 2147483647 w 186"/>
                <a:gd name="T43" fmla="*/ 2147483647 h 200"/>
                <a:gd name="T44" fmla="*/ 2147483647 w 186"/>
                <a:gd name="T45" fmla="*/ 2147483647 h 200"/>
                <a:gd name="T46" fmla="*/ 2147483647 w 186"/>
                <a:gd name="T47" fmla="*/ 2147483647 h 200"/>
                <a:gd name="T48" fmla="*/ 2147483647 w 186"/>
                <a:gd name="T49" fmla="*/ 2147483647 h 200"/>
                <a:gd name="T50" fmla="*/ 2147483647 w 186"/>
                <a:gd name="T51" fmla="*/ 2147483647 h 200"/>
                <a:gd name="T52" fmla="*/ 2147483647 w 186"/>
                <a:gd name="T53" fmla="*/ 2147483647 h 200"/>
                <a:gd name="T54" fmla="*/ 2147483647 w 186"/>
                <a:gd name="T55" fmla="*/ 2147483647 h 200"/>
                <a:gd name="T56" fmla="*/ 2147483647 w 186"/>
                <a:gd name="T57" fmla="*/ 2147483647 h 200"/>
                <a:gd name="T58" fmla="*/ 2147483647 w 186"/>
                <a:gd name="T59" fmla="*/ 2147483647 h 200"/>
                <a:gd name="T60" fmla="*/ 2147483647 w 186"/>
                <a:gd name="T61" fmla="*/ 2147483647 h 200"/>
                <a:gd name="T62" fmla="*/ 2147483647 w 186"/>
                <a:gd name="T63" fmla="*/ 2147483647 h 200"/>
                <a:gd name="T64" fmla="*/ 2147483647 w 186"/>
                <a:gd name="T65" fmla="*/ 2147483647 h 200"/>
                <a:gd name="T66" fmla="*/ 2147483647 w 186"/>
                <a:gd name="T67" fmla="*/ 2147483647 h 200"/>
                <a:gd name="T68" fmla="*/ 2147483647 w 186"/>
                <a:gd name="T69" fmla="*/ 2147483647 h 2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6"/>
                <a:gd name="T106" fmla="*/ 0 h 200"/>
                <a:gd name="T107" fmla="*/ 186 w 186"/>
                <a:gd name="T108" fmla="*/ 200 h 20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6" h="200">
                  <a:moveTo>
                    <a:pt x="3" y="160"/>
                  </a:moveTo>
                  <a:lnTo>
                    <a:pt x="0" y="163"/>
                  </a:lnTo>
                  <a:lnTo>
                    <a:pt x="0" y="87"/>
                  </a:lnTo>
                  <a:lnTo>
                    <a:pt x="0" y="15"/>
                  </a:lnTo>
                  <a:lnTo>
                    <a:pt x="60" y="15"/>
                  </a:lnTo>
                  <a:lnTo>
                    <a:pt x="103" y="30"/>
                  </a:lnTo>
                  <a:lnTo>
                    <a:pt x="131" y="25"/>
                  </a:lnTo>
                  <a:lnTo>
                    <a:pt x="159" y="9"/>
                  </a:lnTo>
                  <a:lnTo>
                    <a:pt x="186" y="0"/>
                  </a:lnTo>
                  <a:lnTo>
                    <a:pt x="186" y="76"/>
                  </a:lnTo>
                  <a:lnTo>
                    <a:pt x="179" y="79"/>
                  </a:lnTo>
                  <a:lnTo>
                    <a:pt x="182" y="94"/>
                  </a:lnTo>
                  <a:lnTo>
                    <a:pt x="170" y="133"/>
                  </a:lnTo>
                  <a:lnTo>
                    <a:pt x="156" y="146"/>
                  </a:lnTo>
                  <a:lnTo>
                    <a:pt x="150" y="149"/>
                  </a:lnTo>
                  <a:lnTo>
                    <a:pt x="145" y="146"/>
                  </a:lnTo>
                  <a:lnTo>
                    <a:pt x="135" y="154"/>
                  </a:lnTo>
                  <a:lnTo>
                    <a:pt x="129" y="164"/>
                  </a:lnTo>
                  <a:lnTo>
                    <a:pt x="132" y="172"/>
                  </a:lnTo>
                  <a:lnTo>
                    <a:pt x="125" y="175"/>
                  </a:lnTo>
                  <a:lnTo>
                    <a:pt x="125" y="169"/>
                  </a:lnTo>
                  <a:lnTo>
                    <a:pt x="120" y="168"/>
                  </a:lnTo>
                  <a:lnTo>
                    <a:pt x="107" y="198"/>
                  </a:lnTo>
                  <a:lnTo>
                    <a:pt x="96" y="200"/>
                  </a:lnTo>
                  <a:lnTo>
                    <a:pt x="86" y="191"/>
                  </a:lnTo>
                  <a:lnTo>
                    <a:pt x="83" y="182"/>
                  </a:lnTo>
                  <a:lnTo>
                    <a:pt x="71" y="189"/>
                  </a:lnTo>
                  <a:lnTo>
                    <a:pt x="65" y="190"/>
                  </a:lnTo>
                  <a:lnTo>
                    <a:pt x="56" y="184"/>
                  </a:lnTo>
                  <a:lnTo>
                    <a:pt x="50" y="188"/>
                  </a:lnTo>
                  <a:lnTo>
                    <a:pt x="46" y="187"/>
                  </a:lnTo>
                  <a:lnTo>
                    <a:pt x="41" y="181"/>
                  </a:lnTo>
                  <a:lnTo>
                    <a:pt x="26" y="178"/>
                  </a:lnTo>
                  <a:lnTo>
                    <a:pt x="15" y="162"/>
                  </a:lnTo>
                  <a:lnTo>
                    <a:pt x="3" y="16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8" name="Freeform 1140"/>
            <p:cNvSpPr>
              <a:spLocks/>
            </p:cNvSpPr>
            <p:nvPr/>
          </p:nvSpPr>
          <p:spPr bwMode="auto">
            <a:xfrm>
              <a:off x="2285003" y="3497145"/>
              <a:ext cx="136541" cy="72821"/>
            </a:xfrm>
            <a:custGeom>
              <a:avLst/>
              <a:gdLst>
                <a:gd name="T0" fmla="*/ 0 w 277"/>
                <a:gd name="T1" fmla="*/ 2147483647 h 147"/>
                <a:gd name="T2" fmla="*/ 2147483647 w 277"/>
                <a:gd name="T3" fmla="*/ 2147483647 h 147"/>
                <a:gd name="T4" fmla="*/ 2147483647 w 277"/>
                <a:gd name="T5" fmla="*/ 2147483647 h 147"/>
                <a:gd name="T6" fmla="*/ 2147483647 w 277"/>
                <a:gd name="T7" fmla="*/ 0 h 147"/>
                <a:gd name="T8" fmla="*/ 2147483647 w 277"/>
                <a:gd name="T9" fmla="*/ 2147483647 h 147"/>
                <a:gd name="T10" fmla="*/ 2147483647 w 277"/>
                <a:gd name="T11" fmla="*/ 2147483647 h 147"/>
                <a:gd name="T12" fmla="*/ 2147483647 w 277"/>
                <a:gd name="T13" fmla="*/ 2147483647 h 147"/>
                <a:gd name="T14" fmla="*/ 2147483647 w 277"/>
                <a:gd name="T15" fmla="*/ 2147483647 h 147"/>
                <a:gd name="T16" fmla="*/ 2147483647 w 277"/>
                <a:gd name="T17" fmla="*/ 2147483647 h 147"/>
                <a:gd name="T18" fmla="*/ 2147483647 w 277"/>
                <a:gd name="T19" fmla="*/ 2147483647 h 147"/>
                <a:gd name="T20" fmla="*/ 2147483647 w 277"/>
                <a:gd name="T21" fmla="*/ 2147483647 h 147"/>
                <a:gd name="T22" fmla="*/ 2147483647 w 277"/>
                <a:gd name="T23" fmla="*/ 2147483647 h 147"/>
                <a:gd name="T24" fmla="*/ 2147483647 w 277"/>
                <a:gd name="T25" fmla="*/ 2147483647 h 147"/>
                <a:gd name="T26" fmla="*/ 2147483647 w 277"/>
                <a:gd name="T27" fmla="*/ 2147483647 h 147"/>
                <a:gd name="T28" fmla="*/ 2147483647 w 277"/>
                <a:gd name="T29" fmla="*/ 2147483647 h 147"/>
                <a:gd name="T30" fmla="*/ 2147483647 w 277"/>
                <a:gd name="T31" fmla="*/ 2147483647 h 147"/>
                <a:gd name="T32" fmla="*/ 2147483647 w 277"/>
                <a:gd name="T33" fmla="*/ 2147483647 h 147"/>
                <a:gd name="T34" fmla="*/ 2147483647 w 277"/>
                <a:gd name="T35" fmla="*/ 2147483647 h 147"/>
                <a:gd name="T36" fmla="*/ 2147483647 w 277"/>
                <a:gd name="T37" fmla="*/ 2147483647 h 147"/>
                <a:gd name="T38" fmla="*/ 2147483647 w 277"/>
                <a:gd name="T39" fmla="*/ 2147483647 h 147"/>
                <a:gd name="T40" fmla="*/ 2147483647 w 277"/>
                <a:gd name="T41" fmla="*/ 2147483647 h 147"/>
                <a:gd name="T42" fmla="*/ 2147483647 w 277"/>
                <a:gd name="T43" fmla="*/ 2147483647 h 147"/>
                <a:gd name="T44" fmla="*/ 2147483647 w 277"/>
                <a:gd name="T45" fmla="*/ 2147483647 h 147"/>
                <a:gd name="T46" fmla="*/ 2147483647 w 277"/>
                <a:gd name="T47" fmla="*/ 2147483647 h 147"/>
                <a:gd name="T48" fmla="*/ 2147483647 w 277"/>
                <a:gd name="T49" fmla="*/ 2147483647 h 147"/>
                <a:gd name="T50" fmla="*/ 2147483647 w 277"/>
                <a:gd name="T51" fmla="*/ 2147483647 h 147"/>
                <a:gd name="T52" fmla="*/ 2147483647 w 277"/>
                <a:gd name="T53" fmla="*/ 2147483647 h 147"/>
                <a:gd name="T54" fmla="*/ 2147483647 w 277"/>
                <a:gd name="T55" fmla="*/ 2147483647 h 147"/>
                <a:gd name="T56" fmla="*/ 2147483647 w 277"/>
                <a:gd name="T57" fmla="*/ 2147483647 h 147"/>
                <a:gd name="T58" fmla="*/ 2147483647 w 277"/>
                <a:gd name="T59" fmla="*/ 2147483647 h 147"/>
                <a:gd name="T60" fmla="*/ 2147483647 w 277"/>
                <a:gd name="T61" fmla="*/ 2147483647 h 147"/>
                <a:gd name="T62" fmla="*/ 2147483647 w 277"/>
                <a:gd name="T63" fmla="*/ 2147483647 h 147"/>
                <a:gd name="T64" fmla="*/ 2147483647 w 277"/>
                <a:gd name="T65" fmla="*/ 2147483647 h 147"/>
                <a:gd name="T66" fmla="*/ 2147483647 w 277"/>
                <a:gd name="T67" fmla="*/ 2147483647 h 147"/>
                <a:gd name="T68" fmla="*/ 2147483647 w 277"/>
                <a:gd name="T69" fmla="*/ 2147483647 h 147"/>
                <a:gd name="T70" fmla="*/ 2147483647 w 277"/>
                <a:gd name="T71" fmla="*/ 2147483647 h 147"/>
                <a:gd name="T72" fmla="*/ 2147483647 w 277"/>
                <a:gd name="T73" fmla="*/ 2147483647 h 147"/>
                <a:gd name="T74" fmla="*/ 2147483647 w 277"/>
                <a:gd name="T75" fmla="*/ 2147483647 h 147"/>
                <a:gd name="T76" fmla="*/ 0 w 277"/>
                <a:gd name="T77" fmla="*/ 2147483647 h 14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7"/>
                <a:gd name="T118" fmla="*/ 0 h 147"/>
                <a:gd name="T119" fmla="*/ 277 w 277"/>
                <a:gd name="T120" fmla="*/ 147 h 14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7" h="147">
                  <a:moveTo>
                    <a:pt x="0" y="56"/>
                  </a:moveTo>
                  <a:lnTo>
                    <a:pt x="46" y="38"/>
                  </a:lnTo>
                  <a:lnTo>
                    <a:pt x="84" y="8"/>
                  </a:lnTo>
                  <a:lnTo>
                    <a:pt x="110" y="0"/>
                  </a:lnTo>
                  <a:lnTo>
                    <a:pt x="112" y="5"/>
                  </a:lnTo>
                  <a:lnTo>
                    <a:pt x="83" y="33"/>
                  </a:lnTo>
                  <a:lnTo>
                    <a:pt x="83" y="45"/>
                  </a:lnTo>
                  <a:lnTo>
                    <a:pt x="89" y="39"/>
                  </a:lnTo>
                  <a:lnTo>
                    <a:pt x="104" y="38"/>
                  </a:lnTo>
                  <a:lnTo>
                    <a:pt x="118" y="46"/>
                  </a:lnTo>
                  <a:lnTo>
                    <a:pt x="133" y="63"/>
                  </a:lnTo>
                  <a:lnTo>
                    <a:pt x="159" y="65"/>
                  </a:lnTo>
                  <a:lnTo>
                    <a:pt x="182" y="51"/>
                  </a:lnTo>
                  <a:lnTo>
                    <a:pt x="228" y="45"/>
                  </a:lnTo>
                  <a:lnTo>
                    <a:pt x="230" y="59"/>
                  </a:lnTo>
                  <a:lnTo>
                    <a:pt x="237" y="63"/>
                  </a:lnTo>
                  <a:lnTo>
                    <a:pt x="253" y="63"/>
                  </a:lnTo>
                  <a:lnTo>
                    <a:pt x="260" y="63"/>
                  </a:lnTo>
                  <a:lnTo>
                    <a:pt x="265" y="82"/>
                  </a:lnTo>
                  <a:lnTo>
                    <a:pt x="277" y="93"/>
                  </a:lnTo>
                  <a:lnTo>
                    <a:pt x="258" y="98"/>
                  </a:lnTo>
                  <a:lnTo>
                    <a:pt x="250" y="91"/>
                  </a:lnTo>
                  <a:lnTo>
                    <a:pt x="247" y="100"/>
                  </a:lnTo>
                  <a:lnTo>
                    <a:pt x="241" y="100"/>
                  </a:lnTo>
                  <a:lnTo>
                    <a:pt x="218" y="88"/>
                  </a:lnTo>
                  <a:lnTo>
                    <a:pt x="180" y="101"/>
                  </a:lnTo>
                  <a:lnTo>
                    <a:pt x="162" y="116"/>
                  </a:lnTo>
                  <a:lnTo>
                    <a:pt x="162" y="101"/>
                  </a:lnTo>
                  <a:lnTo>
                    <a:pt x="148" y="108"/>
                  </a:lnTo>
                  <a:lnTo>
                    <a:pt x="120" y="147"/>
                  </a:lnTo>
                  <a:lnTo>
                    <a:pt x="114" y="142"/>
                  </a:lnTo>
                  <a:lnTo>
                    <a:pt x="117" y="130"/>
                  </a:lnTo>
                  <a:lnTo>
                    <a:pt x="108" y="131"/>
                  </a:lnTo>
                  <a:lnTo>
                    <a:pt x="111" y="111"/>
                  </a:lnTo>
                  <a:lnTo>
                    <a:pt x="98" y="104"/>
                  </a:lnTo>
                  <a:lnTo>
                    <a:pt x="98" y="96"/>
                  </a:lnTo>
                  <a:lnTo>
                    <a:pt x="12" y="71"/>
                  </a:lnTo>
                  <a:lnTo>
                    <a:pt x="8" y="61"/>
                  </a:lnTo>
                  <a:lnTo>
                    <a:pt x="0" y="5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9" name="Freeform 1141"/>
            <p:cNvSpPr>
              <a:spLocks/>
            </p:cNvSpPr>
            <p:nvPr/>
          </p:nvSpPr>
          <p:spPr bwMode="auto">
            <a:xfrm>
              <a:off x="2356307" y="3551761"/>
              <a:ext cx="97096" cy="116819"/>
            </a:xfrm>
            <a:custGeom>
              <a:avLst/>
              <a:gdLst>
                <a:gd name="T0" fmla="*/ 2147483647 w 195"/>
                <a:gd name="T1" fmla="*/ 2147483647 h 236"/>
                <a:gd name="T2" fmla="*/ 2147483647 w 195"/>
                <a:gd name="T3" fmla="*/ 2147483647 h 236"/>
                <a:gd name="T4" fmla="*/ 2147483647 w 195"/>
                <a:gd name="T5" fmla="*/ 2147483647 h 236"/>
                <a:gd name="T6" fmla="*/ 2147483647 w 195"/>
                <a:gd name="T7" fmla="*/ 2147483647 h 236"/>
                <a:gd name="T8" fmla="*/ 2147483647 w 195"/>
                <a:gd name="T9" fmla="*/ 2147483647 h 236"/>
                <a:gd name="T10" fmla="*/ 2147483647 w 195"/>
                <a:gd name="T11" fmla="*/ 2147483647 h 236"/>
                <a:gd name="T12" fmla="*/ 2147483647 w 195"/>
                <a:gd name="T13" fmla="*/ 2147483647 h 236"/>
                <a:gd name="T14" fmla="*/ 2147483647 w 195"/>
                <a:gd name="T15" fmla="*/ 2147483647 h 236"/>
                <a:gd name="T16" fmla="*/ 2147483647 w 195"/>
                <a:gd name="T17" fmla="*/ 2147483647 h 236"/>
                <a:gd name="T18" fmla="*/ 2147483647 w 195"/>
                <a:gd name="T19" fmla="*/ 2147483647 h 236"/>
                <a:gd name="T20" fmla="*/ 2147483647 w 195"/>
                <a:gd name="T21" fmla="*/ 2147483647 h 236"/>
                <a:gd name="T22" fmla="*/ 2147483647 w 195"/>
                <a:gd name="T23" fmla="*/ 2147483647 h 236"/>
                <a:gd name="T24" fmla="*/ 2147483647 w 195"/>
                <a:gd name="T25" fmla="*/ 2147483647 h 236"/>
                <a:gd name="T26" fmla="*/ 2147483647 w 195"/>
                <a:gd name="T27" fmla="*/ 2147483647 h 236"/>
                <a:gd name="T28" fmla="*/ 2147483647 w 195"/>
                <a:gd name="T29" fmla="*/ 2147483647 h 236"/>
                <a:gd name="T30" fmla="*/ 2147483647 w 195"/>
                <a:gd name="T31" fmla="*/ 0 h 236"/>
                <a:gd name="T32" fmla="*/ 2147483647 w 195"/>
                <a:gd name="T33" fmla="*/ 2147483647 h 236"/>
                <a:gd name="T34" fmla="*/ 2147483647 w 195"/>
                <a:gd name="T35" fmla="*/ 2147483647 h 236"/>
                <a:gd name="T36" fmla="*/ 2147483647 w 195"/>
                <a:gd name="T37" fmla="*/ 2147483647 h 236"/>
                <a:gd name="T38" fmla="*/ 2147483647 w 195"/>
                <a:gd name="T39" fmla="*/ 2147483647 h 236"/>
                <a:gd name="T40" fmla="*/ 2147483647 w 195"/>
                <a:gd name="T41" fmla="*/ 2147483647 h 236"/>
                <a:gd name="T42" fmla="*/ 2147483647 w 195"/>
                <a:gd name="T43" fmla="*/ 2147483647 h 236"/>
                <a:gd name="T44" fmla="*/ 2147483647 w 195"/>
                <a:gd name="T45" fmla="*/ 2147483647 h 236"/>
                <a:gd name="T46" fmla="*/ 2147483647 w 195"/>
                <a:gd name="T47" fmla="*/ 2147483647 h 236"/>
                <a:gd name="T48" fmla="*/ 2147483647 w 195"/>
                <a:gd name="T49" fmla="*/ 2147483647 h 236"/>
                <a:gd name="T50" fmla="*/ 2147483647 w 195"/>
                <a:gd name="T51" fmla="*/ 2147483647 h 236"/>
                <a:gd name="T52" fmla="*/ 2147483647 w 195"/>
                <a:gd name="T53" fmla="*/ 2147483647 h 236"/>
                <a:gd name="T54" fmla="*/ 2147483647 w 195"/>
                <a:gd name="T55" fmla="*/ 2147483647 h 236"/>
                <a:gd name="T56" fmla="*/ 2147483647 w 195"/>
                <a:gd name="T57" fmla="*/ 2147483647 h 236"/>
                <a:gd name="T58" fmla="*/ 2147483647 w 195"/>
                <a:gd name="T59" fmla="*/ 2147483647 h 236"/>
                <a:gd name="T60" fmla="*/ 2147483647 w 195"/>
                <a:gd name="T61" fmla="*/ 2147483647 h 236"/>
                <a:gd name="T62" fmla="*/ 0 w 195"/>
                <a:gd name="T63" fmla="*/ 2147483647 h 236"/>
                <a:gd name="T64" fmla="*/ 2147483647 w 195"/>
                <a:gd name="T65" fmla="*/ 2147483647 h 236"/>
                <a:gd name="T66" fmla="*/ 2147483647 w 195"/>
                <a:gd name="T67" fmla="*/ 2147483647 h 236"/>
                <a:gd name="T68" fmla="*/ 2147483647 w 195"/>
                <a:gd name="T69" fmla="*/ 2147483647 h 236"/>
                <a:gd name="T70" fmla="*/ 2147483647 w 195"/>
                <a:gd name="T71" fmla="*/ 2147483647 h 236"/>
                <a:gd name="T72" fmla="*/ 2147483647 w 195"/>
                <a:gd name="T73" fmla="*/ 2147483647 h 236"/>
                <a:gd name="T74" fmla="*/ 2147483647 w 195"/>
                <a:gd name="T75" fmla="*/ 2147483647 h 236"/>
                <a:gd name="T76" fmla="*/ 2147483647 w 195"/>
                <a:gd name="T77" fmla="*/ 2147483647 h 236"/>
                <a:gd name="T78" fmla="*/ 2147483647 w 195"/>
                <a:gd name="T79" fmla="*/ 2147483647 h 236"/>
                <a:gd name="T80" fmla="*/ 2147483647 w 195"/>
                <a:gd name="T81" fmla="*/ 2147483647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95"/>
                <a:gd name="T124" fmla="*/ 0 h 236"/>
                <a:gd name="T125" fmla="*/ 195 w 19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95" h="236">
                  <a:moveTo>
                    <a:pt x="195" y="157"/>
                  </a:moveTo>
                  <a:lnTo>
                    <a:pt x="189" y="147"/>
                  </a:lnTo>
                  <a:lnTo>
                    <a:pt x="183" y="113"/>
                  </a:lnTo>
                  <a:lnTo>
                    <a:pt x="174" y="98"/>
                  </a:lnTo>
                  <a:lnTo>
                    <a:pt x="153" y="104"/>
                  </a:lnTo>
                  <a:lnTo>
                    <a:pt x="141" y="121"/>
                  </a:lnTo>
                  <a:lnTo>
                    <a:pt x="133" y="122"/>
                  </a:lnTo>
                  <a:lnTo>
                    <a:pt x="130" y="118"/>
                  </a:lnTo>
                  <a:lnTo>
                    <a:pt x="135" y="103"/>
                  </a:lnTo>
                  <a:lnTo>
                    <a:pt x="146" y="95"/>
                  </a:lnTo>
                  <a:lnTo>
                    <a:pt x="156" y="76"/>
                  </a:lnTo>
                  <a:lnTo>
                    <a:pt x="150" y="41"/>
                  </a:lnTo>
                  <a:lnTo>
                    <a:pt x="153" y="37"/>
                  </a:lnTo>
                  <a:lnTo>
                    <a:pt x="148" y="27"/>
                  </a:lnTo>
                  <a:lnTo>
                    <a:pt x="113" y="4"/>
                  </a:lnTo>
                  <a:lnTo>
                    <a:pt x="84" y="0"/>
                  </a:lnTo>
                  <a:lnTo>
                    <a:pt x="80" y="10"/>
                  </a:lnTo>
                  <a:lnTo>
                    <a:pt x="84" y="19"/>
                  </a:lnTo>
                  <a:lnTo>
                    <a:pt x="66" y="27"/>
                  </a:lnTo>
                  <a:lnTo>
                    <a:pt x="64" y="46"/>
                  </a:lnTo>
                  <a:lnTo>
                    <a:pt x="57" y="52"/>
                  </a:lnTo>
                  <a:lnTo>
                    <a:pt x="53" y="36"/>
                  </a:lnTo>
                  <a:lnTo>
                    <a:pt x="34" y="49"/>
                  </a:lnTo>
                  <a:lnTo>
                    <a:pt x="29" y="61"/>
                  </a:lnTo>
                  <a:lnTo>
                    <a:pt x="27" y="88"/>
                  </a:lnTo>
                  <a:lnTo>
                    <a:pt x="23" y="91"/>
                  </a:lnTo>
                  <a:lnTo>
                    <a:pt x="17" y="122"/>
                  </a:lnTo>
                  <a:lnTo>
                    <a:pt x="28" y="147"/>
                  </a:lnTo>
                  <a:lnTo>
                    <a:pt x="30" y="156"/>
                  </a:lnTo>
                  <a:lnTo>
                    <a:pt x="28" y="182"/>
                  </a:lnTo>
                  <a:lnTo>
                    <a:pt x="11" y="226"/>
                  </a:lnTo>
                  <a:lnTo>
                    <a:pt x="0" y="233"/>
                  </a:lnTo>
                  <a:lnTo>
                    <a:pt x="91" y="233"/>
                  </a:lnTo>
                  <a:lnTo>
                    <a:pt x="91" y="236"/>
                  </a:lnTo>
                  <a:lnTo>
                    <a:pt x="151" y="236"/>
                  </a:lnTo>
                  <a:lnTo>
                    <a:pt x="164" y="220"/>
                  </a:lnTo>
                  <a:lnTo>
                    <a:pt x="165" y="210"/>
                  </a:lnTo>
                  <a:lnTo>
                    <a:pt x="174" y="197"/>
                  </a:lnTo>
                  <a:lnTo>
                    <a:pt x="175" y="188"/>
                  </a:lnTo>
                  <a:lnTo>
                    <a:pt x="189" y="183"/>
                  </a:lnTo>
                  <a:lnTo>
                    <a:pt x="195" y="15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0" name="Freeform 1142"/>
            <p:cNvSpPr>
              <a:spLocks/>
            </p:cNvSpPr>
            <p:nvPr/>
          </p:nvSpPr>
          <p:spPr bwMode="auto">
            <a:xfrm>
              <a:off x="2435197" y="3846082"/>
              <a:ext cx="106198" cy="80408"/>
            </a:xfrm>
            <a:custGeom>
              <a:avLst/>
              <a:gdLst>
                <a:gd name="T0" fmla="*/ 2147483647 w 208"/>
                <a:gd name="T1" fmla="*/ 2147483647 h 163"/>
                <a:gd name="T2" fmla="*/ 2147483647 w 208"/>
                <a:gd name="T3" fmla="*/ 2147483647 h 163"/>
                <a:gd name="T4" fmla="*/ 2147483647 w 208"/>
                <a:gd name="T5" fmla="*/ 2147483647 h 163"/>
                <a:gd name="T6" fmla="*/ 2147483647 w 208"/>
                <a:gd name="T7" fmla="*/ 2147483647 h 163"/>
                <a:gd name="T8" fmla="*/ 2147483647 w 208"/>
                <a:gd name="T9" fmla="*/ 2147483647 h 163"/>
                <a:gd name="T10" fmla="*/ 2147483647 w 208"/>
                <a:gd name="T11" fmla="*/ 2147483647 h 163"/>
                <a:gd name="T12" fmla="*/ 2147483647 w 208"/>
                <a:gd name="T13" fmla="*/ 2147483647 h 163"/>
                <a:gd name="T14" fmla="*/ 2147483647 w 208"/>
                <a:gd name="T15" fmla="*/ 2147483647 h 163"/>
                <a:gd name="T16" fmla="*/ 2147483647 w 208"/>
                <a:gd name="T17" fmla="*/ 2147483647 h 163"/>
                <a:gd name="T18" fmla="*/ 2147483647 w 208"/>
                <a:gd name="T19" fmla="*/ 2147483647 h 163"/>
                <a:gd name="T20" fmla="*/ 2147483647 w 208"/>
                <a:gd name="T21" fmla="*/ 2147483647 h 163"/>
                <a:gd name="T22" fmla="*/ 2147483647 w 208"/>
                <a:gd name="T23" fmla="*/ 2147483647 h 163"/>
                <a:gd name="T24" fmla="*/ 2147483647 w 208"/>
                <a:gd name="T25" fmla="*/ 2147483647 h 163"/>
                <a:gd name="T26" fmla="*/ 2147483647 w 208"/>
                <a:gd name="T27" fmla="*/ 2147483647 h 163"/>
                <a:gd name="T28" fmla="*/ 2147483647 w 208"/>
                <a:gd name="T29" fmla="*/ 0 h 163"/>
                <a:gd name="T30" fmla="*/ 2147483647 w 208"/>
                <a:gd name="T31" fmla="*/ 2147483647 h 163"/>
                <a:gd name="T32" fmla="*/ 0 w 208"/>
                <a:gd name="T33" fmla="*/ 2147483647 h 163"/>
                <a:gd name="T34" fmla="*/ 2147483647 w 208"/>
                <a:gd name="T35" fmla="*/ 2147483647 h 163"/>
                <a:gd name="T36" fmla="*/ 2147483647 w 208"/>
                <a:gd name="T37" fmla="*/ 2147483647 h 163"/>
                <a:gd name="T38" fmla="*/ 2147483647 w 208"/>
                <a:gd name="T39" fmla="*/ 2147483647 h 163"/>
                <a:gd name="T40" fmla="*/ 2147483647 w 208"/>
                <a:gd name="T41" fmla="*/ 2147483647 h 163"/>
                <a:gd name="T42" fmla="*/ 2147483647 w 208"/>
                <a:gd name="T43" fmla="*/ 2147483647 h 163"/>
                <a:gd name="T44" fmla="*/ 2147483647 w 208"/>
                <a:gd name="T45" fmla="*/ 2147483647 h 163"/>
                <a:gd name="T46" fmla="*/ 2147483647 w 208"/>
                <a:gd name="T47" fmla="*/ 2147483647 h 163"/>
                <a:gd name="T48" fmla="*/ 2147483647 w 208"/>
                <a:gd name="T49" fmla="*/ 2147483647 h 163"/>
                <a:gd name="T50" fmla="*/ 2147483647 w 208"/>
                <a:gd name="T51" fmla="*/ 2147483647 h 163"/>
                <a:gd name="T52" fmla="*/ 2147483647 w 208"/>
                <a:gd name="T53" fmla="*/ 2147483647 h 163"/>
                <a:gd name="T54" fmla="*/ 2147483647 w 208"/>
                <a:gd name="T55" fmla="*/ 2147483647 h 163"/>
                <a:gd name="T56" fmla="*/ 2147483647 w 208"/>
                <a:gd name="T57" fmla="*/ 2147483647 h 1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163"/>
                <a:gd name="T89" fmla="*/ 208 w 208"/>
                <a:gd name="T90" fmla="*/ 163 h 16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163">
                  <a:moveTo>
                    <a:pt x="108" y="163"/>
                  </a:moveTo>
                  <a:lnTo>
                    <a:pt x="108" y="158"/>
                  </a:lnTo>
                  <a:lnTo>
                    <a:pt x="121" y="150"/>
                  </a:lnTo>
                  <a:lnTo>
                    <a:pt x="116" y="137"/>
                  </a:lnTo>
                  <a:lnTo>
                    <a:pt x="144" y="136"/>
                  </a:lnTo>
                  <a:lnTo>
                    <a:pt x="181" y="107"/>
                  </a:lnTo>
                  <a:lnTo>
                    <a:pt x="181" y="97"/>
                  </a:lnTo>
                  <a:lnTo>
                    <a:pt x="208" y="70"/>
                  </a:lnTo>
                  <a:lnTo>
                    <a:pt x="160" y="21"/>
                  </a:lnTo>
                  <a:lnTo>
                    <a:pt x="112" y="21"/>
                  </a:lnTo>
                  <a:lnTo>
                    <a:pt x="112" y="13"/>
                  </a:lnTo>
                  <a:lnTo>
                    <a:pt x="106" y="5"/>
                  </a:lnTo>
                  <a:lnTo>
                    <a:pt x="102" y="8"/>
                  </a:lnTo>
                  <a:lnTo>
                    <a:pt x="101" y="3"/>
                  </a:lnTo>
                  <a:lnTo>
                    <a:pt x="42" y="0"/>
                  </a:lnTo>
                  <a:lnTo>
                    <a:pt x="11" y="10"/>
                  </a:lnTo>
                  <a:lnTo>
                    <a:pt x="0" y="26"/>
                  </a:lnTo>
                  <a:lnTo>
                    <a:pt x="14" y="38"/>
                  </a:lnTo>
                  <a:lnTo>
                    <a:pt x="22" y="38"/>
                  </a:lnTo>
                  <a:lnTo>
                    <a:pt x="35" y="66"/>
                  </a:lnTo>
                  <a:lnTo>
                    <a:pt x="63" y="90"/>
                  </a:lnTo>
                  <a:lnTo>
                    <a:pt x="62" y="96"/>
                  </a:lnTo>
                  <a:lnTo>
                    <a:pt x="70" y="106"/>
                  </a:lnTo>
                  <a:lnTo>
                    <a:pt x="81" y="113"/>
                  </a:lnTo>
                  <a:lnTo>
                    <a:pt x="86" y="134"/>
                  </a:lnTo>
                  <a:lnTo>
                    <a:pt x="93" y="138"/>
                  </a:lnTo>
                  <a:lnTo>
                    <a:pt x="98" y="149"/>
                  </a:lnTo>
                  <a:lnTo>
                    <a:pt x="97" y="158"/>
                  </a:lnTo>
                  <a:lnTo>
                    <a:pt x="108" y="16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1" name="Freeform 1143"/>
            <p:cNvSpPr>
              <a:spLocks/>
            </p:cNvSpPr>
            <p:nvPr/>
          </p:nvSpPr>
          <p:spPr bwMode="auto">
            <a:xfrm>
              <a:off x="2597528" y="3721678"/>
              <a:ext cx="16689" cy="37929"/>
            </a:xfrm>
            <a:custGeom>
              <a:avLst/>
              <a:gdLst>
                <a:gd name="T0" fmla="*/ 0 w 35"/>
                <a:gd name="T1" fmla="*/ 2147483647 h 77"/>
                <a:gd name="T2" fmla="*/ 2147483647 w 35"/>
                <a:gd name="T3" fmla="*/ 0 h 77"/>
                <a:gd name="T4" fmla="*/ 2147483647 w 35"/>
                <a:gd name="T5" fmla="*/ 2147483647 h 77"/>
                <a:gd name="T6" fmla="*/ 2147483647 w 35"/>
                <a:gd name="T7" fmla="*/ 2147483647 h 77"/>
                <a:gd name="T8" fmla="*/ 2147483647 w 35"/>
                <a:gd name="T9" fmla="*/ 2147483647 h 77"/>
                <a:gd name="T10" fmla="*/ 2147483647 w 35"/>
                <a:gd name="T11" fmla="*/ 2147483647 h 77"/>
                <a:gd name="T12" fmla="*/ 2147483647 w 35"/>
                <a:gd name="T13" fmla="*/ 2147483647 h 77"/>
                <a:gd name="T14" fmla="*/ 2147483647 w 35"/>
                <a:gd name="T15" fmla="*/ 2147483647 h 77"/>
                <a:gd name="T16" fmla="*/ 2147483647 w 35"/>
                <a:gd name="T17" fmla="*/ 2147483647 h 77"/>
                <a:gd name="T18" fmla="*/ 0 w 35"/>
                <a:gd name="T19" fmla="*/ 2147483647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77"/>
                <a:gd name="T32" fmla="*/ 35 w 35"/>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77">
                  <a:moveTo>
                    <a:pt x="0" y="7"/>
                  </a:moveTo>
                  <a:lnTo>
                    <a:pt x="6" y="0"/>
                  </a:lnTo>
                  <a:lnTo>
                    <a:pt x="17" y="3"/>
                  </a:lnTo>
                  <a:lnTo>
                    <a:pt x="9" y="12"/>
                  </a:lnTo>
                  <a:lnTo>
                    <a:pt x="10" y="22"/>
                  </a:lnTo>
                  <a:lnTo>
                    <a:pt x="31" y="59"/>
                  </a:lnTo>
                  <a:lnTo>
                    <a:pt x="35" y="72"/>
                  </a:lnTo>
                  <a:lnTo>
                    <a:pt x="32" y="77"/>
                  </a:lnTo>
                  <a:lnTo>
                    <a:pt x="3" y="76"/>
                  </a:lnTo>
                  <a:lnTo>
                    <a:pt x="0" y="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2" name="Freeform 1144"/>
            <p:cNvSpPr>
              <a:spLocks/>
            </p:cNvSpPr>
            <p:nvPr/>
          </p:nvSpPr>
          <p:spPr bwMode="auto">
            <a:xfrm>
              <a:off x="2592978" y="3770226"/>
              <a:ext cx="15172" cy="24273"/>
            </a:xfrm>
            <a:custGeom>
              <a:avLst/>
              <a:gdLst>
                <a:gd name="T0" fmla="*/ 2147483647 w 31"/>
                <a:gd name="T1" fmla="*/ 2147483647 h 47"/>
                <a:gd name="T2" fmla="*/ 2147483647 w 31"/>
                <a:gd name="T3" fmla="*/ 2147483647 h 47"/>
                <a:gd name="T4" fmla="*/ 2147483647 w 31"/>
                <a:gd name="T5" fmla="*/ 2147483647 h 47"/>
                <a:gd name="T6" fmla="*/ 0 w 31"/>
                <a:gd name="T7" fmla="*/ 2147483647 h 47"/>
                <a:gd name="T8" fmla="*/ 2147483647 w 31"/>
                <a:gd name="T9" fmla="*/ 2147483647 h 47"/>
                <a:gd name="T10" fmla="*/ 2147483647 w 31"/>
                <a:gd name="T11" fmla="*/ 2147483647 h 47"/>
                <a:gd name="T12" fmla="*/ 2147483647 w 31"/>
                <a:gd name="T13" fmla="*/ 2147483647 h 47"/>
                <a:gd name="T14" fmla="*/ 2147483647 w 31"/>
                <a:gd name="T15" fmla="*/ 0 h 47"/>
                <a:gd name="T16" fmla="*/ 2147483647 w 31"/>
                <a:gd name="T17" fmla="*/ 2147483647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47"/>
                <a:gd name="T29" fmla="*/ 31 w 31"/>
                <a:gd name="T30" fmla="*/ 47 h 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47">
                  <a:moveTo>
                    <a:pt x="11" y="3"/>
                  </a:moveTo>
                  <a:lnTo>
                    <a:pt x="14" y="5"/>
                  </a:lnTo>
                  <a:lnTo>
                    <a:pt x="13" y="9"/>
                  </a:lnTo>
                  <a:lnTo>
                    <a:pt x="0" y="31"/>
                  </a:lnTo>
                  <a:lnTo>
                    <a:pt x="4" y="47"/>
                  </a:lnTo>
                  <a:lnTo>
                    <a:pt x="12" y="41"/>
                  </a:lnTo>
                  <a:lnTo>
                    <a:pt x="18" y="22"/>
                  </a:lnTo>
                  <a:lnTo>
                    <a:pt x="31" y="0"/>
                  </a:lnTo>
                  <a:lnTo>
                    <a:pt x="11"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3" name="Freeform 1145"/>
            <p:cNvSpPr>
              <a:spLocks/>
            </p:cNvSpPr>
            <p:nvPr/>
          </p:nvSpPr>
          <p:spPr bwMode="auto">
            <a:xfrm>
              <a:off x="620730" y="2441234"/>
              <a:ext cx="638705" cy="802553"/>
            </a:xfrm>
            <a:custGeom>
              <a:avLst/>
              <a:gdLst>
                <a:gd name="T0" fmla="*/ 2147483647 w 1287"/>
                <a:gd name="T1" fmla="*/ 2147483647 h 1612"/>
                <a:gd name="T2" fmla="*/ 2147483647 w 1287"/>
                <a:gd name="T3" fmla="*/ 2147483647 h 1612"/>
                <a:gd name="T4" fmla="*/ 2147483647 w 1287"/>
                <a:gd name="T5" fmla="*/ 2147483647 h 1612"/>
                <a:gd name="T6" fmla="*/ 2147483647 w 1287"/>
                <a:gd name="T7" fmla="*/ 2147483647 h 1612"/>
                <a:gd name="T8" fmla="*/ 2147483647 w 1287"/>
                <a:gd name="T9" fmla="*/ 2147483647 h 1612"/>
                <a:gd name="T10" fmla="*/ 2147483647 w 1287"/>
                <a:gd name="T11" fmla="*/ 2147483647 h 1612"/>
                <a:gd name="T12" fmla="*/ 2147483647 w 1287"/>
                <a:gd name="T13" fmla="*/ 2147483647 h 1612"/>
                <a:gd name="T14" fmla="*/ 2147483647 w 1287"/>
                <a:gd name="T15" fmla="*/ 2147483647 h 1612"/>
                <a:gd name="T16" fmla="*/ 2147483647 w 1287"/>
                <a:gd name="T17" fmla="*/ 2147483647 h 1612"/>
                <a:gd name="T18" fmla="*/ 2147483647 w 1287"/>
                <a:gd name="T19" fmla="*/ 2147483647 h 1612"/>
                <a:gd name="T20" fmla="*/ 2147483647 w 1287"/>
                <a:gd name="T21" fmla="*/ 2147483647 h 1612"/>
                <a:gd name="T22" fmla="*/ 2147483647 w 1287"/>
                <a:gd name="T23" fmla="*/ 2147483647 h 1612"/>
                <a:gd name="T24" fmla="*/ 2147483647 w 1287"/>
                <a:gd name="T25" fmla="*/ 2147483647 h 1612"/>
                <a:gd name="T26" fmla="*/ 2147483647 w 1287"/>
                <a:gd name="T27" fmla="*/ 2147483647 h 1612"/>
                <a:gd name="T28" fmla="*/ 2147483647 w 1287"/>
                <a:gd name="T29" fmla="*/ 2147483647 h 1612"/>
                <a:gd name="T30" fmla="*/ 2147483647 w 1287"/>
                <a:gd name="T31" fmla="*/ 2147483647 h 1612"/>
                <a:gd name="T32" fmla="*/ 2147483647 w 1287"/>
                <a:gd name="T33" fmla="*/ 2147483647 h 1612"/>
                <a:gd name="T34" fmla="*/ 2147483647 w 1287"/>
                <a:gd name="T35" fmla="*/ 2147483647 h 1612"/>
                <a:gd name="T36" fmla="*/ 2147483647 w 1287"/>
                <a:gd name="T37" fmla="*/ 2147483647 h 1612"/>
                <a:gd name="T38" fmla="*/ 2147483647 w 1287"/>
                <a:gd name="T39" fmla="*/ 2147483647 h 1612"/>
                <a:gd name="T40" fmla="*/ 2147483647 w 1287"/>
                <a:gd name="T41" fmla="*/ 2147483647 h 1612"/>
                <a:gd name="T42" fmla="*/ 2147483647 w 1287"/>
                <a:gd name="T43" fmla="*/ 2147483647 h 1612"/>
                <a:gd name="T44" fmla="*/ 2147483647 w 1287"/>
                <a:gd name="T45" fmla="*/ 2147483647 h 1612"/>
                <a:gd name="T46" fmla="*/ 2147483647 w 1287"/>
                <a:gd name="T47" fmla="*/ 2147483647 h 1612"/>
                <a:gd name="T48" fmla="*/ 2147483647 w 1287"/>
                <a:gd name="T49" fmla="*/ 2147483647 h 1612"/>
                <a:gd name="T50" fmla="*/ 2147483647 w 1287"/>
                <a:gd name="T51" fmla="*/ 2147483647 h 1612"/>
                <a:gd name="T52" fmla="*/ 2147483647 w 1287"/>
                <a:gd name="T53" fmla="*/ 2147483647 h 1612"/>
                <a:gd name="T54" fmla="*/ 2147483647 w 1287"/>
                <a:gd name="T55" fmla="*/ 2147483647 h 1612"/>
                <a:gd name="T56" fmla="*/ 2147483647 w 1287"/>
                <a:gd name="T57" fmla="*/ 2147483647 h 1612"/>
                <a:gd name="T58" fmla="*/ 2147483647 w 1287"/>
                <a:gd name="T59" fmla="*/ 2147483647 h 1612"/>
                <a:gd name="T60" fmla="*/ 2147483647 w 1287"/>
                <a:gd name="T61" fmla="*/ 2147483647 h 1612"/>
                <a:gd name="T62" fmla="*/ 2147483647 w 1287"/>
                <a:gd name="T63" fmla="*/ 2147483647 h 1612"/>
                <a:gd name="T64" fmla="*/ 2147483647 w 1287"/>
                <a:gd name="T65" fmla="*/ 2147483647 h 1612"/>
                <a:gd name="T66" fmla="*/ 2147483647 w 1287"/>
                <a:gd name="T67" fmla="*/ 2147483647 h 1612"/>
                <a:gd name="T68" fmla="*/ 2147483647 w 1287"/>
                <a:gd name="T69" fmla="*/ 2147483647 h 1612"/>
                <a:gd name="T70" fmla="*/ 2147483647 w 1287"/>
                <a:gd name="T71" fmla="*/ 2147483647 h 1612"/>
                <a:gd name="T72" fmla="*/ 2147483647 w 1287"/>
                <a:gd name="T73" fmla="*/ 2147483647 h 1612"/>
                <a:gd name="T74" fmla="*/ 2147483647 w 1287"/>
                <a:gd name="T75" fmla="*/ 2147483647 h 1612"/>
                <a:gd name="T76" fmla="*/ 2147483647 w 1287"/>
                <a:gd name="T77" fmla="*/ 2147483647 h 1612"/>
                <a:gd name="T78" fmla="*/ 2147483647 w 1287"/>
                <a:gd name="T79" fmla="*/ 2147483647 h 1612"/>
                <a:gd name="T80" fmla="*/ 2147483647 w 1287"/>
                <a:gd name="T81" fmla="*/ 2147483647 h 1612"/>
                <a:gd name="T82" fmla="*/ 2147483647 w 1287"/>
                <a:gd name="T83" fmla="*/ 2147483647 h 1612"/>
                <a:gd name="T84" fmla="*/ 2147483647 w 1287"/>
                <a:gd name="T85" fmla="*/ 2147483647 h 1612"/>
                <a:gd name="T86" fmla="*/ 2147483647 w 1287"/>
                <a:gd name="T87" fmla="*/ 2147483647 h 1612"/>
                <a:gd name="T88" fmla="*/ 2147483647 w 1287"/>
                <a:gd name="T89" fmla="*/ 2147483647 h 1612"/>
                <a:gd name="T90" fmla="*/ 2147483647 w 1287"/>
                <a:gd name="T91" fmla="*/ 2147483647 h 1612"/>
                <a:gd name="T92" fmla="*/ 2147483647 w 1287"/>
                <a:gd name="T93" fmla="*/ 2147483647 h 1612"/>
                <a:gd name="T94" fmla="*/ 2147483647 w 1287"/>
                <a:gd name="T95" fmla="*/ 2147483647 h 1612"/>
                <a:gd name="T96" fmla="*/ 2147483647 w 1287"/>
                <a:gd name="T97" fmla="*/ 2147483647 h 1612"/>
                <a:gd name="T98" fmla="*/ 2147483647 w 1287"/>
                <a:gd name="T99" fmla="*/ 2147483647 h 1612"/>
                <a:gd name="T100" fmla="*/ 2147483647 w 1287"/>
                <a:gd name="T101" fmla="*/ 2147483647 h 1612"/>
                <a:gd name="T102" fmla="*/ 2147483647 w 1287"/>
                <a:gd name="T103" fmla="*/ 2147483647 h 1612"/>
                <a:gd name="T104" fmla="*/ 2147483647 w 1287"/>
                <a:gd name="T105" fmla="*/ 2147483647 h 1612"/>
                <a:gd name="T106" fmla="*/ 2147483647 w 1287"/>
                <a:gd name="T107" fmla="*/ 2147483647 h 1612"/>
                <a:gd name="T108" fmla="*/ 2147483647 w 1287"/>
                <a:gd name="T109" fmla="*/ 2147483647 h 1612"/>
                <a:gd name="T110" fmla="*/ 2147483647 w 1287"/>
                <a:gd name="T111" fmla="*/ 2147483647 h 1612"/>
                <a:gd name="T112" fmla="*/ 2147483647 w 1287"/>
                <a:gd name="T113" fmla="*/ 2147483647 h 1612"/>
                <a:gd name="T114" fmla="*/ 2147483647 w 1287"/>
                <a:gd name="T115" fmla="*/ 2147483647 h 161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87"/>
                <a:gd name="T175" fmla="*/ 0 h 1612"/>
                <a:gd name="T176" fmla="*/ 1287 w 1287"/>
                <a:gd name="T177" fmla="*/ 1612 h 161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87" h="1612">
                  <a:moveTo>
                    <a:pt x="1287" y="1251"/>
                  </a:moveTo>
                  <a:lnTo>
                    <a:pt x="1248" y="1204"/>
                  </a:lnTo>
                  <a:lnTo>
                    <a:pt x="1244" y="1200"/>
                  </a:lnTo>
                  <a:lnTo>
                    <a:pt x="1247" y="1177"/>
                  </a:lnTo>
                  <a:lnTo>
                    <a:pt x="1220" y="1177"/>
                  </a:lnTo>
                  <a:lnTo>
                    <a:pt x="1211" y="1190"/>
                  </a:lnTo>
                  <a:lnTo>
                    <a:pt x="1194" y="1179"/>
                  </a:lnTo>
                  <a:lnTo>
                    <a:pt x="1183" y="1189"/>
                  </a:lnTo>
                  <a:lnTo>
                    <a:pt x="1168" y="1178"/>
                  </a:lnTo>
                  <a:lnTo>
                    <a:pt x="1168" y="1127"/>
                  </a:lnTo>
                  <a:lnTo>
                    <a:pt x="1168" y="1075"/>
                  </a:lnTo>
                  <a:lnTo>
                    <a:pt x="1168" y="1021"/>
                  </a:lnTo>
                  <a:lnTo>
                    <a:pt x="1168" y="965"/>
                  </a:lnTo>
                  <a:lnTo>
                    <a:pt x="1168" y="911"/>
                  </a:lnTo>
                  <a:lnTo>
                    <a:pt x="1168" y="854"/>
                  </a:lnTo>
                  <a:lnTo>
                    <a:pt x="1168" y="796"/>
                  </a:lnTo>
                  <a:lnTo>
                    <a:pt x="1168" y="736"/>
                  </a:lnTo>
                  <a:lnTo>
                    <a:pt x="1168" y="676"/>
                  </a:lnTo>
                  <a:lnTo>
                    <a:pt x="1168" y="614"/>
                  </a:lnTo>
                  <a:lnTo>
                    <a:pt x="1168" y="550"/>
                  </a:lnTo>
                  <a:lnTo>
                    <a:pt x="1168" y="486"/>
                  </a:lnTo>
                  <a:lnTo>
                    <a:pt x="1168" y="419"/>
                  </a:lnTo>
                  <a:lnTo>
                    <a:pt x="1168" y="351"/>
                  </a:lnTo>
                  <a:lnTo>
                    <a:pt x="1168" y="281"/>
                  </a:lnTo>
                  <a:lnTo>
                    <a:pt x="1168" y="209"/>
                  </a:lnTo>
                  <a:lnTo>
                    <a:pt x="1160" y="207"/>
                  </a:lnTo>
                  <a:lnTo>
                    <a:pt x="1155" y="219"/>
                  </a:lnTo>
                  <a:lnTo>
                    <a:pt x="1072" y="158"/>
                  </a:lnTo>
                  <a:lnTo>
                    <a:pt x="1061" y="159"/>
                  </a:lnTo>
                  <a:lnTo>
                    <a:pt x="1059" y="172"/>
                  </a:lnTo>
                  <a:lnTo>
                    <a:pt x="1049" y="161"/>
                  </a:lnTo>
                  <a:lnTo>
                    <a:pt x="983" y="175"/>
                  </a:lnTo>
                  <a:lnTo>
                    <a:pt x="952" y="153"/>
                  </a:lnTo>
                  <a:lnTo>
                    <a:pt x="910" y="156"/>
                  </a:lnTo>
                  <a:lnTo>
                    <a:pt x="810" y="111"/>
                  </a:lnTo>
                  <a:lnTo>
                    <a:pt x="766" y="123"/>
                  </a:lnTo>
                  <a:lnTo>
                    <a:pt x="773" y="118"/>
                  </a:lnTo>
                  <a:lnTo>
                    <a:pt x="767" y="111"/>
                  </a:lnTo>
                  <a:lnTo>
                    <a:pt x="706" y="116"/>
                  </a:lnTo>
                  <a:lnTo>
                    <a:pt x="714" y="104"/>
                  </a:lnTo>
                  <a:lnTo>
                    <a:pt x="697" y="100"/>
                  </a:lnTo>
                  <a:lnTo>
                    <a:pt x="683" y="90"/>
                  </a:lnTo>
                  <a:lnTo>
                    <a:pt x="690" y="69"/>
                  </a:lnTo>
                  <a:lnTo>
                    <a:pt x="662" y="63"/>
                  </a:lnTo>
                  <a:lnTo>
                    <a:pt x="664" y="75"/>
                  </a:lnTo>
                  <a:lnTo>
                    <a:pt x="656" y="75"/>
                  </a:lnTo>
                  <a:lnTo>
                    <a:pt x="642" y="53"/>
                  </a:lnTo>
                  <a:lnTo>
                    <a:pt x="599" y="71"/>
                  </a:lnTo>
                  <a:lnTo>
                    <a:pt x="581" y="62"/>
                  </a:lnTo>
                  <a:lnTo>
                    <a:pt x="585" y="55"/>
                  </a:lnTo>
                  <a:lnTo>
                    <a:pt x="577" y="36"/>
                  </a:lnTo>
                  <a:lnTo>
                    <a:pt x="563" y="30"/>
                  </a:lnTo>
                  <a:lnTo>
                    <a:pt x="547" y="45"/>
                  </a:lnTo>
                  <a:lnTo>
                    <a:pt x="546" y="56"/>
                  </a:lnTo>
                  <a:lnTo>
                    <a:pt x="554" y="81"/>
                  </a:lnTo>
                  <a:lnTo>
                    <a:pt x="546" y="81"/>
                  </a:lnTo>
                  <a:lnTo>
                    <a:pt x="541" y="68"/>
                  </a:lnTo>
                  <a:lnTo>
                    <a:pt x="508" y="67"/>
                  </a:lnTo>
                  <a:lnTo>
                    <a:pt x="514" y="51"/>
                  </a:lnTo>
                  <a:lnTo>
                    <a:pt x="541" y="38"/>
                  </a:lnTo>
                  <a:lnTo>
                    <a:pt x="541" y="26"/>
                  </a:lnTo>
                  <a:lnTo>
                    <a:pt x="492" y="0"/>
                  </a:lnTo>
                  <a:lnTo>
                    <a:pt x="478" y="18"/>
                  </a:lnTo>
                  <a:lnTo>
                    <a:pt x="480" y="26"/>
                  </a:lnTo>
                  <a:lnTo>
                    <a:pt x="439" y="67"/>
                  </a:lnTo>
                  <a:lnTo>
                    <a:pt x="386" y="72"/>
                  </a:lnTo>
                  <a:lnTo>
                    <a:pt x="390" y="75"/>
                  </a:lnTo>
                  <a:lnTo>
                    <a:pt x="383" y="79"/>
                  </a:lnTo>
                  <a:lnTo>
                    <a:pt x="385" y="89"/>
                  </a:lnTo>
                  <a:lnTo>
                    <a:pt x="371" y="80"/>
                  </a:lnTo>
                  <a:lnTo>
                    <a:pt x="393" y="57"/>
                  </a:lnTo>
                  <a:lnTo>
                    <a:pt x="355" y="79"/>
                  </a:lnTo>
                  <a:lnTo>
                    <a:pt x="345" y="91"/>
                  </a:lnTo>
                  <a:lnTo>
                    <a:pt x="372" y="109"/>
                  </a:lnTo>
                  <a:lnTo>
                    <a:pt x="355" y="113"/>
                  </a:lnTo>
                  <a:lnTo>
                    <a:pt x="351" y="143"/>
                  </a:lnTo>
                  <a:lnTo>
                    <a:pt x="347" y="127"/>
                  </a:lnTo>
                  <a:lnTo>
                    <a:pt x="340" y="132"/>
                  </a:lnTo>
                  <a:lnTo>
                    <a:pt x="348" y="109"/>
                  </a:lnTo>
                  <a:lnTo>
                    <a:pt x="340" y="99"/>
                  </a:lnTo>
                  <a:lnTo>
                    <a:pt x="265" y="157"/>
                  </a:lnTo>
                  <a:lnTo>
                    <a:pt x="272" y="139"/>
                  </a:lnTo>
                  <a:lnTo>
                    <a:pt x="264" y="138"/>
                  </a:lnTo>
                  <a:lnTo>
                    <a:pt x="254" y="166"/>
                  </a:lnTo>
                  <a:lnTo>
                    <a:pt x="245" y="170"/>
                  </a:lnTo>
                  <a:lnTo>
                    <a:pt x="224" y="198"/>
                  </a:lnTo>
                  <a:lnTo>
                    <a:pt x="220" y="208"/>
                  </a:lnTo>
                  <a:lnTo>
                    <a:pt x="214" y="249"/>
                  </a:lnTo>
                  <a:lnTo>
                    <a:pt x="211" y="240"/>
                  </a:lnTo>
                  <a:lnTo>
                    <a:pt x="197" y="279"/>
                  </a:lnTo>
                  <a:lnTo>
                    <a:pt x="177" y="297"/>
                  </a:lnTo>
                  <a:lnTo>
                    <a:pt x="80" y="311"/>
                  </a:lnTo>
                  <a:lnTo>
                    <a:pt x="78" y="355"/>
                  </a:lnTo>
                  <a:lnTo>
                    <a:pt x="85" y="355"/>
                  </a:lnTo>
                  <a:lnTo>
                    <a:pt x="54" y="371"/>
                  </a:lnTo>
                  <a:lnTo>
                    <a:pt x="162" y="448"/>
                  </a:lnTo>
                  <a:lnTo>
                    <a:pt x="181" y="469"/>
                  </a:lnTo>
                  <a:lnTo>
                    <a:pt x="192" y="515"/>
                  </a:lnTo>
                  <a:lnTo>
                    <a:pt x="228" y="530"/>
                  </a:lnTo>
                  <a:lnTo>
                    <a:pt x="230" y="516"/>
                  </a:lnTo>
                  <a:lnTo>
                    <a:pt x="243" y="511"/>
                  </a:lnTo>
                  <a:lnTo>
                    <a:pt x="240" y="527"/>
                  </a:lnTo>
                  <a:lnTo>
                    <a:pt x="243" y="531"/>
                  </a:lnTo>
                  <a:lnTo>
                    <a:pt x="278" y="525"/>
                  </a:lnTo>
                  <a:lnTo>
                    <a:pt x="284" y="531"/>
                  </a:lnTo>
                  <a:lnTo>
                    <a:pt x="269" y="552"/>
                  </a:lnTo>
                  <a:lnTo>
                    <a:pt x="291" y="577"/>
                  </a:lnTo>
                  <a:lnTo>
                    <a:pt x="296" y="561"/>
                  </a:lnTo>
                  <a:lnTo>
                    <a:pt x="298" y="570"/>
                  </a:lnTo>
                  <a:lnTo>
                    <a:pt x="326" y="573"/>
                  </a:lnTo>
                  <a:lnTo>
                    <a:pt x="368" y="562"/>
                  </a:lnTo>
                  <a:lnTo>
                    <a:pt x="371" y="574"/>
                  </a:lnTo>
                  <a:lnTo>
                    <a:pt x="322" y="595"/>
                  </a:lnTo>
                  <a:lnTo>
                    <a:pt x="298" y="578"/>
                  </a:lnTo>
                  <a:lnTo>
                    <a:pt x="276" y="583"/>
                  </a:lnTo>
                  <a:lnTo>
                    <a:pt x="261" y="562"/>
                  </a:lnTo>
                  <a:lnTo>
                    <a:pt x="270" y="584"/>
                  </a:lnTo>
                  <a:lnTo>
                    <a:pt x="266" y="601"/>
                  </a:lnTo>
                  <a:lnTo>
                    <a:pt x="272" y="603"/>
                  </a:lnTo>
                  <a:lnTo>
                    <a:pt x="274" y="591"/>
                  </a:lnTo>
                  <a:lnTo>
                    <a:pt x="310" y="605"/>
                  </a:lnTo>
                  <a:lnTo>
                    <a:pt x="302" y="620"/>
                  </a:lnTo>
                  <a:lnTo>
                    <a:pt x="301" y="610"/>
                  </a:lnTo>
                  <a:lnTo>
                    <a:pt x="285" y="604"/>
                  </a:lnTo>
                  <a:lnTo>
                    <a:pt x="271" y="638"/>
                  </a:lnTo>
                  <a:lnTo>
                    <a:pt x="260" y="627"/>
                  </a:lnTo>
                  <a:lnTo>
                    <a:pt x="193" y="627"/>
                  </a:lnTo>
                  <a:lnTo>
                    <a:pt x="174" y="612"/>
                  </a:lnTo>
                  <a:lnTo>
                    <a:pt x="187" y="602"/>
                  </a:lnTo>
                  <a:lnTo>
                    <a:pt x="186" y="577"/>
                  </a:lnTo>
                  <a:lnTo>
                    <a:pt x="193" y="569"/>
                  </a:lnTo>
                  <a:lnTo>
                    <a:pt x="148" y="571"/>
                  </a:lnTo>
                  <a:lnTo>
                    <a:pt x="99" y="606"/>
                  </a:lnTo>
                  <a:lnTo>
                    <a:pt x="112" y="619"/>
                  </a:lnTo>
                  <a:lnTo>
                    <a:pt x="79" y="616"/>
                  </a:lnTo>
                  <a:lnTo>
                    <a:pt x="49" y="645"/>
                  </a:lnTo>
                  <a:lnTo>
                    <a:pt x="28" y="650"/>
                  </a:lnTo>
                  <a:lnTo>
                    <a:pt x="27" y="660"/>
                  </a:lnTo>
                  <a:lnTo>
                    <a:pt x="0" y="666"/>
                  </a:lnTo>
                  <a:lnTo>
                    <a:pt x="33" y="698"/>
                  </a:lnTo>
                  <a:lnTo>
                    <a:pt x="84" y="708"/>
                  </a:lnTo>
                  <a:lnTo>
                    <a:pt x="64" y="723"/>
                  </a:lnTo>
                  <a:lnTo>
                    <a:pt x="56" y="711"/>
                  </a:lnTo>
                  <a:lnTo>
                    <a:pt x="53" y="718"/>
                  </a:lnTo>
                  <a:lnTo>
                    <a:pt x="72" y="746"/>
                  </a:lnTo>
                  <a:lnTo>
                    <a:pt x="70" y="765"/>
                  </a:lnTo>
                  <a:lnTo>
                    <a:pt x="85" y="781"/>
                  </a:lnTo>
                  <a:lnTo>
                    <a:pt x="141" y="794"/>
                  </a:lnTo>
                  <a:lnTo>
                    <a:pt x="194" y="781"/>
                  </a:lnTo>
                  <a:lnTo>
                    <a:pt x="216" y="798"/>
                  </a:lnTo>
                  <a:lnTo>
                    <a:pt x="219" y="787"/>
                  </a:lnTo>
                  <a:lnTo>
                    <a:pt x="204" y="776"/>
                  </a:lnTo>
                  <a:lnTo>
                    <a:pt x="215" y="775"/>
                  </a:lnTo>
                  <a:lnTo>
                    <a:pt x="227" y="787"/>
                  </a:lnTo>
                  <a:lnTo>
                    <a:pt x="233" y="809"/>
                  </a:lnTo>
                  <a:lnTo>
                    <a:pt x="245" y="786"/>
                  </a:lnTo>
                  <a:lnTo>
                    <a:pt x="274" y="756"/>
                  </a:lnTo>
                  <a:lnTo>
                    <a:pt x="291" y="760"/>
                  </a:lnTo>
                  <a:lnTo>
                    <a:pt x="306" y="748"/>
                  </a:lnTo>
                  <a:lnTo>
                    <a:pt x="318" y="760"/>
                  </a:lnTo>
                  <a:lnTo>
                    <a:pt x="310" y="787"/>
                  </a:lnTo>
                  <a:lnTo>
                    <a:pt x="286" y="786"/>
                  </a:lnTo>
                  <a:lnTo>
                    <a:pt x="288" y="800"/>
                  </a:lnTo>
                  <a:lnTo>
                    <a:pt x="299" y="799"/>
                  </a:lnTo>
                  <a:lnTo>
                    <a:pt x="316" y="845"/>
                  </a:lnTo>
                  <a:lnTo>
                    <a:pt x="316" y="861"/>
                  </a:lnTo>
                  <a:lnTo>
                    <a:pt x="304" y="882"/>
                  </a:lnTo>
                  <a:lnTo>
                    <a:pt x="256" y="896"/>
                  </a:lnTo>
                  <a:lnTo>
                    <a:pt x="261" y="888"/>
                  </a:lnTo>
                  <a:lnTo>
                    <a:pt x="252" y="886"/>
                  </a:lnTo>
                  <a:lnTo>
                    <a:pt x="220" y="928"/>
                  </a:lnTo>
                  <a:lnTo>
                    <a:pt x="200" y="924"/>
                  </a:lnTo>
                  <a:lnTo>
                    <a:pt x="189" y="933"/>
                  </a:lnTo>
                  <a:lnTo>
                    <a:pt x="172" y="943"/>
                  </a:lnTo>
                  <a:lnTo>
                    <a:pt x="172" y="959"/>
                  </a:lnTo>
                  <a:lnTo>
                    <a:pt x="149" y="959"/>
                  </a:lnTo>
                  <a:lnTo>
                    <a:pt x="112" y="993"/>
                  </a:lnTo>
                  <a:lnTo>
                    <a:pt x="100" y="1019"/>
                  </a:lnTo>
                  <a:lnTo>
                    <a:pt x="100" y="1037"/>
                  </a:lnTo>
                  <a:lnTo>
                    <a:pt x="84" y="1044"/>
                  </a:lnTo>
                  <a:lnTo>
                    <a:pt x="92" y="1055"/>
                  </a:lnTo>
                  <a:lnTo>
                    <a:pt x="82" y="1060"/>
                  </a:lnTo>
                  <a:lnTo>
                    <a:pt x="79" y="1072"/>
                  </a:lnTo>
                  <a:lnTo>
                    <a:pt x="119" y="1063"/>
                  </a:lnTo>
                  <a:lnTo>
                    <a:pt x="122" y="1066"/>
                  </a:lnTo>
                  <a:lnTo>
                    <a:pt x="98" y="1071"/>
                  </a:lnTo>
                  <a:lnTo>
                    <a:pt x="93" y="1081"/>
                  </a:lnTo>
                  <a:lnTo>
                    <a:pt x="104" y="1088"/>
                  </a:lnTo>
                  <a:lnTo>
                    <a:pt x="119" y="1082"/>
                  </a:lnTo>
                  <a:lnTo>
                    <a:pt x="114" y="1093"/>
                  </a:lnTo>
                  <a:lnTo>
                    <a:pt x="123" y="1117"/>
                  </a:lnTo>
                  <a:lnTo>
                    <a:pt x="137" y="1107"/>
                  </a:lnTo>
                  <a:lnTo>
                    <a:pt x="141" y="1115"/>
                  </a:lnTo>
                  <a:lnTo>
                    <a:pt x="152" y="1114"/>
                  </a:lnTo>
                  <a:lnTo>
                    <a:pt x="145" y="1126"/>
                  </a:lnTo>
                  <a:lnTo>
                    <a:pt x="154" y="1130"/>
                  </a:lnTo>
                  <a:lnTo>
                    <a:pt x="188" y="1129"/>
                  </a:lnTo>
                  <a:lnTo>
                    <a:pt x="190" y="1138"/>
                  </a:lnTo>
                  <a:lnTo>
                    <a:pt x="173" y="1148"/>
                  </a:lnTo>
                  <a:lnTo>
                    <a:pt x="153" y="1180"/>
                  </a:lnTo>
                  <a:lnTo>
                    <a:pt x="160" y="1202"/>
                  </a:lnTo>
                  <a:lnTo>
                    <a:pt x="176" y="1198"/>
                  </a:lnTo>
                  <a:lnTo>
                    <a:pt x="176" y="1206"/>
                  </a:lnTo>
                  <a:lnTo>
                    <a:pt x="169" y="1213"/>
                  </a:lnTo>
                  <a:lnTo>
                    <a:pt x="183" y="1227"/>
                  </a:lnTo>
                  <a:lnTo>
                    <a:pt x="216" y="1232"/>
                  </a:lnTo>
                  <a:lnTo>
                    <a:pt x="246" y="1191"/>
                  </a:lnTo>
                  <a:lnTo>
                    <a:pt x="235" y="1173"/>
                  </a:lnTo>
                  <a:lnTo>
                    <a:pt x="250" y="1151"/>
                  </a:lnTo>
                  <a:lnTo>
                    <a:pt x="283" y="1130"/>
                  </a:lnTo>
                  <a:lnTo>
                    <a:pt x="244" y="1177"/>
                  </a:lnTo>
                  <a:lnTo>
                    <a:pt x="273" y="1242"/>
                  </a:lnTo>
                  <a:lnTo>
                    <a:pt x="261" y="1269"/>
                  </a:lnTo>
                  <a:lnTo>
                    <a:pt x="265" y="1280"/>
                  </a:lnTo>
                  <a:lnTo>
                    <a:pt x="279" y="1279"/>
                  </a:lnTo>
                  <a:lnTo>
                    <a:pt x="271" y="1287"/>
                  </a:lnTo>
                  <a:lnTo>
                    <a:pt x="272" y="1300"/>
                  </a:lnTo>
                  <a:lnTo>
                    <a:pt x="279" y="1303"/>
                  </a:lnTo>
                  <a:lnTo>
                    <a:pt x="256" y="1317"/>
                  </a:lnTo>
                  <a:lnTo>
                    <a:pt x="271" y="1319"/>
                  </a:lnTo>
                  <a:lnTo>
                    <a:pt x="314" y="1294"/>
                  </a:lnTo>
                  <a:lnTo>
                    <a:pt x="335" y="1264"/>
                  </a:lnTo>
                  <a:lnTo>
                    <a:pt x="334" y="1292"/>
                  </a:lnTo>
                  <a:lnTo>
                    <a:pt x="350" y="1303"/>
                  </a:lnTo>
                  <a:lnTo>
                    <a:pt x="366" y="1296"/>
                  </a:lnTo>
                  <a:lnTo>
                    <a:pt x="391" y="1337"/>
                  </a:lnTo>
                  <a:lnTo>
                    <a:pt x="400" y="1329"/>
                  </a:lnTo>
                  <a:lnTo>
                    <a:pt x="396" y="1308"/>
                  </a:lnTo>
                  <a:lnTo>
                    <a:pt x="410" y="1287"/>
                  </a:lnTo>
                  <a:lnTo>
                    <a:pt x="414" y="1291"/>
                  </a:lnTo>
                  <a:lnTo>
                    <a:pt x="410" y="1302"/>
                  </a:lnTo>
                  <a:lnTo>
                    <a:pt x="431" y="1316"/>
                  </a:lnTo>
                  <a:lnTo>
                    <a:pt x="488" y="1281"/>
                  </a:lnTo>
                  <a:lnTo>
                    <a:pt x="471" y="1304"/>
                  </a:lnTo>
                  <a:lnTo>
                    <a:pt x="474" y="1307"/>
                  </a:lnTo>
                  <a:lnTo>
                    <a:pt x="459" y="1322"/>
                  </a:lnTo>
                  <a:lnTo>
                    <a:pt x="455" y="1344"/>
                  </a:lnTo>
                  <a:lnTo>
                    <a:pt x="463" y="1345"/>
                  </a:lnTo>
                  <a:lnTo>
                    <a:pt x="453" y="1357"/>
                  </a:lnTo>
                  <a:lnTo>
                    <a:pt x="446" y="1399"/>
                  </a:lnTo>
                  <a:lnTo>
                    <a:pt x="432" y="1423"/>
                  </a:lnTo>
                  <a:lnTo>
                    <a:pt x="424" y="1421"/>
                  </a:lnTo>
                  <a:lnTo>
                    <a:pt x="410" y="1440"/>
                  </a:lnTo>
                  <a:lnTo>
                    <a:pt x="403" y="1462"/>
                  </a:lnTo>
                  <a:lnTo>
                    <a:pt x="392" y="1460"/>
                  </a:lnTo>
                  <a:lnTo>
                    <a:pt x="338" y="1498"/>
                  </a:lnTo>
                  <a:lnTo>
                    <a:pt x="322" y="1532"/>
                  </a:lnTo>
                  <a:lnTo>
                    <a:pt x="317" y="1533"/>
                  </a:lnTo>
                  <a:lnTo>
                    <a:pt x="314" y="1541"/>
                  </a:lnTo>
                  <a:lnTo>
                    <a:pt x="306" y="1532"/>
                  </a:lnTo>
                  <a:lnTo>
                    <a:pt x="309" y="1524"/>
                  </a:lnTo>
                  <a:lnTo>
                    <a:pt x="290" y="1524"/>
                  </a:lnTo>
                  <a:lnTo>
                    <a:pt x="256" y="1544"/>
                  </a:lnTo>
                  <a:lnTo>
                    <a:pt x="221" y="1586"/>
                  </a:lnTo>
                  <a:lnTo>
                    <a:pt x="202" y="1590"/>
                  </a:lnTo>
                  <a:lnTo>
                    <a:pt x="198" y="1593"/>
                  </a:lnTo>
                  <a:lnTo>
                    <a:pt x="206" y="1612"/>
                  </a:lnTo>
                  <a:lnTo>
                    <a:pt x="213" y="1603"/>
                  </a:lnTo>
                  <a:lnTo>
                    <a:pt x="211" y="1593"/>
                  </a:lnTo>
                  <a:lnTo>
                    <a:pt x="222" y="1604"/>
                  </a:lnTo>
                  <a:lnTo>
                    <a:pt x="235" y="1598"/>
                  </a:lnTo>
                  <a:lnTo>
                    <a:pt x="234" y="1582"/>
                  </a:lnTo>
                  <a:lnTo>
                    <a:pt x="241" y="1595"/>
                  </a:lnTo>
                  <a:lnTo>
                    <a:pt x="257" y="1593"/>
                  </a:lnTo>
                  <a:lnTo>
                    <a:pt x="279" y="1555"/>
                  </a:lnTo>
                  <a:lnTo>
                    <a:pt x="285" y="1555"/>
                  </a:lnTo>
                  <a:lnTo>
                    <a:pt x="282" y="1574"/>
                  </a:lnTo>
                  <a:lnTo>
                    <a:pt x="316" y="1566"/>
                  </a:lnTo>
                  <a:lnTo>
                    <a:pt x="319" y="1557"/>
                  </a:lnTo>
                  <a:lnTo>
                    <a:pt x="324" y="1562"/>
                  </a:lnTo>
                  <a:lnTo>
                    <a:pt x="353" y="1539"/>
                  </a:lnTo>
                  <a:lnTo>
                    <a:pt x="360" y="1544"/>
                  </a:lnTo>
                  <a:lnTo>
                    <a:pt x="360" y="1560"/>
                  </a:lnTo>
                  <a:lnTo>
                    <a:pt x="370" y="1533"/>
                  </a:lnTo>
                  <a:lnTo>
                    <a:pt x="389" y="1533"/>
                  </a:lnTo>
                  <a:lnTo>
                    <a:pt x="405" y="1522"/>
                  </a:lnTo>
                  <a:lnTo>
                    <a:pt x="405" y="1509"/>
                  </a:lnTo>
                  <a:lnTo>
                    <a:pt x="404" y="1503"/>
                  </a:lnTo>
                  <a:lnTo>
                    <a:pt x="415" y="1492"/>
                  </a:lnTo>
                  <a:lnTo>
                    <a:pt x="438" y="1489"/>
                  </a:lnTo>
                  <a:lnTo>
                    <a:pt x="440" y="1483"/>
                  </a:lnTo>
                  <a:lnTo>
                    <a:pt x="431" y="1483"/>
                  </a:lnTo>
                  <a:lnTo>
                    <a:pt x="444" y="1474"/>
                  </a:lnTo>
                  <a:lnTo>
                    <a:pt x="454" y="1478"/>
                  </a:lnTo>
                  <a:lnTo>
                    <a:pt x="454" y="1462"/>
                  </a:lnTo>
                  <a:lnTo>
                    <a:pt x="468" y="1463"/>
                  </a:lnTo>
                  <a:lnTo>
                    <a:pt x="498" y="1442"/>
                  </a:lnTo>
                  <a:lnTo>
                    <a:pt x="503" y="1425"/>
                  </a:lnTo>
                  <a:lnTo>
                    <a:pt x="515" y="1412"/>
                  </a:lnTo>
                  <a:lnTo>
                    <a:pt x="518" y="1402"/>
                  </a:lnTo>
                  <a:lnTo>
                    <a:pt x="528" y="1403"/>
                  </a:lnTo>
                  <a:lnTo>
                    <a:pt x="532" y="1387"/>
                  </a:lnTo>
                  <a:lnTo>
                    <a:pt x="544" y="1391"/>
                  </a:lnTo>
                  <a:lnTo>
                    <a:pt x="562" y="1369"/>
                  </a:lnTo>
                  <a:lnTo>
                    <a:pt x="599" y="1354"/>
                  </a:lnTo>
                  <a:lnTo>
                    <a:pt x="595" y="1343"/>
                  </a:lnTo>
                  <a:lnTo>
                    <a:pt x="602" y="1339"/>
                  </a:lnTo>
                  <a:lnTo>
                    <a:pt x="602" y="1328"/>
                  </a:lnTo>
                  <a:lnTo>
                    <a:pt x="626" y="1314"/>
                  </a:lnTo>
                  <a:lnTo>
                    <a:pt x="632" y="1302"/>
                  </a:lnTo>
                  <a:lnTo>
                    <a:pt x="616" y="1284"/>
                  </a:lnTo>
                  <a:lnTo>
                    <a:pt x="594" y="1284"/>
                  </a:lnTo>
                  <a:lnTo>
                    <a:pt x="601" y="1255"/>
                  </a:lnTo>
                  <a:lnTo>
                    <a:pt x="616" y="1248"/>
                  </a:lnTo>
                  <a:lnTo>
                    <a:pt x="621" y="1241"/>
                  </a:lnTo>
                  <a:lnTo>
                    <a:pt x="620" y="1228"/>
                  </a:lnTo>
                  <a:lnTo>
                    <a:pt x="641" y="1228"/>
                  </a:lnTo>
                  <a:lnTo>
                    <a:pt x="645" y="1218"/>
                  </a:lnTo>
                  <a:lnTo>
                    <a:pt x="638" y="1216"/>
                  </a:lnTo>
                  <a:lnTo>
                    <a:pt x="662" y="1203"/>
                  </a:lnTo>
                  <a:lnTo>
                    <a:pt x="660" y="1192"/>
                  </a:lnTo>
                  <a:lnTo>
                    <a:pt x="644" y="1178"/>
                  </a:lnTo>
                  <a:lnTo>
                    <a:pt x="664" y="1183"/>
                  </a:lnTo>
                  <a:lnTo>
                    <a:pt x="678" y="1169"/>
                  </a:lnTo>
                  <a:lnTo>
                    <a:pt x="700" y="1124"/>
                  </a:lnTo>
                  <a:lnTo>
                    <a:pt x="745" y="1091"/>
                  </a:lnTo>
                  <a:lnTo>
                    <a:pt x="745" y="1069"/>
                  </a:lnTo>
                  <a:lnTo>
                    <a:pt x="764" y="1024"/>
                  </a:lnTo>
                  <a:lnTo>
                    <a:pt x="767" y="1001"/>
                  </a:lnTo>
                  <a:lnTo>
                    <a:pt x="772" y="1010"/>
                  </a:lnTo>
                  <a:lnTo>
                    <a:pt x="768" y="1042"/>
                  </a:lnTo>
                  <a:lnTo>
                    <a:pt x="755" y="1071"/>
                  </a:lnTo>
                  <a:lnTo>
                    <a:pt x="751" y="1090"/>
                  </a:lnTo>
                  <a:lnTo>
                    <a:pt x="772" y="1094"/>
                  </a:lnTo>
                  <a:lnTo>
                    <a:pt x="806" y="1071"/>
                  </a:lnTo>
                  <a:lnTo>
                    <a:pt x="802" y="1081"/>
                  </a:lnTo>
                  <a:lnTo>
                    <a:pt x="775" y="1099"/>
                  </a:lnTo>
                  <a:lnTo>
                    <a:pt x="776" y="1107"/>
                  </a:lnTo>
                  <a:lnTo>
                    <a:pt x="819" y="1127"/>
                  </a:lnTo>
                  <a:lnTo>
                    <a:pt x="811" y="1136"/>
                  </a:lnTo>
                  <a:lnTo>
                    <a:pt x="772" y="1127"/>
                  </a:lnTo>
                  <a:lnTo>
                    <a:pt x="761" y="1115"/>
                  </a:lnTo>
                  <a:lnTo>
                    <a:pt x="721" y="1138"/>
                  </a:lnTo>
                  <a:lnTo>
                    <a:pt x="717" y="1144"/>
                  </a:lnTo>
                  <a:lnTo>
                    <a:pt x="718" y="1179"/>
                  </a:lnTo>
                  <a:lnTo>
                    <a:pt x="698" y="1224"/>
                  </a:lnTo>
                  <a:lnTo>
                    <a:pt x="711" y="1234"/>
                  </a:lnTo>
                  <a:lnTo>
                    <a:pt x="735" y="1223"/>
                  </a:lnTo>
                  <a:lnTo>
                    <a:pt x="727" y="1238"/>
                  </a:lnTo>
                  <a:lnTo>
                    <a:pt x="717" y="1243"/>
                  </a:lnTo>
                  <a:lnTo>
                    <a:pt x="720" y="1249"/>
                  </a:lnTo>
                  <a:lnTo>
                    <a:pt x="701" y="1248"/>
                  </a:lnTo>
                  <a:lnTo>
                    <a:pt x="694" y="1267"/>
                  </a:lnTo>
                  <a:lnTo>
                    <a:pt x="704" y="1273"/>
                  </a:lnTo>
                  <a:lnTo>
                    <a:pt x="725" y="1269"/>
                  </a:lnTo>
                  <a:lnTo>
                    <a:pt x="726" y="1260"/>
                  </a:lnTo>
                  <a:lnTo>
                    <a:pt x="736" y="1266"/>
                  </a:lnTo>
                  <a:lnTo>
                    <a:pt x="751" y="1242"/>
                  </a:lnTo>
                  <a:lnTo>
                    <a:pt x="763" y="1239"/>
                  </a:lnTo>
                  <a:lnTo>
                    <a:pt x="760" y="1258"/>
                  </a:lnTo>
                  <a:lnTo>
                    <a:pt x="770" y="1233"/>
                  </a:lnTo>
                  <a:lnTo>
                    <a:pt x="784" y="1230"/>
                  </a:lnTo>
                  <a:lnTo>
                    <a:pt x="789" y="1208"/>
                  </a:lnTo>
                  <a:lnTo>
                    <a:pt x="794" y="1228"/>
                  </a:lnTo>
                  <a:lnTo>
                    <a:pt x="800" y="1196"/>
                  </a:lnTo>
                  <a:lnTo>
                    <a:pt x="803" y="1206"/>
                  </a:lnTo>
                  <a:lnTo>
                    <a:pt x="839" y="1203"/>
                  </a:lnTo>
                  <a:lnTo>
                    <a:pt x="843" y="1192"/>
                  </a:lnTo>
                  <a:lnTo>
                    <a:pt x="854" y="1183"/>
                  </a:lnTo>
                  <a:lnTo>
                    <a:pt x="845" y="1181"/>
                  </a:lnTo>
                  <a:lnTo>
                    <a:pt x="860" y="1157"/>
                  </a:lnTo>
                  <a:lnTo>
                    <a:pt x="857" y="1152"/>
                  </a:lnTo>
                  <a:lnTo>
                    <a:pt x="836" y="1162"/>
                  </a:lnTo>
                  <a:lnTo>
                    <a:pt x="835" y="1156"/>
                  </a:lnTo>
                  <a:lnTo>
                    <a:pt x="850" y="1148"/>
                  </a:lnTo>
                  <a:lnTo>
                    <a:pt x="851" y="1140"/>
                  </a:lnTo>
                  <a:lnTo>
                    <a:pt x="834" y="1135"/>
                  </a:lnTo>
                  <a:lnTo>
                    <a:pt x="846" y="1127"/>
                  </a:lnTo>
                  <a:lnTo>
                    <a:pt x="851" y="1118"/>
                  </a:lnTo>
                  <a:lnTo>
                    <a:pt x="843" y="1117"/>
                  </a:lnTo>
                  <a:lnTo>
                    <a:pt x="850" y="1107"/>
                  </a:lnTo>
                  <a:lnTo>
                    <a:pt x="858" y="1111"/>
                  </a:lnTo>
                  <a:lnTo>
                    <a:pt x="870" y="1093"/>
                  </a:lnTo>
                  <a:lnTo>
                    <a:pt x="860" y="1123"/>
                  </a:lnTo>
                  <a:lnTo>
                    <a:pt x="865" y="1127"/>
                  </a:lnTo>
                  <a:lnTo>
                    <a:pt x="874" y="1123"/>
                  </a:lnTo>
                  <a:lnTo>
                    <a:pt x="875" y="1102"/>
                  </a:lnTo>
                  <a:lnTo>
                    <a:pt x="879" y="1119"/>
                  </a:lnTo>
                  <a:lnTo>
                    <a:pt x="886" y="1120"/>
                  </a:lnTo>
                  <a:lnTo>
                    <a:pt x="921" y="1110"/>
                  </a:lnTo>
                  <a:lnTo>
                    <a:pt x="919" y="1129"/>
                  </a:lnTo>
                  <a:lnTo>
                    <a:pt x="917" y="1141"/>
                  </a:lnTo>
                  <a:lnTo>
                    <a:pt x="946" y="1134"/>
                  </a:lnTo>
                  <a:lnTo>
                    <a:pt x="935" y="1147"/>
                  </a:lnTo>
                  <a:lnTo>
                    <a:pt x="960" y="1146"/>
                  </a:lnTo>
                  <a:lnTo>
                    <a:pt x="956" y="1157"/>
                  </a:lnTo>
                  <a:lnTo>
                    <a:pt x="978" y="1175"/>
                  </a:lnTo>
                  <a:lnTo>
                    <a:pt x="992" y="1162"/>
                  </a:lnTo>
                  <a:lnTo>
                    <a:pt x="997" y="1176"/>
                  </a:lnTo>
                  <a:lnTo>
                    <a:pt x="1027" y="1190"/>
                  </a:lnTo>
                  <a:lnTo>
                    <a:pt x="1034" y="1203"/>
                  </a:lnTo>
                  <a:lnTo>
                    <a:pt x="1079" y="1195"/>
                  </a:lnTo>
                  <a:lnTo>
                    <a:pt x="1128" y="1206"/>
                  </a:lnTo>
                  <a:lnTo>
                    <a:pt x="1147" y="1202"/>
                  </a:lnTo>
                  <a:lnTo>
                    <a:pt x="1152" y="1207"/>
                  </a:lnTo>
                  <a:lnTo>
                    <a:pt x="1146" y="1212"/>
                  </a:lnTo>
                  <a:lnTo>
                    <a:pt x="1149" y="1214"/>
                  </a:lnTo>
                  <a:lnTo>
                    <a:pt x="1181" y="1225"/>
                  </a:lnTo>
                  <a:lnTo>
                    <a:pt x="1210" y="1220"/>
                  </a:lnTo>
                  <a:lnTo>
                    <a:pt x="1228" y="1197"/>
                  </a:lnTo>
                  <a:lnTo>
                    <a:pt x="1249" y="1216"/>
                  </a:lnTo>
                  <a:lnTo>
                    <a:pt x="1240" y="1221"/>
                  </a:lnTo>
                  <a:lnTo>
                    <a:pt x="1240" y="1241"/>
                  </a:lnTo>
                  <a:lnTo>
                    <a:pt x="1231" y="1206"/>
                  </a:lnTo>
                  <a:lnTo>
                    <a:pt x="1226" y="1213"/>
                  </a:lnTo>
                  <a:lnTo>
                    <a:pt x="1227" y="1235"/>
                  </a:lnTo>
                  <a:lnTo>
                    <a:pt x="1216" y="1244"/>
                  </a:lnTo>
                  <a:lnTo>
                    <a:pt x="1266" y="1277"/>
                  </a:lnTo>
                  <a:lnTo>
                    <a:pt x="1280" y="1271"/>
                  </a:lnTo>
                  <a:lnTo>
                    <a:pt x="1279" y="1254"/>
                  </a:lnTo>
                  <a:lnTo>
                    <a:pt x="1287" y="125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4" name="Freeform 1146"/>
            <p:cNvSpPr>
              <a:spLocks/>
            </p:cNvSpPr>
            <p:nvPr/>
          </p:nvSpPr>
          <p:spPr bwMode="auto">
            <a:xfrm>
              <a:off x="1257917" y="3049598"/>
              <a:ext cx="179020" cy="197225"/>
            </a:xfrm>
            <a:custGeom>
              <a:avLst/>
              <a:gdLst>
                <a:gd name="T0" fmla="*/ 2147483647 w 356"/>
                <a:gd name="T1" fmla="*/ 2147483647 h 397"/>
                <a:gd name="T2" fmla="*/ 2147483647 w 356"/>
                <a:gd name="T3" fmla="*/ 2147483647 h 397"/>
                <a:gd name="T4" fmla="*/ 2147483647 w 356"/>
                <a:gd name="T5" fmla="*/ 2147483647 h 397"/>
                <a:gd name="T6" fmla="*/ 2147483647 w 356"/>
                <a:gd name="T7" fmla="*/ 2147483647 h 397"/>
                <a:gd name="T8" fmla="*/ 2147483647 w 356"/>
                <a:gd name="T9" fmla="*/ 2147483647 h 397"/>
                <a:gd name="T10" fmla="*/ 2147483647 w 356"/>
                <a:gd name="T11" fmla="*/ 2147483647 h 397"/>
                <a:gd name="T12" fmla="*/ 2147483647 w 356"/>
                <a:gd name="T13" fmla="*/ 2147483647 h 397"/>
                <a:gd name="T14" fmla="*/ 2147483647 w 356"/>
                <a:gd name="T15" fmla="*/ 2147483647 h 397"/>
                <a:gd name="T16" fmla="*/ 2147483647 w 356"/>
                <a:gd name="T17" fmla="*/ 2147483647 h 397"/>
                <a:gd name="T18" fmla="*/ 2147483647 w 356"/>
                <a:gd name="T19" fmla="*/ 2147483647 h 397"/>
                <a:gd name="T20" fmla="*/ 2147483647 w 356"/>
                <a:gd name="T21" fmla="*/ 2147483647 h 397"/>
                <a:gd name="T22" fmla="*/ 2147483647 w 356"/>
                <a:gd name="T23" fmla="*/ 2147483647 h 397"/>
                <a:gd name="T24" fmla="*/ 2147483647 w 356"/>
                <a:gd name="T25" fmla="*/ 2147483647 h 397"/>
                <a:gd name="T26" fmla="*/ 2147483647 w 356"/>
                <a:gd name="T27" fmla="*/ 2147483647 h 397"/>
                <a:gd name="T28" fmla="*/ 2147483647 w 356"/>
                <a:gd name="T29" fmla="*/ 2147483647 h 397"/>
                <a:gd name="T30" fmla="*/ 2147483647 w 356"/>
                <a:gd name="T31" fmla="*/ 2147483647 h 397"/>
                <a:gd name="T32" fmla="*/ 2147483647 w 356"/>
                <a:gd name="T33" fmla="*/ 2147483647 h 397"/>
                <a:gd name="T34" fmla="*/ 2147483647 w 356"/>
                <a:gd name="T35" fmla="*/ 2147483647 h 397"/>
                <a:gd name="T36" fmla="*/ 2147483647 w 356"/>
                <a:gd name="T37" fmla="*/ 2147483647 h 397"/>
                <a:gd name="T38" fmla="*/ 2147483647 w 356"/>
                <a:gd name="T39" fmla="*/ 2147483647 h 397"/>
                <a:gd name="T40" fmla="*/ 2147483647 w 356"/>
                <a:gd name="T41" fmla="*/ 2147483647 h 397"/>
                <a:gd name="T42" fmla="*/ 2147483647 w 356"/>
                <a:gd name="T43" fmla="*/ 2147483647 h 397"/>
                <a:gd name="T44" fmla="*/ 2147483647 w 356"/>
                <a:gd name="T45" fmla="*/ 2147483647 h 397"/>
                <a:gd name="T46" fmla="*/ 2147483647 w 356"/>
                <a:gd name="T47" fmla="*/ 2147483647 h 397"/>
                <a:gd name="T48" fmla="*/ 2147483647 w 356"/>
                <a:gd name="T49" fmla="*/ 2147483647 h 397"/>
                <a:gd name="T50" fmla="*/ 2147483647 w 356"/>
                <a:gd name="T51" fmla="*/ 2147483647 h 397"/>
                <a:gd name="T52" fmla="*/ 2147483647 w 356"/>
                <a:gd name="T53" fmla="*/ 2147483647 h 397"/>
                <a:gd name="T54" fmla="*/ 2147483647 w 356"/>
                <a:gd name="T55" fmla="*/ 2147483647 h 397"/>
                <a:gd name="T56" fmla="*/ 2147483647 w 356"/>
                <a:gd name="T57" fmla="*/ 2147483647 h 397"/>
                <a:gd name="T58" fmla="*/ 2147483647 w 356"/>
                <a:gd name="T59" fmla="*/ 2147483647 h 397"/>
                <a:gd name="T60" fmla="*/ 2147483647 w 356"/>
                <a:gd name="T61" fmla="*/ 2147483647 h 397"/>
                <a:gd name="T62" fmla="*/ 2147483647 w 356"/>
                <a:gd name="T63" fmla="*/ 2147483647 h 397"/>
                <a:gd name="T64" fmla="*/ 2147483647 w 356"/>
                <a:gd name="T65" fmla="*/ 2147483647 h 397"/>
                <a:gd name="T66" fmla="*/ 2147483647 w 356"/>
                <a:gd name="T67" fmla="*/ 2147483647 h 397"/>
                <a:gd name="T68" fmla="*/ 2147483647 w 356"/>
                <a:gd name="T69" fmla="*/ 2147483647 h 397"/>
                <a:gd name="T70" fmla="*/ 2147483647 w 356"/>
                <a:gd name="T71" fmla="*/ 2147483647 h 397"/>
                <a:gd name="T72" fmla="*/ 2147483647 w 356"/>
                <a:gd name="T73" fmla="*/ 2147483647 h 397"/>
                <a:gd name="T74" fmla="*/ 2147483647 w 356"/>
                <a:gd name="T75" fmla="*/ 2147483647 h 397"/>
                <a:gd name="T76" fmla="*/ 2147483647 w 356"/>
                <a:gd name="T77" fmla="*/ 2147483647 h 397"/>
                <a:gd name="T78" fmla="*/ 2147483647 w 356"/>
                <a:gd name="T79" fmla="*/ 2147483647 h 397"/>
                <a:gd name="T80" fmla="*/ 2147483647 w 356"/>
                <a:gd name="T81" fmla="*/ 2147483647 h 397"/>
                <a:gd name="T82" fmla="*/ 2147483647 w 356"/>
                <a:gd name="T83" fmla="*/ 2147483647 h 397"/>
                <a:gd name="T84" fmla="*/ 2147483647 w 356"/>
                <a:gd name="T85" fmla="*/ 2147483647 h 397"/>
                <a:gd name="T86" fmla="*/ 2147483647 w 356"/>
                <a:gd name="T87" fmla="*/ 2147483647 h 397"/>
                <a:gd name="T88" fmla="*/ 2147483647 w 356"/>
                <a:gd name="T89" fmla="*/ 2147483647 h 397"/>
                <a:gd name="T90" fmla="*/ 2147483647 w 356"/>
                <a:gd name="T91" fmla="*/ 2147483647 h 397"/>
                <a:gd name="T92" fmla="*/ 2147483647 w 356"/>
                <a:gd name="T93" fmla="*/ 2147483647 h 397"/>
                <a:gd name="T94" fmla="*/ 2147483647 w 356"/>
                <a:gd name="T95" fmla="*/ 2147483647 h 39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6"/>
                <a:gd name="T145" fmla="*/ 0 h 397"/>
                <a:gd name="T146" fmla="*/ 356 w 356"/>
                <a:gd name="T147" fmla="*/ 397 h 39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6" h="397">
                  <a:moveTo>
                    <a:pt x="6" y="35"/>
                  </a:moveTo>
                  <a:lnTo>
                    <a:pt x="2" y="38"/>
                  </a:lnTo>
                  <a:lnTo>
                    <a:pt x="0" y="64"/>
                  </a:lnTo>
                  <a:lnTo>
                    <a:pt x="20" y="91"/>
                  </a:lnTo>
                  <a:lnTo>
                    <a:pt x="28" y="89"/>
                  </a:lnTo>
                  <a:lnTo>
                    <a:pt x="24" y="99"/>
                  </a:lnTo>
                  <a:lnTo>
                    <a:pt x="66" y="127"/>
                  </a:lnTo>
                  <a:lnTo>
                    <a:pt x="74" y="124"/>
                  </a:lnTo>
                  <a:lnTo>
                    <a:pt x="73" y="116"/>
                  </a:lnTo>
                  <a:lnTo>
                    <a:pt x="88" y="116"/>
                  </a:lnTo>
                  <a:lnTo>
                    <a:pt x="89" y="106"/>
                  </a:lnTo>
                  <a:lnTo>
                    <a:pt x="66" y="79"/>
                  </a:lnTo>
                  <a:lnTo>
                    <a:pt x="51" y="74"/>
                  </a:lnTo>
                  <a:lnTo>
                    <a:pt x="57" y="68"/>
                  </a:lnTo>
                  <a:lnTo>
                    <a:pt x="55" y="64"/>
                  </a:lnTo>
                  <a:lnTo>
                    <a:pt x="65" y="72"/>
                  </a:lnTo>
                  <a:lnTo>
                    <a:pt x="69" y="67"/>
                  </a:lnTo>
                  <a:lnTo>
                    <a:pt x="81" y="83"/>
                  </a:lnTo>
                  <a:lnTo>
                    <a:pt x="89" y="71"/>
                  </a:lnTo>
                  <a:lnTo>
                    <a:pt x="102" y="99"/>
                  </a:lnTo>
                  <a:lnTo>
                    <a:pt x="99" y="114"/>
                  </a:lnTo>
                  <a:lnTo>
                    <a:pt x="113" y="115"/>
                  </a:lnTo>
                  <a:lnTo>
                    <a:pt x="113" y="107"/>
                  </a:lnTo>
                  <a:lnTo>
                    <a:pt x="122" y="128"/>
                  </a:lnTo>
                  <a:lnTo>
                    <a:pt x="130" y="126"/>
                  </a:lnTo>
                  <a:lnTo>
                    <a:pt x="133" y="111"/>
                  </a:lnTo>
                  <a:lnTo>
                    <a:pt x="116" y="50"/>
                  </a:lnTo>
                  <a:lnTo>
                    <a:pt x="119" y="53"/>
                  </a:lnTo>
                  <a:lnTo>
                    <a:pt x="116" y="39"/>
                  </a:lnTo>
                  <a:lnTo>
                    <a:pt x="119" y="31"/>
                  </a:lnTo>
                  <a:lnTo>
                    <a:pt x="147" y="114"/>
                  </a:lnTo>
                  <a:lnTo>
                    <a:pt x="175" y="126"/>
                  </a:lnTo>
                  <a:lnTo>
                    <a:pt x="186" y="145"/>
                  </a:lnTo>
                  <a:lnTo>
                    <a:pt x="199" y="132"/>
                  </a:lnTo>
                  <a:lnTo>
                    <a:pt x="195" y="143"/>
                  </a:lnTo>
                  <a:lnTo>
                    <a:pt x="190" y="149"/>
                  </a:lnTo>
                  <a:lnTo>
                    <a:pt x="194" y="162"/>
                  </a:lnTo>
                  <a:lnTo>
                    <a:pt x="198" y="153"/>
                  </a:lnTo>
                  <a:lnTo>
                    <a:pt x="204" y="158"/>
                  </a:lnTo>
                  <a:lnTo>
                    <a:pt x="226" y="188"/>
                  </a:lnTo>
                  <a:lnTo>
                    <a:pt x="199" y="171"/>
                  </a:lnTo>
                  <a:lnTo>
                    <a:pt x="199" y="182"/>
                  </a:lnTo>
                  <a:lnTo>
                    <a:pt x="204" y="185"/>
                  </a:lnTo>
                  <a:lnTo>
                    <a:pt x="207" y="198"/>
                  </a:lnTo>
                  <a:lnTo>
                    <a:pt x="220" y="199"/>
                  </a:lnTo>
                  <a:lnTo>
                    <a:pt x="206" y="205"/>
                  </a:lnTo>
                  <a:lnTo>
                    <a:pt x="206" y="212"/>
                  </a:lnTo>
                  <a:lnTo>
                    <a:pt x="224" y="221"/>
                  </a:lnTo>
                  <a:lnTo>
                    <a:pt x="234" y="218"/>
                  </a:lnTo>
                  <a:lnTo>
                    <a:pt x="237" y="234"/>
                  </a:lnTo>
                  <a:lnTo>
                    <a:pt x="225" y="222"/>
                  </a:lnTo>
                  <a:lnTo>
                    <a:pt x="232" y="235"/>
                  </a:lnTo>
                  <a:lnTo>
                    <a:pt x="257" y="251"/>
                  </a:lnTo>
                  <a:lnTo>
                    <a:pt x="262" y="273"/>
                  </a:lnTo>
                  <a:lnTo>
                    <a:pt x="288" y="286"/>
                  </a:lnTo>
                  <a:lnTo>
                    <a:pt x="271" y="294"/>
                  </a:lnTo>
                  <a:lnTo>
                    <a:pt x="267" y="319"/>
                  </a:lnTo>
                  <a:lnTo>
                    <a:pt x="258" y="327"/>
                  </a:lnTo>
                  <a:lnTo>
                    <a:pt x="264" y="338"/>
                  </a:lnTo>
                  <a:lnTo>
                    <a:pt x="267" y="341"/>
                  </a:lnTo>
                  <a:lnTo>
                    <a:pt x="276" y="329"/>
                  </a:lnTo>
                  <a:lnTo>
                    <a:pt x="278" y="313"/>
                  </a:lnTo>
                  <a:lnTo>
                    <a:pt x="292" y="310"/>
                  </a:lnTo>
                  <a:lnTo>
                    <a:pt x="307" y="296"/>
                  </a:lnTo>
                  <a:lnTo>
                    <a:pt x="306" y="310"/>
                  </a:lnTo>
                  <a:lnTo>
                    <a:pt x="317" y="327"/>
                  </a:lnTo>
                  <a:lnTo>
                    <a:pt x="319" y="356"/>
                  </a:lnTo>
                  <a:lnTo>
                    <a:pt x="329" y="356"/>
                  </a:lnTo>
                  <a:lnTo>
                    <a:pt x="333" y="371"/>
                  </a:lnTo>
                  <a:lnTo>
                    <a:pt x="315" y="379"/>
                  </a:lnTo>
                  <a:lnTo>
                    <a:pt x="317" y="397"/>
                  </a:lnTo>
                  <a:lnTo>
                    <a:pt x="321" y="389"/>
                  </a:lnTo>
                  <a:lnTo>
                    <a:pt x="325" y="396"/>
                  </a:lnTo>
                  <a:lnTo>
                    <a:pt x="335" y="390"/>
                  </a:lnTo>
                  <a:lnTo>
                    <a:pt x="346" y="375"/>
                  </a:lnTo>
                  <a:lnTo>
                    <a:pt x="351" y="377"/>
                  </a:lnTo>
                  <a:lnTo>
                    <a:pt x="355" y="369"/>
                  </a:lnTo>
                  <a:lnTo>
                    <a:pt x="356" y="364"/>
                  </a:lnTo>
                  <a:lnTo>
                    <a:pt x="352" y="327"/>
                  </a:lnTo>
                  <a:lnTo>
                    <a:pt x="356" y="309"/>
                  </a:lnTo>
                  <a:lnTo>
                    <a:pt x="354" y="304"/>
                  </a:lnTo>
                  <a:lnTo>
                    <a:pt x="313" y="276"/>
                  </a:lnTo>
                  <a:lnTo>
                    <a:pt x="285" y="268"/>
                  </a:lnTo>
                  <a:lnTo>
                    <a:pt x="272" y="258"/>
                  </a:lnTo>
                  <a:lnTo>
                    <a:pt x="262" y="229"/>
                  </a:lnTo>
                  <a:lnTo>
                    <a:pt x="254" y="222"/>
                  </a:lnTo>
                  <a:lnTo>
                    <a:pt x="254" y="212"/>
                  </a:lnTo>
                  <a:lnTo>
                    <a:pt x="191" y="94"/>
                  </a:lnTo>
                  <a:lnTo>
                    <a:pt x="165" y="78"/>
                  </a:lnTo>
                  <a:lnTo>
                    <a:pt x="159" y="58"/>
                  </a:lnTo>
                  <a:lnTo>
                    <a:pt x="121" y="0"/>
                  </a:lnTo>
                  <a:lnTo>
                    <a:pt x="83" y="18"/>
                  </a:lnTo>
                  <a:lnTo>
                    <a:pt x="67" y="54"/>
                  </a:lnTo>
                  <a:lnTo>
                    <a:pt x="31" y="72"/>
                  </a:lnTo>
                  <a:lnTo>
                    <a:pt x="19" y="45"/>
                  </a:lnTo>
                  <a:lnTo>
                    <a:pt x="6" y="3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5" name="Freeform 1147"/>
            <p:cNvSpPr>
              <a:spLocks/>
            </p:cNvSpPr>
            <p:nvPr/>
          </p:nvSpPr>
          <p:spPr bwMode="auto">
            <a:xfrm>
              <a:off x="1200267" y="2545916"/>
              <a:ext cx="367141" cy="494579"/>
            </a:xfrm>
            <a:custGeom>
              <a:avLst/>
              <a:gdLst>
                <a:gd name="T0" fmla="*/ 2147483647 w 738"/>
                <a:gd name="T1" fmla="*/ 2147483647 h 995"/>
                <a:gd name="T2" fmla="*/ 2147483647 w 738"/>
                <a:gd name="T3" fmla="*/ 2147483647 h 995"/>
                <a:gd name="T4" fmla="*/ 2147483647 w 738"/>
                <a:gd name="T5" fmla="*/ 2147483647 h 995"/>
                <a:gd name="T6" fmla="*/ 2147483647 w 738"/>
                <a:gd name="T7" fmla="*/ 2147483647 h 995"/>
                <a:gd name="T8" fmla="*/ 2147483647 w 738"/>
                <a:gd name="T9" fmla="*/ 2147483647 h 995"/>
                <a:gd name="T10" fmla="*/ 2147483647 w 738"/>
                <a:gd name="T11" fmla="*/ 2147483647 h 995"/>
                <a:gd name="T12" fmla="*/ 2147483647 w 738"/>
                <a:gd name="T13" fmla="*/ 2147483647 h 995"/>
                <a:gd name="T14" fmla="*/ 2147483647 w 738"/>
                <a:gd name="T15" fmla="*/ 2147483647 h 995"/>
                <a:gd name="T16" fmla="*/ 2147483647 w 738"/>
                <a:gd name="T17" fmla="*/ 2147483647 h 995"/>
                <a:gd name="T18" fmla="*/ 2147483647 w 738"/>
                <a:gd name="T19" fmla="*/ 2147483647 h 995"/>
                <a:gd name="T20" fmla="*/ 2147483647 w 738"/>
                <a:gd name="T21" fmla="*/ 2147483647 h 995"/>
                <a:gd name="T22" fmla="*/ 2147483647 w 738"/>
                <a:gd name="T23" fmla="*/ 2147483647 h 995"/>
                <a:gd name="T24" fmla="*/ 2147483647 w 738"/>
                <a:gd name="T25" fmla="*/ 2147483647 h 995"/>
                <a:gd name="T26" fmla="*/ 2147483647 w 738"/>
                <a:gd name="T27" fmla="*/ 2147483647 h 995"/>
                <a:gd name="T28" fmla="*/ 2147483647 w 738"/>
                <a:gd name="T29" fmla="*/ 2147483647 h 995"/>
                <a:gd name="T30" fmla="*/ 2147483647 w 738"/>
                <a:gd name="T31" fmla="*/ 2147483647 h 995"/>
                <a:gd name="T32" fmla="*/ 2147483647 w 738"/>
                <a:gd name="T33" fmla="*/ 2147483647 h 995"/>
                <a:gd name="T34" fmla="*/ 2147483647 w 738"/>
                <a:gd name="T35" fmla="*/ 2147483647 h 995"/>
                <a:gd name="T36" fmla="*/ 2147483647 w 738"/>
                <a:gd name="T37" fmla="*/ 2147483647 h 995"/>
                <a:gd name="T38" fmla="*/ 2147483647 w 738"/>
                <a:gd name="T39" fmla="*/ 2147483647 h 995"/>
                <a:gd name="T40" fmla="*/ 2147483647 w 738"/>
                <a:gd name="T41" fmla="*/ 2147483647 h 995"/>
                <a:gd name="T42" fmla="*/ 2147483647 w 738"/>
                <a:gd name="T43" fmla="*/ 2147483647 h 995"/>
                <a:gd name="T44" fmla="*/ 2147483647 w 738"/>
                <a:gd name="T45" fmla="*/ 2147483647 h 995"/>
                <a:gd name="T46" fmla="*/ 2147483647 w 738"/>
                <a:gd name="T47" fmla="*/ 2147483647 h 995"/>
                <a:gd name="T48" fmla="*/ 2147483647 w 738"/>
                <a:gd name="T49" fmla="*/ 2147483647 h 995"/>
                <a:gd name="T50" fmla="*/ 2147483647 w 738"/>
                <a:gd name="T51" fmla="*/ 2147483647 h 995"/>
                <a:gd name="T52" fmla="*/ 2147483647 w 738"/>
                <a:gd name="T53" fmla="*/ 2147483647 h 995"/>
                <a:gd name="T54" fmla="*/ 2147483647 w 738"/>
                <a:gd name="T55" fmla="*/ 2147483647 h 995"/>
                <a:gd name="T56" fmla="*/ 2147483647 w 738"/>
                <a:gd name="T57" fmla="*/ 2147483647 h 995"/>
                <a:gd name="T58" fmla="*/ 2147483647 w 738"/>
                <a:gd name="T59" fmla="*/ 2147483647 h 995"/>
                <a:gd name="T60" fmla="*/ 2147483647 w 738"/>
                <a:gd name="T61" fmla="*/ 2147483647 h 995"/>
                <a:gd name="T62" fmla="*/ 2147483647 w 738"/>
                <a:gd name="T63" fmla="*/ 2147483647 h 995"/>
                <a:gd name="T64" fmla="*/ 2147483647 w 738"/>
                <a:gd name="T65" fmla="*/ 2147483647 h 995"/>
                <a:gd name="T66" fmla="*/ 2147483647 w 738"/>
                <a:gd name="T67" fmla="*/ 2147483647 h 995"/>
                <a:gd name="T68" fmla="*/ 0 w 738"/>
                <a:gd name="T69" fmla="*/ 2147483647 h 995"/>
                <a:gd name="T70" fmla="*/ 0 w 738"/>
                <a:gd name="T71" fmla="*/ 2147483647 h 995"/>
                <a:gd name="T72" fmla="*/ 0 w 738"/>
                <a:gd name="T73" fmla="*/ 2147483647 h 995"/>
                <a:gd name="T74" fmla="*/ 0 w 738"/>
                <a:gd name="T75" fmla="*/ 2147483647 h 995"/>
                <a:gd name="T76" fmla="*/ 0 w 738"/>
                <a:gd name="T77" fmla="*/ 2147483647 h 995"/>
                <a:gd name="T78" fmla="*/ 0 w 738"/>
                <a:gd name="T79" fmla="*/ 2147483647 h 995"/>
                <a:gd name="T80" fmla="*/ 2147483647 w 738"/>
                <a:gd name="T81" fmla="*/ 2147483647 h 995"/>
                <a:gd name="T82" fmla="*/ 2147483647 w 738"/>
                <a:gd name="T83" fmla="*/ 2147483647 h 99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38"/>
                <a:gd name="T127" fmla="*/ 0 h 995"/>
                <a:gd name="T128" fmla="*/ 738 w 738"/>
                <a:gd name="T129" fmla="*/ 995 h 99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38" h="995">
                  <a:moveTo>
                    <a:pt x="81" y="995"/>
                  </a:moveTo>
                  <a:lnTo>
                    <a:pt x="121" y="995"/>
                  </a:lnTo>
                  <a:lnTo>
                    <a:pt x="162" y="995"/>
                  </a:lnTo>
                  <a:lnTo>
                    <a:pt x="200" y="995"/>
                  </a:lnTo>
                  <a:lnTo>
                    <a:pt x="237" y="995"/>
                  </a:lnTo>
                  <a:lnTo>
                    <a:pt x="275" y="995"/>
                  </a:lnTo>
                  <a:lnTo>
                    <a:pt x="317" y="995"/>
                  </a:lnTo>
                  <a:lnTo>
                    <a:pt x="357" y="995"/>
                  </a:lnTo>
                  <a:lnTo>
                    <a:pt x="399" y="995"/>
                  </a:lnTo>
                  <a:lnTo>
                    <a:pt x="438" y="995"/>
                  </a:lnTo>
                  <a:lnTo>
                    <a:pt x="473" y="995"/>
                  </a:lnTo>
                  <a:lnTo>
                    <a:pt x="513" y="995"/>
                  </a:lnTo>
                  <a:lnTo>
                    <a:pt x="556" y="995"/>
                  </a:lnTo>
                  <a:lnTo>
                    <a:pt x="595" y="995"/>
                  </a:lnTo>
                  <a:lnTo>
                    <a:pt x="637" y="995"/>
                  </a:lnTo>
                  <a:lnTo>
                    <a:pt x="675" y="995"/>
                  </a:lnTo>
                  <a:lnTo>
                    <a:pt x="711" y="995"/>
                  </a:lnTo>
                  <a:lnTo>
                    <a:pt x="738" y="995"/>
                  </a:lnTo>
                  <a:lnTo>
                    <a:pt x="731" y="987"/>
                  </a:lnTo>
                  <a:lnTo>
                    <a:pt x="722" y="966"/>
                  </a:lnTo>
                  <a:lnTo>
                    <a:pt x="722" y="955"/>
                  </a:lnTo>
                  <a:lnTo>
                    <a:pt x="713" y="954"/>
                  </a:lnTo>
                  <a:lnTo>
                    <a:pt x="704" y="937"/>
                  </a:lnTo>
                  <a:lnTo>
                    <a:pt x="710" y="927"/>
                  </a:lnTo>
                  <a:lnTo>
                    <a:pt x="705" y="912"/>
                  </a:lnTo>
                  <a:lnTo>
                    <a:pt x="696" y="911"/>
                  </a:lnTo>
                  <a:lnTo>
                    <a:pt x="693" y="921"/>
                  </a:lnTo>
                  <a:lnTo>
                    <a:pt x="672" y="927"/>
                  </a:lnTo>
                  <a:lnTo>
                    <a:pt x="650" y="918"/>
                  </a:lnTo>
                  <a:lnTo>
                    <a:pt x="644" y="926"/>
                  </a:lnTo>
                  <a:lnTo>
                    <a:pt x="638" y="920"/>
                  </a:lnTo>
                  <a:lnTo>
                    <a:pt x="633" y="927"/>
                  </a:lnTo>
                  <a:lnTo>
                    <a:pt x="608" y="930"/>
                  </a:lnTo>
                  <a:lnTo>
                    <a:pt x="604" y="902"/>
                  </a:lnTo>
                  <a:lnTo>
                    <a:pt x="597" y="901"/>
                  </a:lnTo>
                  <a:lnTo>
                    <a:pt x="601" y="891"/>
                  </a:lnTo>
                  <a:lnTo>
                    <a:pt x="595" y="867"/>
                  </a:lnTo>
                  <a:lnTo>
                    <a:pt x="579" y="863"/>
                  </a:lnTo>
                  <a:lnTo>
                    <a:pt x="560" y="846"/>
                  </a:lnTo>
                  <a:lnTo>
                    <a:pt x="555" y="831"/>
                  </a:lnTo>
                  <a:lnTo>
                    <a:pt x="550" y="832"/>
                  </a:lnTo>
                  <a:lnTo>
                    <a:pt x="535" y="807"/>
                  </a:lnTo>
                  <a:lnTo>
                    <a:pt x="526" y="813"/>
                  </a:lnTo>
                  <a:lnTo>
                    <a:pt x="503" y="804"/>
                  </a:lnTo>
                  <a:lnTo>
                    <a:pt x="507" y="798"/>
                  </a:lnTo>
                  <a:lnTo>
                    <a:pt x="503" y="789"/>
                  </a:lnTo>
                  <a:lnTo>
                    <a:pt x="507" y="783"/>
                  </a:lnTo>
                  <a:lnTo>
                    <a:pt x="503" y="779"/>
                  </a:lnTo>
                  <a:lnTo>
                    <a:pt x="508" y="773"/>
                  </a:lnTo>
                  <a:lnTo>
                    <a:pt x="491" y="764"/>
                  </a:lnTo>
                  <a:lnTo>
                    <a:pt x="494" y="755"/>
                  </a:lnTo>
                  <a:lnTo>
                    <a:pt x="482" y="737"/>
                  </a:lnTo>
                  <a:lnTo>
                    <a:pt x="489" y="720"/>
                  </a:lnTo>
                  <a:lnTo>
                    <a:pt x="479" y="716"/>
                  </a:lnTo>
                  <a:lnTo>
                    <a:pt x="477" y="706"/>
                  </a:lnTo>
                  <a:lnTo>
                    <a:pt x="466" y="699"/>
                  </a:lnTo>
                  <a:lnTo>
                    <a:pt x="480" y="679"/>
                  </a:lnTo>
                  <a:lnTo>
                    <a:pt x="468" y="657"/>
                  </a:lnTo>
                  <a:lnTo>
                    <a:pt x="459" y="658"/>
                  </a:lnTo>
                  <a:lnTo>
                    <a:pt x="468" y="648"/>
                  </a:lnTo>
                  <a:lnTo>
                    <a:pt x="436" y="623"/>
                  </a:lnTo>
                  <a:lnTo>
                    <a:pt x="432" y="614"/>
                  </a:lnTo>
                  <a:lnTo>
                    <a:pt x="436" y="609"/>
                  </a:lnTo>
                  <a:lnTo>
                    <a:pt x="428" y="601"/>
                  </a:lnTo>
                  <a:lnTo>
                    <a:pt x="430" y="596"/>
                  </a:lnTo>
                  <a:lnTo>
                    <a:pt x="423" y="586"/>
                  </a:lnTo>
                  <a:lnTo>
                    <a:pt x="413" y="582"/>
                  </a:lnTo>
                  <a:lnTo>
                    <a:pt x="395" y="591"/>
                  </a:lnTo>
                  <a:lnTo>
                    <a:pt x="399" y="575"/>
                  </a:lnTo>
                  <a:lnTo>
                    <a:pt x="359" y="545"/>
                  </a:lnTo>
                  <a:lnTo>
                    <a:pt x="372" y="522"/>
                  </a:lnTo>
                  <a:lnTo>
                    <a:pt x="353" y="505"/>
                  </a:lnTo>
                  <a:lnTo>
                    <a:pt x="363" y="500"/>
                  </a:lnTo>
                  <a:lnTo>
                    <a:pt x="379" y="467"/>
                  </a:lnTo>
                  <a:lnTo>
                    <a:pt x="361" y="441"/>
                  </a:lnTo>
                  <a:lnTo>
                    <a:pt x="372" y="427"/>
                  </a:lnTo>
                  <a:lnTo>
                    <a:pt x="360" y="422"/>
                  </a:lnTo>
                  <a:lnTo>
                    <a:pt x="348" y="435"/>
                  </a:lnTo>
                  <a:lnTo>
                    <a:pt x="344" y="433"/>
                  </a:lnTo>
                  <a:lnTo>
                    <a:pt x="346" y="422"/>
                  </a:lnTo>
                  <a:lnTo>
                    <a:pt x="316" y="428"/>
                  </a:lnTo>
                  <a:lnTo>
                    <a:pt x="317" y="420"/>
                  </a:lnTo>
                  <a:lnTo>
                    <a:pt x="313" y="418"/>
                  </a:lnTo>
                  <a:lnTo>
                    <a:pt x="320" y="408"/>
                  </a:lnTo>
                  <a:lnTo>
                    <a:pt x="319" y="395"/>
                  </a:lnTo>
                  <a:lnTo>
                    <a:pt x="308" y="391"/>
                  </a:lnTo>
                  <a:lnTo>
                    <a:pt x="319" y="365"/>
                  </a:lnTo>
                  <a:lnTo>
                    <a:pt x="307" y="347"/>
                  </a:lnTo>
                  <a:lnTo>
                    <a:pt x="310" y="338"/>
                  </a:lnTo>
                  <a:lnTo>
                    <a:pt x="295" y="322"/>
                  </a:lnTo>
                  <a:lnTo>
                    <a:pt x="307" y="317"/>
                  </a:lnTo>
                  <a:lnTo>
                    <a:pt x="207" y="317"/>
                  </a:lnTo>
                  <a:lnTo>
                    <a:pt x="204" y="298"/>
                  </a:lnTo>
                  <a:lnTo>
                    <a:pt x="210" y="284"/>
                  </a:lnTo>
                  <a:lnTo>
                    <a:pt x="205" y="272"/>
                  </a:lnTo>
                  <a:lnTo>
                    <a:pt x="207" y="260"/>
                  </a:lnTo>
                  <a:lnTo>
                    <a:pt x="195" y="237"/>
                  </a:lnTo>
                  <a:lnTo>
                    <a:pt x="195" y="102"/>
                  </a:lnTo>
                  <a:lnTo>
                    <a:pt x="199" y="97"/>
                  </a:lnTo>
                  <a:lnTo>
                    <a:pt x="149" y="93"/>
                  </a:lnTo>
                  <a:lnTo>
                    <a:pt x="114" y="55"/>
                  </a:lnTo>
                  <a:lnTo>
                    <a:pt x="102" y="57"/>
                  </a:lnTo>
                  <a:lnTo>
                    <a:pt x="71" y="16"/>
                  </a:lnTo>
                  <a:lnTo>
                    <a:pt x="0" y="0"/>
                  </a:lnTo>
                  <a:lnTo>
                    <a:pt x="0" y="72"/>
                  </a:lnTo>
                  <a:lnTo>
                    <a:pt x="0" y="142"/>
                  </a:lnTo>
                  <a:lnTo>
                    <a:pt x="0" y="210"/>
                  </a:lnTo>
                  <a:lnTo>
                    <a:pt x="0" y="277"/>
                  </a:lnTo>
                  <a:lnTo>
                    <a:pt x="0" y="341"/>
                  </a:lnTo>
                  <a:lnTo>
                    <a:pt x="0" y="405"/>
                  </a:lnTo>
                  <a:lnTo>
                    <a:pt x="0" y="467"/>
                  </a:lnTo>
                  <a:lnTo>
                    <a:pt x="0" y="527"/>
                  </a:lnTo>
                  <a:lnTo>
                    <a:pt x="0" y="587"/>
                  </a:lnTo>
                  <a:lnTo>
                    <a:pt x="0" y="645"/>
                  </a:lnTo>
                  <a:lnTo>
                    <a:pt x="0" y="702"/>
                  </a:lnTo>
                  <a:lnTo>
                    <a:pt x="0" y="756"/>
                  </a:lnTo>
                  <a:lnTo>
                    <a:pt x="0" y="812"/>
                  </a:lnTo>
                  <a:lnTo>
                    <a:pt x="0" y="866"/>
                  </a:lnTo>
                  <a:lnTo>
                    <a:pt x="0" y="918"/>
                  </a:lnTo>
                  <a:lnTo>
                    <a:pt x="0" y="969"/>
                  </a:lnTo>
                  <a:lnTo>
                    <a:pt x="15" y="980"/>
                  </a:lnTo>
                  <a:lnTo>
                    <a:pt x="26" y="970"/>
                  </a:lnTo>
                  <a:lnTo>
                    <a:pt x="43" y="981"/>
                  </a:lnTo>
                  <a:lnTo>
                    <a:pt x="52" y="968"/>
                  </a:lnTo>
                  <a:lnTo>
                    <a:pt x="79" y="968"/>
                  </a:lnTo>
                  <a:lnTo>
                    <a:pt x="76" y="991"/>
                  </a:lnTo>
                  <a:lnTo>
                    <a:pt x="80" y="995"/>
                  </a:lnTo>
                  <a:lnTo>
                    <a:pt x="81" y="99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6" name="Freeform 1148"/>
            <p:cNvSpPr>
              <a:spLocks/>
            </p:cNvSpPr>
            <p:nvPr/>
          </p:nvSpPr>
          <p:spPr bwMode="auto">
            <a:xfrm>
              <a:off x="1298879" y="2401790"/>
              <a:ext cx="1181832" cy="638705"/>
            </a:xfrm>
            <a:custGeom>
              <a:avLst/>
              <a:gdLst>
                <a:gd name="T0" fmla="*/ 2147483647 w 2377"/>
                <a:gd name="T1" fmla="*/ 2147483647 h 1287"/>
                <a:gd name="T2" fmla="*/ 2147483647 w 2377"/>
                <a:gd name="T3" fmla="*/ 2147483647 h 1287"/>
                <a:gd name="T4" fmla="*/ 2147483647 w 2377"/>
                <a:gd name="T5" fmla="*/ 2147483647 h 1287"/>
                <a:gd name="T6" fmla="*/ 2147483647 w 2377"/>
                <a:gd name="T7" fmla="*/ 2147483647 h 1287"/>
                <a:gd name="T8" fmla="*/ 2147483647 w 2377"/>
                <a:gd name="T9" fmla="*/ 2147483647 h 1287"/>
                <a:gd name="T10" fmla="*/ 2147483647 w 2377"/>
                <a:gd name="T11" fmla="*/ 2147483647 h 1287"/>
                <a:gd name="T12" fmla="*/ 2147483647 w 2377"/>
                <a:gd name="T13" fmla="*/ 2147483647 h 1287"/>
                <a:gd name="T14" fmla="*/ 2147483647 w 2377"/>
                <a:gd name="T15" fmla="*/ 2147483647 h 1287"/>
                <a:gd name="T16" fmla="*/ 2147483647 w 2377"/>
                <a:gd name="T17" fmla="*/ 2147483647 h 1287"/>
                <a:gd name="T18" fmla="*/ 2147483647 w 2377"/>
                <a:gd name="T19" fmla="*/ 2147483647 h 1287"/>
                <a:gd name="T20" fmla="*/ 2147483647 w 2377"/>
                <a:gd name="T21" fmla="*/ 2147483647 h 1287"/>
                <a:gd name="T22" fmla="*/ 2147483647 w 2377"/>
                <a:gd name="T23" fmla="*/ 2147483647 h 1287"/>
                <a:gd name="T24" fmla="*/ 2147483647 w 2377"/>
                <a:gd name="T25" fmla="*/ 2147483647 h 1287"/>
                <a:gd name="T26" fmla="*/ 2147483647 w 2377"/>
                <a:gd name="T27" fmla="*/ 2147483647 h 1287"/>
                <a:gd name="T28" fmla="*/ 2147483647 w 2377"/>
                <a:gd name="T29" fmla="*/ 2147483647 h 1287"/>
                <a:gd name="T30" fmla="*/ 2147483647 w 2377"/>
                <a:gd name="T31" fmla="*/ 2147483647 h 1287"/>
                <a:gd name="T32" fmla="*/ 2147483647 w 2377"/>
                <a:gd name="T33" fmla="*/ 2147483647 h 1287"/>
                <a:gd name="T34" fmla="*/ 2147483647 w 2377"/>
                <a:gd name="T35" fmla="*/ 2147483647 h 1287"/>
                <a:gd name="T36" fmla="*/ 2147483647 w 2377"/>
                <a:gd name="T37" fmla="*/ 2147483647 h 1287"/>
                <a:gd name="T38" fmla="*/ 2147483647 w 2377"/>
                <a:gd name="T39" fmla="*/ 2147483647 h 1287"/>
                <a:gd name="T40" fmla="*/ 2147483647 w 2377"/>
                <a:gd name="T41" fmla="*/ 2147483647 h 1287"/>
                <a:gd name="T42" fmla="*/ 2147483647 w 2377"/>
                <a:gd name="T43" fmla="*/ 2147483647 h 1287"/>
                <a:gd name="T44" fmla="*/ 2147483647 w 2377"/>
                <a:gd name="T45" fmla="*/ 2147483647 h 1287"/>
                <a:gd name="T46" fmla="*/ 2147483647 w 2377"/>
                <a:gd name="T47" fmla="*/ 2147483647 h 1287"/>
                <a:gd name="T48" fmla="*/ 2147483647 w 2377"/>
                <a:gd name="T49" fmla="*/ 2147483647 h 1287"/>
                <a:gd name="T50" fmla="*/ 2147483647 w 2377"/>
                <a:gd name="T51" fmla="*/ 2147483647 h 1287"/>
                <a:gd name="T52" fmla="*/ 2147483647 w 2377"/>
                <a:gd name="T53" fmla="*/ 2147483647 h 1287"/>
                <a:gd name="T54" fmla="*/ 2147483647 w 2377"/>
                <a:gd name="T55" fmla="*/ 2147483647 h 1287"/>
                <a:gd name="T56" fmla="*/ 2147483647 w 2377"/>
                <a:gd name="T57" fmla="*/ 2147483647 h 1287"/>
                <a:gd name="T58" fmla="*/ 2147483647 w 2377"/>
                <a:gd name="T59" fmla="*/ 2147483647 h 1287"/>
                <a:gd name="T60" fmla="*/ 2147483647 w 2377"/>
                <a:gd name="T61" fmla="*/ 2147483647 h 1287"/>
                <a:gd name="T62" fmla="*/ 2147483647 w 2377"/>
                <a:gd name="T63" fmla="*/ 2147483647 h 1287"/>
                <a:gd name="T64" fmla="*/ 2147483647 w 2377"/>
                <a:gd name="T65" fmla="*/ 2147483647 h 1287"/>
                <a:gd name="T66" fmla="*/ 2147483647 w 2377"/>
                <a:gd name="T67" fmla="*/ 2147483647 h 1287"/>
                <a:gd name="T68" fmla="*/ 2147483647 w 2377"/>
                <a:gd name="T69" fmla="*/ 2147483647 h 1287"/>
                <a:gd name="T70" fmla="*/ 2147483647 w 2377"/>
                <a:gd name="T71" fmla="*/ 2147483647 h 1287"/>
                <a:gd name="T72" fmla="*/ 2147483647 w 2377"/>
                <a:gd name="T73" fmla="*/ 2147483647 h 1287"/>
                <a:gd name="T74" fmla="*/ 2147483647 w 2377"/>
                <a:gd name="T75" fmla="*/ 2147483647 h 1287"/>
                <a:gd name="T76" fmla="*/ 2147483647 w 2377"/>
                <a:gd name="T77" fmla="*/ 2147483647 h 1287"/>
                <a:gd name="T78" fmla="*/ 2147483647 w 2377"/>
                <a:gd name="T79" fmla="*/ 2147483647 h 1287"/>
                <a:gd name="T80" fmla="*/ 2147483647 w 2377"/>
                <a:gd name="T81" fmla="*/ 2147483647 h 1287"/>
                <a:gd name="T82" fmla="*/ 2147483647 w 2377"/>
                <a:gd name="T83" fmla="*/ 2147483647 h 1287"/>
                <a:gd name="T84" fmla="*/ 2147483647 w 2377"/>
                <a:gd name="T85" fmla="*/ 2147483647 h 1287"/>
                <a:gd name="T86" fmla="*/ 2147483647 w 2377"/>
                <a:gd name="T87" fmla="*/ 2147483647 h 1287"/>
                <a:gd name="T88" fmla="*/ 2147483647 w 2377"/>
                <a:gd name="T89" fmla="*/ 2147483647 h 1287"/>
                <a:gd name="T90" fmla="*/ 2147483647 w 2377"/>
                <a:gd name="T91" fmla="*/ 2147483647 h 1287"/>
                <a:gd name="T92" fmla="*/ 2147483647 w 2377"/>
                <a:gd name="T93" fmla="*/ 2147483647 h 1287"/>
                <a:gd name="T94" fmla="*/ 2147483647 w 2377"/>
                <a:gd name="T95" fmla="*/ 2147483647 h 1287"/>
                <a:gd name="T96" fmla="*/ 2147483647 w 2377"/>
                <a:gd name="T97" fmla="*/ 2147483647 h 1287"/>
                <a:gd name="T98" fmla="*/ 2147483647 w 2377"/>
                <a:gd name="T99" fmla="*/ 2147483647 h 1287"/>
                <a:gd name="T100" fmla="*/ 2147483647 w 2377"/>
                <a:gd name="T101" fmla="*/ 2147483647 h 1287"/>
                <a:gd name="T102" fmla="*/ 0 w 2377"/>
                <a:gd name="T103" fmla="*/ 2147483647 h 1287"/>
                <a:gd name="T104" fmla="*/ 2147483647 w 2377"/>
                <a:gd name="T105" fmla="*/ 2147483647 h 1287"/>
                <a:gd name="T106" fmla="*/ 2147483647 w 2377"/>
                <a:gd name="T107" fmla="*/ 2147483647 h 1287"/>
                <a:gd name="T108" fmla="*/ 2147483647 w 2377"/>
                <a:gd name="T109" fmla="*/ 2147483647 h 1287"/>
                <a:gd name="T110" fmla="*/ 2147483647 w 2377"/>
                <a:gd name="T111" fmla="*/ 2147483647 h 1287"/>
                <a:gd name="T112" fmla="*/ 2147483647 w 2377"/>
                <a:gd name="T113" fmla="*/ 2147483647 h 1287"/>
                <a:gd name="T114" fmla="*/ 2147483647 w 2377"/>
                <a:gd name="T115" fmla="*/ 2147483647 h 1287"/>
                <a:gd name="T116" fmla="*/ 2147483647 w 2377"/>
                <a:gd name="T117" fmla="*/ 2147483647 h 1287"/>
                <a:gd name="T118" fmla="*/ 2147483647 w 2377"/>
                <a:gd name="T119" fmla="*/ 2147483647 h 1287"/>
                <a:gd name="T120" fmla="*/ 2147483647 w 2377"/>
                <a:gd name="T121" fmla="*/ 2147483647 h 1287"/>
                <a:gd name="T122" fmla="*/ 2147483647 w 2377"/>
                <a:gd name="T123" fmla="*/ 2147483647 h 1287"/>
                <a:gd name="T124" fmla="*/ 2147483647 w 2377"/>
                <a:gd name="T125" fmla="*/ 2147483647 h 12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377"/>
                <a:gd name="T190" fmla="*/ 0 h 1287"/>
                <a:gd name="T191" fmla="*/ 2377 w 2377"/>
                <a:gd name="T192" fmla="*/ 1287 h 12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377" h="1287">
                  <a:moveTo>
                    <a:pt x="1483" y="1287"/>
                  </a:moveTo>
                  <a:lnTo>
                    <a:pt x="1522" y="1287"/>
                  </a:lnTo>
                  <a:lnTo>
                    <a:pt x="1564" y="1287"/>
                  </a:lnTo>
                  <a:lnTo>
                    <a:pt x="1603" y="1287"/>
                  </a:lnTo>
                  <a:lnTo>
                    <a:pt x="1638" y="1287"/>
                  </a:lnTo>
                  <a:lnTo>
                    <a:pt x="1678" y="1287"/>
                  </a:lnTo>
                  <a:lnTo>
                    <a:pt x="1719" y="1287"/>
                  </a:lnTo>
                  <a:lnTo>
                    <a:pt x="1759" y="1287"/>
                  </a:lnTo>
                  <a:lnTo>
                    <a:pt x="1797" y="1287"/>
                  </a:lnTo>
                  <a:lnTo>
                    <a:pt x="1797" y="1246"/>
                  </a:lnTo>
                  <a:lnTo>
                    <a:pt x="1805" y="1241"/>
                  </a:lnTo>
                  <a:lnTo>
                    <a:pt x="1807" y="1214"/>
                  </a:lnTo>
                  <a:lnTo>
                    <a:pt x="1815" y="1211"/>
                  </a:lnTo>
                  <a:lnTo>
                    <a:pt x="1821" y="1185"/>
                  </a:lnTo>
                  <a:lnTo>
                    <a:pt x="1804" y="1167"/>
                  </a:lnTo>
                  <a:lnTo>
                    <a:pt x="1827" y="1163"/>
                  </a:lnTo>
                  <a:lnTo>
                    <a:pt x="1848" y="1145"/>
                  </a:lnTo>
                  <a:lnTo>
                    <a:pt x="1857" y="1130"/>
                  </a:lnTo>
                  <a:lnTo>
                    <a:pt x="1850" y="1118"/>
                  </a:lnTo>
                  <a:lnTo>
                    <a:pt x="1863" y="1118"/>
                  </a:lnTo>
                  <a:lnTo>
                    <a:pt x="1872" y="1092"/>
                  </a:lnTo>
                  <a:lnTo>
                    <a:pt x="1877" y="1090"/>
                  </a:lnTo>
                  <a:lnTo>
                    <a:pt x="1890" y="1105"/>
                  </a:lnTo>
                  <a:lnTo>
                    <a:pt x="1886" y="1082"/>
                  </a:lnTo>
                  <a:lnTo>
                    <a:pt x="1889" y="1056"/>
                  </a:lnTo>
                  <a:lnTo>
                    <a:pt x="1916" y="1055"/>
                  </a:lnTo>
                  <a:lnTo>
                    <a:pt x="1901" y="1051"/>
                  </a:lnTo>
                  <a:lnTo>
                    <a:pt x="1894" y="1039"/>
                  </a:lnTo>
                  <a:lnTo>
                    <a:pt x="1897" y="1033"/>
                  </a:lnTo>
                  <a:lnTo>
                    <a:pt x="1940" y="1035"/>
                  </a:lnTo>
                  <a:lnTo>
                    <a:pt x="1968" y="1026"/>
                  </a:lnTo>
                  <a:lnTo>
                    <a:pt x="1974" y="1017"/>
                  </a:lnTo>
                  <a:lnTo>
                    <a:pt x="1971" y="991"/>
                  </a:lnTo>
                  <a:lnTo>
                    <a:pt x="1962" y="970"/>
                  </a:lnTo>
                  <a:lnTo>
                    <a:pt x="1955" y="972"/>
                  </a:lnTo>
                  <a:lnTo>
                    <a:pt x="1925" y="949"/>
                  </a:lnTo>
                  <a:lnTo>
                    <a:pt x="1903" y="961"/>
                  </a:lnTo>
                  <a:lnTo>
                    <a:pt x="1910" y="947"/>
                  </a:lnTo>
                  <a:lnTo>
                    <a:pt x="1895" y="942"/>
                  </a:lnTo>
                  <a:lnTo>
                    <a:pt x="1890" y="948"/>
                  </a:lnTo>
                  <a:lnTo>
                    <a:pt x="1888" y="940"/>
                  </a:lnTo>
                  <a:lnTo>
                    <a:pt x="1860" y="925"/>
                  </a:lnTo>
                  <a:lnTo>
                    <a:pt x="1861" y="933"/>
                  </a:lnTo>
                  <a:lnTo>
                    <a:pt x="1855" y="936"/>
                  </a:lnTo>
                  <a:lnTo>
                    <a:pt x="1846" y="926"/>
                  </a:lnTo>
                  <a:lnTo>
                    <a:pt x="1853" y="916"/>
                  </a:lnTo>
                  <a:lnTo>
                    <a:pt x="1908" y="943"/>
                  </a:lnTo>
                  <a:lnTo>
                    <a:pt x="1936" y="936"/>
                  </a:lnTo>
                  <a:lnTo>
                    <a:pt x="1938" y="947"/>
                  </a:lnTo>
                  <a:lnTo>
                    <a:pt x="1974" y="969"/>
                  </a:lnTo>
                  <a:lnTo>
                    <a:pt x="1997" y="951"/>
                  </a:lnTo>
                  <a:lnTo>
                    <a:pt x="2003" y="937"/>
                  </a:lnTo>
                  <a:lnTo>
                    <a:pt x="1999" y="932"/>
                  </a:lnTo>
                  <a:lnTo>
                    <a:pt x="2000" y="923"/>
                  </a:lnTo>
                  <a:lnTo>
                    <a:pt x="2010" y="926"/>
                  </a:lnTo>
                  <a:lnTo>
                    <a:pt x="2007" y="904"/>
                  </a:lnTo>
                  <a:lnTo>
                    <a:pt x="2039" y="922"/>
                  </a:lnTo>
                  <a:lnTo>
                    <a:pt x="2042" y="915"/>
                  </a:lnTo>
                  <a:lnTo>
                    <a:pt x="2059" y="920"/>
                  </a:lnTo>
                  <a:lnTo>
                    <a:pt x="2083" y="903"/>
                  </a:lnTo>
                  <a:lnTo>
                    <a:pt x="2095" y="881"/>
                  </a:lnTo>
                  <a:lnTo>
                    <a:pt x="2095" y="870"/>
                  </a:lnTo>
                  <a:lnTo>
                    <a:pt x="2105" y="865"/>
                  </a:lnTo>
                  <a:lnTo>
                    <a:pt x="2129" y="822"/>
                  </a:lnTo>
                  <a:lnTo>
                    <a:pt x="2135" y="799"/>
                  </a:lnTo>
                  <a:lnTo>
                    <a:pt x="2042" y="785"/>
                  </a:lnTo>
                  <a:lnTo>
                    <a:pt x="2009" y="745"/>
                  </a:lnTo>
                  <a:lnTo>
                    <a:pt x="1994" y="736"/>
                  </a:lnTo>
                  <a:lnTo>
                    <a:pt x="1998" y="727"/>
                  </a:lnTo>
                  <a:lnTo>
                    <a:pt x="2023" y="729"/>
                  </a:lnTo>
                  <a:lnTo>
                    <a:pt x="2057" y="748"/>
                  </a:lnTo>
                  <a:lnTo>
                    <a:pt x="2088" y="785"/>
                  </a:lnTo>
                  <a:lnTo>
                    <a:pt x="2125" y="781"/>
                  </a:lnTo>
                  <a:lnTo>
                    <a:pt x="2171" y="710"/>
                  </a:lnTo>
                  <a:lnTo>
                    <a:pt x="2173" y="694"/>
                  </a:lnTo>
                  <a:lnTo>
                    <a:pt x="2169" y="687"/>
                  </a:lnTo>
                  <a:lnTo>
                    <a:pt x="2144" y="677"/>
                  </a:lnTo>
                  <a:lnTo>
                    <a:pt x="2142" y="670"/>
                  </a:lnTo>
                  <a:lnTo>
                    <a:pt x="2152" y="656"/>
                  </a:lnTo>
                  <a:lnTo>
                    <a:pt x="2181" y="665"/>
                  </a:lnTo>
                  <a:lnTo>
                    <a:pt x="2202" y="656"/>
                  </a:lnTo>
                  <a:lnTo>
                    <a:pt x="2209" y="688"/>
                  </a:lnTo>
                  <a:lnTo>
                    <a:pt x="2237" y="694"/>
                  </a:lnTo>
                  <a:lnTo>
                    <a:pt x="2237" y="676"/>
                  </a:lnTo>
                  <a:lnTo>
                    <a:pt x="2242" y="676"/>
                  </a:lnTo>
                  <a:lnTo>
                    <a:pt x="2270" y="698"/>
                  </a:lnTo>
                  <a:lnTo>
                    <a:pt x="2264" y="669"/>
                  </a:lnTo>
                  <a:lnTo>
                    <a:pt x="2254" y="656"/>
                  </a:lnTo>
                  <a:lnTo>
                    <a:pt x="2253" y="648"/>
                  </a:lnTo>
                  <a:lnTo>
                    <a:pt x="2259" y="642"/>
                  </a:lnTo>
                  <a:lnTo>
                    <a:pt x="2292" y="676"/>
                  </a:lnTo>
                  <a:lnTo>
                    <a:pt x="2303" y="658"/>
                  </a:lnTo>
                  <a:lnTo>
                    <a:pt x="2318" y="655"/>
                  </a:lnTo>
                  <a:lnTo>
                    <a:pt x="2355" y="608"/>
                  </a:lnTo>
                  <a:lnTo>
                    <a:pt x="2372" y="598"/>
                  </a:lnTo>
                  <a:lnTo>
                    <a:pt x="2376" y="586"/>
                  </a:lnTo>
                  <a:lnTo>
                    <a:pt x="2373" y="567"/>
                  </a:lnTo>
                  <a:lnTo>
                    <a:pt x="2377" y="555"/>
                  </a:lnTo>
                  <a:lnTo>
                    <a:pt x="2342" y="509"/>
                  </a:lnTo>
                  <a:lnTo>
                    <a:pt x="2347" y="472"/>
                  </a:lnTo>
                  <a:lnTo>
                    <a:pt x="2332" y="479"/>
                  </a:lnTo>
                  <a:lnTo>
                    <a:pt x="2333" y="466"/>
                  </a:lnTo>
                  <a:lnTo>
                    <a:pt x="2328" y="466"/>
                  </a:lnTo>
                  <a:lnTo>
                    <a:pt x="2332" y="460"/>
                  </a:lnTo>
                  <a:lnTo>
                    <a:pt x="2322" y="445"/>
                  </a:lnTo>
                  <a:lnTo>
                    <a:pt x="2323" y="437"/>
                  </a:lnTo>
                  <a:lnTo>
                    <a:pt x="2343" y="436"/>
                  </a:lnTo>
                  <a:lnTo>
                    <a:pt x="2351" y="451"/>
                  </a:lnTo>
                  <a:lnTo>
                    <a:pt x="2377" y="422"/>
                  </a:lnTo>
                  <a:lnTo>
                    <a:pt x="2374" y="401"/>
                  </a:lnTo>
                  <a:lnTo>
                    <a:pt x="2348" y="397"/>
                  </a:lnTo>
                  <a:lnTo>
                    <a:pt x="2374" y="368"/>
                  </a:lnTo>
                  <a:lnTo>
                    <a:pt x="2357" y="352"/>
                  </a:lnTo>
                  <a:lnTo>
                    <a:pt x="2332" y="352"/>
                  </a:lnTo>
                  <a:lnTo>
                    <a:pt x="2335" y="347"/>
                  </a:lnTo>
                  <a:lnTo>
                    <a:pt x="2329" y="337"/>
                  </a:lnTo>
                  <a:lnTo>
                    <a:pt x="2315" y="324"/>
                  </a:lnTo>
                  <a:lnTo>
                    <a:pt x="2322" y="321"/>
                  </a:lnTo>
                  <a:lnTo>
                    <a:pt x="2317" y="295"/>
                  </a:lnTo>
                  <a:lnTo>
                    <a:pt x="2277" y="300"/>
                  </a:lnTo>
                  <a:lnTo>
                    <a:pt x="2235" y="277"/>
                  </a:lnTo>
                  <a:lnTo>
                    <a:pt x="2197" y="281"/>
                  </a:lnTo>
                  <a:lnTo>
                    <a:pt x="2194" y="302"/>
                  </a:lnTo>
                  <a:lnTo>
                    <a:pt x="2199" y="333"/>
                  </a:lnTo>
                  <a:lnTo>
                    <a:pt x="2197" y="345"/>
                  </a:lnTo>
                  <a:lnTo>
                    <a:pt x="2206" y="364"/>
                  </a:lnTo>
                  <a:lnTo>
                    <a:pt x="2228" y="375"/>
                  </a:lnTo>
                  <a:lnTo>
                    <a:pt x="2230" y="382"/>
                  </a:lnTo>
                  <a:lnTo>
                    <a:pt x="2217" y="382"/>
                  </a:lnTo>
                  <a:lnTo>
                    <a:pt x="2210" y="397"/>
                  </a:lnTo>
                  <a:lnTo>
                    <a:pt x="2228" y="407"/>
                  </a:lnTo>
                  <a:lnTo>
                    <a:pt x="2199" y="408"/>
                  </a:lnTo>
                  <a:lnTo>
                    <a:pt x="2183" y="420"/>
                  </a:lnTo>
                  <a:lnTo>
                    <a:pt x="2181" y="458"/>
                  </a:lnTo>
                  <a:lnTo>
                    <a:pt x="2166" y="500"/>
                  </a:lnTo>
                  <a:lnTo>
                    <a:pt x="2150" y="526"/>
                  </a:lnTo>
                  <a:lnTo>
                    <a:pt x="2146" y="564"/>
                  </a:lnTo>
                  <a:lnTo>
                    <a:pt x="2127" y="564"/>
                  </a:lnTo>
                  <a:lnTo>
                    <a:pt x="2124" y="580"/>
                  </a:lnTo>
                  <a:lnTo>
                    <a:pt x="2116" y="585"/>
                  </a:lnTo>
                  <a:lnTo>
                    <a:pt x="2069" y="502"/>
                  </a:lnTo>
                  <a:lnTo>
                    <a:pt x="2071" y="481"/>
                  </a:lnTo>
                  <a:lnTo>
                    <a:pt x="2069" y="467"/>
                  </a:lnTo>
                  <a:lnTo>
                    <a:pt x="2076" y="449"/>
                  </a:lnTo>
                  <a:lnTo>
                    <a:pt x="2079" y="466"/>
                  </a:lnTo>
                  <a:lnTo>
                    <a:pt x="2093" y="463"/>
                  </a:lnTo>
                  <a:lnTo>
                    <a:pt x="2078" y="395"/>
                  </a:lnTo>
                  <a:lnTo>
                    <a:pt x="2056" y="375"/>
                  </a:lnTo>
                  <a:lnTo>
                    <a:pt x="2042" y="346"/>
                  </a:lnTo>
                  <a:lnTo>
                    <a:pt x="2023" y="349"/>
                  </a:lnTo>
                  <a:lnTo>
                    <a:pt x="2008" y="375"/>
                  </a:lnTo>
                  <a:lnTo>
                    <a:pt x="2008" y="415"/>
                  </a:lnTo>
                  <a:lnTo>
                    <a:pt x="2003" y="415"/>
                  </a:lnTo>
                  <a:lnTo>
                    <a:pt x="2001" y="437"/>
                  </a:lnTo>
                  <a:lnTo>
                    <a:pt x="1994" y="455"/>
                  </a:lnTo>
                  <a:lnTo>
                    <a:pt x="1987" y="461"/>
                  </a:lnTo>
                  <a:lnTo>
                    <a:pt x="1976" y="436"/>
                  </a:lnTo>
                  <a:lnTo>
                    <a:pt x="1982" y="402"/>
                  </a:lnTo>
                  <a:lnTo>
                    <a:pt x="1967" y="367"/>
                  </a:lnTo>
                  <a:lnTo>
                    <a:pt x="1941" y="337"/>
                  </a:lnTo>
                  <a:lnTo>
                    <a:pt x="1959" y="343"/>
                  </a:lnTo>
                  <a:lnTo>
                    <a:pt x="1964" y="329"/>
                  </a:lnTo>
                  <a:lnTo>
                    <a:pt x="1962" y="317"/>
                  </a:lnTo>
                  <a:lnTo>
                    <a:pt x="1959" y="324"/>
                  </a:lnTo>
                  <a:lnTo>
                    <a:pt x="1939" y="316"/>
                  </a:lnTo>
                  <a:lnTo>
                    <a:pt x="1943" y="304"/>
                  </a:lnTo>
                  <a:lnTo>
                    <a:pt x="1919" y="319"/>
                  </a:lnTo>
                  <a:lnTo>
                    <a:pt x="1899" y="297"/>
                  </a:lnTo>
                  <a:lnTo>
                    <a:pt x="1884" y="298"/>
                  </a:lnTo>
                  <a:lnTo>
                    <a:pt x="1883" y="290"/>
                  </a:lnTo>
                  <a:lnTo>
                    <a:pt x="1891" y="279"/>
                  </a:lnTo>
                  <a:lnTo>
                    <a:pt x="1916" y="261"/>
                  </a:lnTo>
                  <a:lnTo>
                    <a:pt x="1894" y="248"/>
                  </a:lnTo>
                  <a:lnTo>
                    <a:pt x="1896" y="236"/>
                  </a:lnTo>
                  <a:lnTo>
                    <a:pt x="1935" y="240"/>
                  </a:lnTo>
                  <a:lnTo>
                    <a:pt x="1920" y="213"/>
                  </a:lnTo>
                  <a:lnTo>
                    <a:pt x="1912" y="222"/>
                  </a:lnTo>
                  <a:lnTo>
                    <a:pt x="1901" y="179"/>
                  </a:lnTo>
                  <a:lnTo>
                    <a:pt x="1884" y="173"/>
                  </a:lnTo>
                  <a:lnTo>
                    <a:pt x="1882" y="157"/>
                  </a:lnTo>
                  <a:lnTo>
                    <a:pt x="1873" y="155"/>
                  </a:lnTo>
                  <a:lnTo>
                    <a:pt x="1875" y="114"/>
                  </a:lnTo>
                  <a:lnTo>
                    <a:pt x="1871" y="90"/>
                  </a:lnTo>
                  <a:lnTo>
                    <a:pt x="1842" y="57"/>
                  </a:lnTo>
                  <a:lnTo>
                    <a:pt x="1838" y="48"/>
                  </a:lnTo>
                  <a:lnTo>
                    <a:pt x="1841" y="27"/>
                  </a:lnTo>
                  <a:lnTo>
                    <a:pt x="1828" y="33"/>
                  </a:lnTo>
                  <a:lnTo>
                    <a:pt x="1820" y="23"/>
                  </a:lnTo>
                  <a:lnTo>
                    <a:pt x="1811" y="37"/>
                  </a:lnTo>
                  <a:lnTo>
                    <a:pt x="1811" y="23"/>
                  </a:lnTo>
                  <a:lnTo>
                    <a:pt x="1803" y="23"/>
                  </a:lnTo>
                  <a:lnTo>
                    <a:pt x="1808" y="7"/>
                  </a:lnTo>
                  <a:lnTo>
                    <a:pt x="1777" y="0"/>
                  </a:lnTo>
                  <a:lnTo>
                    <a:pt x="1750" y="52"/>
                  </a:lnTo>
                  <a:lnTo>
                    <a:pt x="1761" y="66"/>
                  </a:lnTo>
                  <a:lnTo>
                    <a:pt x="1760" y="96"/>
                  </a:lnTo>
                  <a:lnTo>
                    <a:pt x="1743" y="78"/>
                  </a:lnTo>
                  <a:lnTo>
                    <a:pt x="1729" y="95"/>
                  </a:lnTo>
                  <a:lnTo>
                    <a:pt x="1729" y="121"/>
                  </a:lnTo>
                  <a:lnTo>
                    <a:pt x="1723" y="151"/>
                  </a:lnTo>
                  <a:lnTo>
                    <a:pt x="1737" y="177"/>
                  </a:lnTo>
                  <a:lnTo>
                    <a:pt x="1740" y="173"/>
                  </a:lnTo>
                  <a:lnTo>
                    <a:pt x="1736" y="188"/>
                  </a:lnTo>
                  <a:lnTo>
                    <a:pt x="1732" y="184"/>
                  </a:lnTo>
                  <a:lnTo>
                    <a:pt x="1716" y="207"/>
                  </a:lnTo>
                  <a:lnTo>
                    <a:pt x="1716" y="248"/>
                  </a:lnTo>
                  <a:lnTo>
                    <a:pt x="1740" y="269"/>
                  </a:lnTo>
                  <a:lnTo>
                    <a:pt x="1737" y="275"/>
                  </a:lnTo>
                  <a:lnTo>
                    <a:pt x="1740" y="280"/>
                  </a:lnTo>
                  <a:lnTo>
                    <a:pt x="1771" y="287"/>
                  </a:lnTo>
                  <a:lnTo>
                    <a:pt x="1773" y="297"/>
                  </a:lnTo>
                  <a:lnTo>
                    <a:pt x="1793" y="312"/>
                  </a:lnTo>
                  <a:lnTo>
                    <a:pt x="1797" y="301"/>
                  </a:lnTo>
                  <a:lnTo>
                    <a:pt x="1811" y="326"/>
                  </a:lnTo>
                  <a:lnTo>
                    <a:pt x="1841" y="318"/>
                  </a:lnTo>
                  <a:lnTo>
                    <a:pt x="1845" y="334"/>
                  </a:lnTo>
                  <a:lnTo>
                    <a:pt x="1842" y="347"/>
                  </a:lnTo>
                  <a:lnTo>
                    <a:pt x="1832" y="352"/>
                  </a:lnTo>
                  <a:lnTo>
                    <a:pt x="1837" y="329"/>
                  </a:lnTo>
                  <a:lnTo>
                    <a:pt x="1820" y="338"/>
                  </a:lnTo>
                  <a:lnTo>
                    <a:pt x="1812" y="362"/>
                  </a:lnTo>
                  <a:lnTo>
                    <a:pt x="1817" y="368"/>
                  </a:lnTo>
                  <a:lnTo>
                    <a:pt x="1811" y="385"/>
                  </a:lnTo>
                  <a:lnTo>
                    <a:pt x="1802" y="386"/>
                  </a:lnTo>
                  <a:lnTo>
                    <a:pt x="1798" y="410"/>
                  </a:lnTo>
                  <a:lnTo>
                    <a:pt x="1823" y="408"/>
                  </a:lnTo>
                  <a:lnTo>
                    <a:pt x="1833" y="389"/>
                  </a:lnTo>
                  <a:lnTo>
                    <a:pt x="1824" y="397"/>
                  </a:lnTo>
                  <a:lnTo>
                    <a:pt x="1827" y="378"/>
                  </a:lnTo>
                  <a:lnTo>
                    <a:pt x="1837" y="384"/>
                  </a:lnTo>
                  <a:lnTo>
                    <a:pt x="1839" y="422"/>
                  </a:lnTo>
                  <a:lnTo>
                    <a:pt x="1847" y="426"/>
                  </a:lnTo>
                  <a:lnTo>
                    <a:pt x="1822" y="449"/>
                  </a:lnTo>
                  <a:lnTo>
                    <a:pt x="1817" y="468"/>
                  </a:lnTo>
                  <a:lnTo>
                    <a:pt x="1799" y="488"/>
                  </a:lnTo>
                  <a:lnTo>
                    <a:pt x="1758" y="484"/>
                  </a:lnTo>
                  <a:lnTo>
                    <a:pt x="1763" y="497"/>
                  </a:lnTo>
                  <a:lnTo>
                    <a:pt x="1757" y="526"/>
                  </a:lnTo>
                  <a:lnTo>
                    <a:pt x="1771" y="543"/>
                  </a:lnTo>
                  <a:lnTo>
                    <a:pt x="1774" y="570"/>
                  </a:lnTo>
                  <a:lnTo>
                    <a:pt x="1770" y="583"/>
                  </a:lnTo>
                  <a:lnTo>
                    <a:pt x="1758" y="575"/>
                  </a:lnTo>
                  <a:lnTo>
                    <a:pt x="1763" y="562"/>
                  </a:lnTo>
                  <a:lnTo>
                    <a:pt x="1740" y="576"/>
                  </a:lnTo>
                  <a:lnTo>
                    <a:pt x="1740" y="555"/>
                  </a:lnTo>
                  <a:lnTo>
                    <a:pt x="1729" y="556"/>
                  </a:lnTo>
                  <a:lnTo>
                    <a:pt x="1725" y="543"/>
                  </a:lnTo>
                  <a:lnTo>
                    <a:pt x="1740" y="534"/>
                  </a:lnTo>
                  <a:lnTo>
                    <a:pt x="1734" y="522"/>
                  </a:lnTo>
                  <a:lnTo>
                    <a:pt x="1740" y="497"/>
                  </a:lnTo>
                  <a:lnTo>
                    <a:pt x="1742" y="467"/>
                  </a:lnTo>
                  <a:lnTo>
                    <a:pt x="1723" y="478"/>
                  </a:lnTo>
                  <a:lnTo>
                    <a:pt x="1723" y="493"/>
                  </a:lnTo>
                  <a:lnTo>
                    <a:pt x="1712" y="491"/>
                  </a:lnTo>
                  <a:lnTo>
                    <a:pt x="1709" y="486"/>
                  </a:lnTo>
                  <a:lnTo>
                    <a:pt x="1718" y="458"/>
                  </a:lnTo>
                  <a:lnTo>
                    <a:pt x="1699" y="461"/>
                  </a:lnTo>
                  <a:lnTo>
                    <a:pt x="1704" y="455"/>
                  </a:lnTo>
                  <a:lnTo>
                    <a:pt x="1687" y="438"/>
                  </a:lnTo>
                  <a:lnTo>
                    <a:pt x="1677" y="437"/>
                  </a:lnTo>
                  <a:lnTo>
                    <a:pt x="1680" y="449"/>
                  </a:lnTo>
                  <a:lnTo>
                    <a:pt x="1661" y="431"/>
                  </a:lnTo>
                  <a:lnTo>
                    <a:pt x="1655" y="434"/>
                  </a:lnTo>
                  <a:lnTo>
                    <a:pt x="1669" y="451"/>
                  </a:lnTo>
                  <a:lnTo>
                    <a:pt x="1640" y="449"/>
                  </a:lnTo>
                  <a:lnTo>
                    <a:pt x="1637" y="456"/>
                  </a:lnTo>
                  <a:lnTo>
                    <a:pt x="1626" y="449"/>
                  </a:lnTo>
                  <a:lnTo>
                    <a:pt x="1643" y="472"/>
                  </a:lnTo>
                  <a:lnTo>
                    <a:pt x="1643" y="483"/>
                  </a:lnTo>
                  <a:lnTo>
                    <a:pt x="1637" y="480"/>
                  </a:lnTo>
                  <a:lnTo>
                    <a:pt x="1652" y="513"/>
                  </a:lnTo>
                  <a:lnTo>
                    <a:pt x="1659" y="515"/>
                  </a:lnTo>
                  <a:lnTo>
                    <a:pt x="1656" y="506"/>
                  </a:lnTo>
                  <a:lnTo>
                    <a:pt x="1660" y="499"/>
                  </a:lnTo>
                  <a:lnTo>
                    <a:pt x="1677" y="497"/>
                  </a:lnTo>
                  <a:lnTo>
                    <a:pt x="1680" y="508"/>
                  </a:lnTo>
                  <a:lnTo>
                    <a:pt x="1691" y="502"/>
                  </a:lnTo>
                  <a:lnTo>
                    <a:pt x="1692" y="529"/>
                  </a:lnTo>
                  <a:lnTo>
                    <a:pt x="1685" y="537"/>
                  </a:lnTo>
                  <a:lnTo>
                    <a:pt x="1649" y="521"/>
                  </a:lnTo>
                  <a:lnTo>
                    <a:pt x="1632" y="486"/>
                  </a:lnTo>
                  <a:lnTo>
                    <a:pt x="1624" y="492"/>
                  </a:lnTo>
                  <a:lnTo>
                    <a:pt x="1639" y="521"/>
                  </a:lnTo>
                  <a:lnTo>
                    <a:pt x="1611" y="526"/>
                  </a:lnTo>
                  <a:lnTo>
                    <a:pt x="1591" y="514"/>
                  </a:lnTo>
                  <a:lnTo>
                    <a:pt x="1555" y="512"/>
                  </a:lnTo>
                  <a:lnTo>
                    <a:pt x="1535" y="526"/>
                  </a:lnTo>
                  <a:lnTo>
                    <a:pt x="1518" y="521"/>
                  </a:lnTo>
                  <a:lnTo>
                    <a:pt x="1503" y="529"/>
                  </a:lnTo>
                  <a:lnTo>
                    <a:pt x="1485" y="521"/>
                  </a:lnTo>
                  <a:lnTo>
                    <a:pt x="1470" y="530"/>
                  </a:lnTo>
                  <a:lnTo>
                    <a:pt x="1452" y="521"/>
                  </a:lnTo>
                  <a:lnTo>
                    <a:pt x="1428" y="492"/>
                  </a:lnTo>
                  <a:lnTo>
                    <a:pt x="1428" y="479"/>
                  </a:lnTo>
                  <a:lnTo>
                    <a:pt x="1415" y="472"/>
                  </a:lnTo>
                  <a:lnTo>
                    <a:pt x="1415" y="481"/>
                  </a:lnTo>
                  <a:lnTo>
                    <a:pt x="1405" y="483"/>
                  </a:lnTo>
                  <a:lnTo>
                    <a:pt x="1405" y="491"/>
                  </a:lnTo>
                  <a:lnTo>
                    <a:pt x="1400" y="488"/>
                  </a:lnTo>
                  <a:lnTo>
                    <a:pt x="1367" y="482"/>
                  </a:lnTo>
                  <a:lnTo>
                    <a:pt x="1367" y="467"/>
                  </a:lnTo>
                  <a:lnTo>
                    <a:pt x="1327" y="442"/>
                  </a:lnTo>
                  <a:lnTo>
                    <a:pt x="1339" y="436"/>
                  </a:lnTo>
                  <a:lnTo>
                    <a:pt x="1324" y="412"/>
                  </a:lnTo>
                  <a:lnTo>
                    <a:pt x="1330" y="408"/>
                  </a:lnTo>
                  <a:lnTo>
                    <a:pt x="1302" y="380"/>
                  </a:lnTo>
                  <a:lnTo>
                    <a:pt x="1236" y="416"/>
                  </a:lnTo>
                  <a:lnTo>
                    <a:pt x="1210" y="419"/>
                  </a:lnTo>
                  <a:lnTo>
                    <a:pt x="1189" y="452"/>
                  </a:lnTo>
                  <a:lnTo>
                    <a:pt x="1190" y="465"/>
                  </a:lnTo>
                  <a:lnTo>
                    <a:pt x="1198" y="467"/>
                  </a:lnTo>
                  <a:lnTo>
                    <a:pt x="1204" y="472"/>
                  </a:lnTo>
                  <a:lnTo>
                    <a:pt x="1224" y="478"/>
                  </a:lnTo>
                  <a:lnTo>
                    <a:pt x="1239" y="471"/>
                  </a:lnTo>
                  <a:lnTo>
                    <a:pt x="1226" y="458"/>
                  </a:lnTo>
                  <a:lnTo>
                    <a:pt x="1243" y="450"/>
                  </a:lnTo>
                  <a:lnTo>
                    <a:pt x="1258" y="460"/>
                  </a:lnTo>
                  <a:lnTo>
                    <a:pt x="1276" y="449"/>
                  </a:lnTo>
                  <a:lnTo>
                    <a:pt x="1282" y="461"/>
                  </a:lnTo>
                  <a:lnTo>
                    <a:pt x="1283" y="449"/>
                  </a:lnTo>
                  <a:lnTo>
                    <a:pt x="1277" y="436"/>
                  </a:lnTo>
                  <a:lnTo>
                    <a:pt x="1290" y="435"/>
                  </a:lnTo>
                  <a:lnTo>
                    <a:pt x="1284" y="427"/>
                  </a:lnTo>
                  <a:lnTo>
                    <a:pt x="1316" y="416"/>
                  </a:lnTo>
                  <a:lnTo>
                    <a:pt x="1310" y="430"/>
                  </a:lnTo>
                  <a:lnTo>
                    <a:pt x="1315" y="432"/>
                  </a:lnTo>
                  <a:lnTo>
                    <a:pt x="1304" y="437"/>
                  </a:lnTo>
                  <a:lnTo>
                    <a:pt x="1305" y="444"/>
                  </a:lnTo>
                  <a:lnTo>
                    <a:pt x="1297" y="462"/>
                  </a:lnTo>
                  <a:lnTo>
                    <a:pt x="1291" y="455"/>
                  </a:lnTo>
                  <a:lnTo>
                    <a:pt x="1292" y="468"/>
                  </a:lnTo>
                  <a:lnTo>
                    <a:pt x="1238" y="486"/>
                  </a:lnTo>
                  <a:lnTo>
                    <a:pt x="1234" y="499"/>
                  </a:lnTo>
                  <a:lnTo>
                    <a:pt x="1239" y="501"/>
                  </a:lnTo>
                  <a:lnTo>
                    <a:pt x="1221" y="521"/>
                  </a:lnTo>
                  <a:lnTo>
                    <a:pt x="1236" y="534"/>
                  </a:lnTo>
                  <a:lnTo>
                    <a:pt x="1239" y="543"/>
                  </a:lnTo>
                  <a:lnTo>
                    <a:pt x="1236" y="561"/>
                  </a:lnTo>
                  <a:lnTo>
                    <a:pt x="1250" y="591"/>
                  </a:lnTo>
                  <a:lnTo>
                    <a:pt x="1257" y="594"/>
                  </a:lnTo>
                  <a:lnTo>
                    <a:pt x="1250" y="600"/>
                  </a:lnTo>
                  <a:lnTo>
                    <a:pt x="1258" y="614"/>
                  </a:lnTo>
                  <a:lnTo>
                    <a:pt x="1235" y="618"/>
                  </a:lnTo>
                  <a:lnTo>
                    <a:pt x="1234" y="633"/>
                  </a:lnTo>
                  <a:lnTo>
                    <a:pt x="1220" y="620"/>
                  </a:lnTo>
                  <a:lnTo>
                    <a:pt x="1208" y="599"/>
                  </a:lnTo>
                  <a:lnTo>
                    <a:pt x="1230" y="591"/>
                  </a:lnTo>
                  <a:lnTo>
                    <a:pt x="1222" y="570"/>
                  </a:lnTo>
                  <a:lnTo>
                    <a:pt x="1215" y="570"/>
                  </a:lnTo>
                  <a:lnTo>
                    <a:pt x="1209" y="555"/>
                  </a:lnTo>
                  <a:lnTo>
                    <a:pt x="1198" y="560"/>
                  </a:lnTo>
                  <a:lnTo>
                    <a:pt x="1201" y="543"/>
                  </a:lnTo>
                  <a:lnTo>
                    <a:pt x="1194" y="534"/>
                  </a:lnTo>
                  <a:lnTo>
                    <a:pt x="1188" y="560"/>
                  </a:lnTo>
                  <a:lnTo>
                    <a:pt x="1183" y="553"/>
                  </a:lnTo>
                  <a:lnTo>
                    <a:pt x="1185" y="543"/>
                  </a:lnTo>
                  <a:lnTo>
                    <a:pt x="1182" y="536"/>
                  </a:lnTo>
                  <a:lnTo>
                    <a:pt x="1183" y="521"/>
                  </a:lnTo>
                  <a:lnTo>
                    <a:pt x="1149" y="521"/>
                  </a:lnTo>
                  <a:lnTo>
                    <a:pt x="1151" y="515"/>
                  </a:lnTo>
                  <a:lnTo>
                    <a:pt x="1146" y="504"/>
                  </a:lnTo>
                  <a:lnTo>
                    <a:pt x="1138" y="506"/>
                  </a:lnTo>
                  <a:lnTo>
                    <a:pt x="1142" y="500"/>
                  </a:lnTo>
                  <a:lnTo>
                    <a:pt x="1135" y="489"/>
                  </a:lnTo>
                  <a:lnTo>
                    <a:pt x="1098" y="521"/>
                  </a:lnTo>
                  <a:lnTo>
                    <a:pt x="1090" y="521"/>
                  </a:lnTo>
                  <a:lnTo>
                    <a:pt x="1091" y="507"/>
                  </a:lnTo>
                  <a:lnTo>
                    <a:pt x="1083" y="509"/>
                  </a:lnTo>
                  <a:lnTo>
                    <a:pt x="1079" y="522"/>
                  </a:lnTo>
                  <a:lnTo>
                    <a:pt x="1060" y="518"/>
                  </a:lnTo>
                  <a:lnTo>
                    <a:pt x="1059" y="527"/>
                  </a:lnTo>
                  <a:lnTo>
                    <a:pt x="935" y="521"/>
                  </a:lnTo>
                  <a:lnTo>
                    <a:pt x="921" y="513"/>
                  </a:lnTo>
                  <a:lnTo>
                    <a:pt x="899" y="500"/>
                  </a:lnTo>
                  <a:lnTo>
                    <a:pt x="911" y="492"/>
                  </a:lnTo>
                  <a:lnTo>
                    <a:pt x="911" y="471"/>
                  </a:lnTo>
                  <a:lnTo>
                    <a:pt x="922" y="462"/>
                  </a:lnTo>
                  <a:lnTo>
                    <a:pt x="966" y="462"/>
                  </a:lnTo>
                  <a:lnTo>
                    <a:pt x="965" y="441"/>
                  </a:lnTo>
                  <a:lnTo>
                    <a:pt x="959" y="449"/>
                  </a:lnTo>
                  <a:lnTo>
                    <a:pt x="959" y="432"/>
                  </a:lnTo>
                  <a:lnTo>
                    <a:pt x="930" y="397"/>
                  </a:lnTo>
                  <a:lnTo>
                    <a:pt x="922" y="401"/>
                  </a:lnTo>
                  <a:lnTo>
                    <a:pt x="914" y="384"/>
                  </a:lnTo>
                  <a:lnTo>
                    <a:pt x="869" y="382"/>
                  </a:lnTo>
                  <a:lnTo>
                    <a:pt x="883" y="394"/>
                  </a:lnTo>
                  <a:lnTo>
                    <a:pt x="881" y="401"/>
                  </a:lnTo>
                  <a:lnTo>
                    <a:pt x="872" y="391"/>
                  </a:lnTo>
                  <a:lnTo>
                    <a:pt x="811" y="384"/>
                  </a:lnTo>
                  <a:lnTo>
                    <a:pt x="766" y="351"/>
                  </a:lnTo>
                  <a:lnTo>
                    <a:pt x="690" y="327"/>
                  </a:lnTo>
                  <a:lnTo>
                    <a:pt x="673" y="306"/>
                  </a:lnTo>
                  <a:lnTo>
                    <a:pt x="632" y="281"/>
                  </a:lnTo>
                  <a:lnTo>
                    <a:pt x="576" y="281"/>
                  </a:lnTo>
                  <a:lnTo>
                    <a:pt x="569" y="317"/>
                  </a:lnTo>
                  <a:lnTo>
                    <a:pt x="560" y="331"/>
                  </a:lnTo>
                  <a:lnTo>
                    <a:pt x="542" y="336"/>
                  </a:lnTo>
                  <a:lnTo>
                    <a:pt x="514" y="335"/>
                  </a:lnTo>
                  <a:lnTo>
                    <a:pt x="515" y="323"/>
                  </a:lnTo>
                  <a:lnTo>
                    <a:pt x="534" y="293"/>
                  </a:lnTo>
                  <a:lnTo>
                    <a:pt x="516" y="292"/>
                  </a:lnTo>
                  <a:lnTo>
                    <a:pt x="520" y="250"/>
                  </a:lnTo>
                  <a:lnTo>
                    <a:pt x="517" y="241"/>
                  </a:lnTo>
                  <a:lnTo>
                    <a:pt x="506" y="242"/>
                  </a:lnTo>
                  <a:lnTo>
                    <a:pt x="516" y="253"/>
                  </a:lnTo>
                  <a:lnTo>
                    <a:pt x="507" y="261"/>
                  </a:lnTo>
                  <a:lnTo>
                    <a:pt x="501" y="251"/>
                  </a:lnTo>
                  <a:lnTo>
                    <a:pt x="485" y="256"/>
                  </a:lnTo>
                  <a:lnTo>
                    <a:pt x="489" y="266"/>
                  </a:lnTo>
                  <a:lnTo>
                    <a:pt x="484" y="283"/>
                  </a:lnTo>
                  <a:lnTo>
                    <a:pt x="488" y="294"/>
                  </a:lnTo>
                  <a:lnTo>
                    <a:pt x="473" y="303"/>
                  </a:lnTo>
                  <a:lnTo>
                    <a:pt x="485" y="315"/>
                  </a:lnTo>
                  <a:lnTo>
                    <a:pt x="464" y="328"/>
                  </a:lnTo>
                  <a:lnTo>
                    <a:pt x="457" y="335"/>
                  </a:lnTo>
                  <a:lnTo>
                    <a:pt x="422" y="304"/>
                  </a:lnTo>
                  <a:lnTo>
                    <a:pt x="394" y="220"/>
                  </a:lnTo>
                  <a:lnTo>
                    <a:pt x="361" y="188"/>
                  </a:lnTo>
                  <a:lnTo>
                    <a:pt x="353" y="206"/>
                  </a:lnTo>
                  <a:lnTo>
                    <a:pt x="361" y="220"/>
                  </a:lnTo>
                  <a:lnTo>
                    <a:pt x="378" y="228"/>
                  </a:lnTo>
                  <a:lnTo>
                    <a:pt x="352" y="242"/>
                  </a:lnTo>
                  <a:lnTo>
                    <a:pt x="347" y="263"/>
                  </a:lnTo>
                  <a:lnTo>
                    <a:pt x="314" y="294"/>
                  </a:lnTo>
                  <a:lnTo>
                    <a:pt x="323" y="275"/>
                  </a:lnTo>
                  <a:lnTo>
                    <a:pt x="325" y="261"/>
                  </a:lnTo>
                  <a:lnTo>
                    <a:pt x="262" y="296"/>
                  </a:lnTo>
                  <a:lnTo>
                    <a:pt x="233" y="356"/>
                  </a:lnTo>
                  <a:lnTo>
                    <a:pt x="236" y="326"/>
                  </a:lnTo>
                  <a:lnTo>
                    <a:pt x="231" y="321"/>
                  </a:lnTo>
                  <a:lnTo>
                    <a:pt x="217" y="337"/>
                  </a:lnTo>
                  <a:lnTo>
                    <a:pt x="216" y="329"/>
                  </a:lnTo>
                  <a:lnTo>
                    <a:pt x="210" y="339"/>
                  </a:lnTo>
                  <a:lnTo>
                    <a:pt x="211" y="328"/>
                  </a:lnTo>
                  <a:lnTo>
                    <a:pt x="201" y="330"/>
                  </a:lnTo>
                  <a:lnTo>
                    <a:pt x="200" y="339"/>
                  </a:lnTo>
                  <a:lnTo>
                    <a:pt x="185" y="358"/>
                  </a:lnTo>
                  <a:lnTo>
                    <a:pt x="157" y="372"/>
                  </a:lnTo>
                  <a:lnTo>
                    <a:pt x="151" y="373"/>
                  </a:lnTo>
                  <a:lnTo>
                    <a:pt x="151" y="366"/>
                  </a:lnTo>
                  <a:lnTo>
                    <a:pt x="161" y="351"/>
                  </a:lnTo>
                  <a:lnTo>
                    <a:pt x="165" y="360"/>
                  </a:lnTo>
                  <a:lnTo>
                    <a:pt x="197" y="316"/>
                  </a:lnTo>
                  <a:lnTo>
                    <a:pt x="235" y="311"/>
                  </a:lnTo>
                  <a:lnTo>
                    <a:pt x="292" y="259"/>
                  </a:lnTo>
                  <a:lnTo>
                    <a:pt x="302" y="248"/>
                  </a:lnTo>
                  <a:lnTo>
                    <a:pt x="291" y="227"/>
                  </a:lnTo>
                  <a:lnTo>
                    <a:pt x="273" y="248"/>
                  </a:lnTo>
                  <a:lnTo>
                    <a:pt x="256" y="237"/>
                  </a:lnTo>
                  <a:lnTo>
                    <a:pt x="241" y="246"/>
                  </a:lnTo>
                  <a:lnTo>
                    <a:pt x="229" y="268"/>
                  </a:lnTo>
                  <a:lnTo>
                    <a:pt x="215" y="263"/>
                  </a:lnTo>
                  <a:lnTo>
                    <a:pt x="185" y="294"/>
                  </a:lnTo>
                  <a:lnTo>
                    <a:pt x="169" y="290"/>
                  </a:lnTo>
                  <a:lnTo>
                    <a:pt x="150" y="305"/>
                  </a:lnTo>
                  <a:lnTo>
                    <a:pt x="149" y="322"/>
                  </a:lnTo>
                  <a:lnTo>
                    <a:pt x="143" y="328"/>
                  </a:lnTo>
                  <a:lnTo>
                    <a:pt x="111" y="339"/>
                  </a:lnTo>
                  <a:lnTo>
                    <a:pt x="78" y="372"/>
                  </a:lnTo>
                  <a:lnTo>
                    <a:pt x="98" y="412"/>
                  </a:lnTo>
                  <a:lnTo>
                    <a:pt x="101" y="424"/>
                  </a:lnTo>
                  <a:lnTo>
                    <a:pt x="96" y="432"/>
                  </a:lnTo>
                  <a:lnTo>
                    <a:pt x="71" y="394"/>
                  </a:lnTo>
                  <a:lnTo>
                    <a:pt x="40" y="392"/>
                  </a:lnTo>
                  <a:lnTo>
                    <a:pt x="57" y="419"/>
                  </a:lnTo>
                  <a:lnTo>
                    <a:pt x="47" y="419"/>
                  </a:lnTo>
                  <a:lnTo>
                    <a:pt x="21" y="396"/>
                  </a:lnTo>
                  <a:lnTo>
                    <a:pt x="0" y="394"/>
                  </a:lnTo>
                  <a:lnTo>
                    <a:pt x="0" y="529"/>
                  </a:lnTo>
                  <a:lnTo>
                    <a:pt x="12" y="552"/>
                  </a:lnTo>
                  <a:lnTo>
                    <a:pt x="10" y="564"/>
                  </a:lnTo>
                  <a:lnTo>
                    <a:pt x="15" y="576"/>
                  </a:lnTo>
                  <a:lnTo>
                    <a:pt x="9" y="590"/>
                  </a:lnTo>
                  <a:lnTo>
                    <a:pt x="12" y="609"/>
                  </a:lnTo>
                  <a:lnTo>
                    <a:pt x="112" y="609"/>
                  </a:lnTo>
                  <a:lnTo>
                    <a:pt x="100" y="614"/>
                  </a:lnTo>
                  <a:lnTo>
                    <a:pt x="115" y="630"/>
                  </a:lnTo>
                  <a:lnTo>
                    <a:pt x="112" y="639"/>
                  </a:lnTo>
                  <a:lnTo>
                    <a:pt x="124" y="657"/>
                  </a:lnTo>
                  <a:lnTo>
                    <a:pt x="113" y="683"/>
                  </a:lnTo>
                  <a:lnTo>
                    <a:pt x="124" y="687"/>
                  </a:lnTo>
                  <a:lnTo>
                    <a:pt x="125" y="700"/>
                  </a:lnTo>
                  <a:lnTo>
                    <a:pt x="118" y="710"/>
                  </a:lnTo>
                  <a:lnTo>
                    <a:pt x="122" y="712"/>
                  </a:lnTo>
                  <a:lnTo>
                    <a:pt x="121" y="720"/>
                  </a:lnTo>
                  <a:lnTo>
                    <a:pt x="151" y="714"/>
                  </a:lnTo>
                  <a:lnTo>
                    <a:pt x="149" y="725"/>
                  </a:lnTo>
                  <a:lnTo>
                    <a:pt x="153" y="727"/>
                  </a:lnTo>
                  <a:lnTo>
                    <a:pt x="165" y="714"/>
                  </a:lnTo>
                  <a:lnTo>
                    <a:pt x="177" y="719"/>
                  </a:lnTo>
                  <a:lnTo>
                    <a:pt x="166" y="733"/>
                  </a:lnTo>
                  <a:lnTo>
                    <a:pt x="184" y="759"/>
                  </a:lnTo>
                  <a:lnTo>
                    <a:pt x="168" y="792"/>
                  </a:lnTo>
                  <a:lnTo>
                    <a:pt x="158" y="797"/>
                  </a:lnTo>
                  <a:lnTo>
                    <a:pt x="177" y="814"/>
                  </a:lnTo>
                  <a:lnTo>
                    <a:pt x="164" y="837"/>
                  </a:lnTo>
                  <a:lnTo>
                    <a:pt x="204" y="867"/>
                  </a:lnTo>
                  <a:lnTo>
                    <a:pt x="200" y="883"/>
                  </a:lnTo>
                  <a:lnTo>
                    <a:pt x="218" y="874"/>
                  </a:lnTo>
                  <a:lnTo>
                    <a:pt x="228" y="878"/>
                  </a:lnTo>
                  <a:lnTo>
                    <a:pt x="235" y="888"/>
                  </a:lnTo>
                  <a:lnTo>
                    <a:pt x="233" y="893"/>
                  </a:lnTo>
                  <a:lnTo>
                    <a:pt x="241" y="901"/>
                  </a:lnTo>
                  <a:lnTo>
                    <a:pt x="237" y="906"/>
                  </a:lnTo>
                  <a:lnTo>
                    <a:pt x="241" y="915"/>
                  </a:lnTo>
                  <a:lnTo>
                    <a:pt x="273" y="940"/>
                  </a:lnTo>
                  <a:lnTo>
                    <a:pt x="264" y="950"/>
                  </a:lnTo>
                  <a:lnTo>
                    <a:pt x="273" y="949"/>
                  </a:lnTo>
                  <a:lnTo>
                    <a:pt x="285" y="971"/>
                  </a:lnTo>
                  <a:lnTo>
                    <a:pt x="271" y="991"/>
                  </a:lnTo>
                  <a:lnTo>
                    <a:pt x="282" y="998"/>
                  </a:lnTo>
                  <a:lnTo>
                    <a:pt x="284" y="1008"/>
                  </a:lnTo>
                  <a:lnTo>
                    <a:pt x="294" y="1012"/>
                  </a:lnTo>
                  <a:lnTo>
                    <a:pt x="287" y="1029"/>
                  </a:lnTo>
                  <a:lnTo>
                    <a:pt x="299" y="1047"/>
                  </a:lnTo>
                  <a:lnTo>
                    <a:pt x="296" y="1056"/>
                  </a:lnTo>
                  <a:lnTo>
                    <a:pt x="313" y="1065"/>
                  </a:lnTo>
                  <a:lnTo>
                    <a:pt x="308" y="1071"/>
                  </a:lnTo>
                  <a:lnTo>
                    <a:pt x="312" y="1075"/>
                  </a:lnTo>
                  <a:lnTo>
                    <a:pt x="308" y="1081"/>
                  </a:lnTo>
                  <a:lnTo>
                    <a:pt x="312" y="1090"/>
                  </a:lnTo>
                  <a:lnTo>
                    <a:pt x="308" y="1096"/>
                  </a:lnTo>
                  <a:lnTo>
                    <a:pt x="331" y="1105"/>
                  </a:lnTo>
                  <a:lnTo>
                    <a:pt x="340" y="1099"/>
                  </a:lnTo>
                  <a:lnTo>
                    <a:pt x="355" y="1124"/>
                  </a:lnTo>
                  <a:lnTo>
                    <a:pt x="360" y="1123"/>
                  </a:lnTo>
                  <a:lnTo>
                    <a:pt x="365" y="1138"/>
                  </a:lnTo>
                  <a:lnTo>
                    <a:pt x="384" y="1155"/>
                  </a:lnTo>
                  <a:lnTo>
                    <a:pt x="400" y="1159"/>
                  </a:lnTo>
                  <a:lnTo>
                    <a:pt x="406" y="1183"/>
                  </a:lnTo>
                  <a:lnTo>
                    <a:pt x="402" y="1193"/>
                  </a:lnTo>
                  <a:lnTo>
                    <a:pt x="409" y="1194"/>
                  </a:lnTo>
                  <a:lnTo>
                    <a:pt x="413" y="1222"/>
                  </a:lnTo>
                  <a:lnTo>
                    <a:pt x="438" y="1219"/>
                  </a:lnTo>
                  <a:lnTo>
                    <a:pt x="443" y="1212"/>
                  </a:lnTo>
                  <a:lnTo>
                    <a:pt x="449" y="1218"/>
                  </a:lnTo>
                  <a:lnTo>
                    <a:pt x="455" y="1210"/>
                  </a:lnTo>
                  <a:lnTo>
                    <a:pt x="477" y="1219"/>
                  </a:lnTo>
                  <a:lnTo>
                    <a:pt x="498" y="1213"/>
                  </a:lnTo>
                  <a:lnTo>
                    <a:pt x="501" y="1203"/>
                  </a:lnTo>
                  <a:lnTo>
                    <a:pt x="510" y="1204"/>
                  </a:lnTo>
                  <a:lnTo>
                    <a:pt x="515" y="1219"/>
                  </a:lnTo>
                  <a:lnTo>
                    <a:pt x="509" y="1229"/>
                  </a:lnTo>
                  <a:lnTo>
                    <a:pt x="518" y="1246"/>
                  </a:lnTo>
                  <a:lnTo>
                    <a:pt x="527" y="1247"/>
                  </a:lnTo>
                  <a:lnTo>
                    <a:pt x="527" y="1258"/>
                  </a:lnTo>
                  <a:lnTo>
                    <a:pt x="536" y="1279"/>
                  </a:lnTo>
                  <a:lnTo>
                    <a:pt x="543" y="1287"/>
                  </a:lnTo>
                  <a:lnTo>
                    <a:pt x="585" y="1287"/>
                  </a:lnTo>
                  <a:lnTo>
                    <a:pt x="622" y="1287"/>
                  </a:lnTo>
                  <a:lnTo>
                    <a:pt x="660" y="1287"/>
                  </a:lnTo>
                  <a:lnTo>
                    <a:pt x="709" y="1287"/>
                  </a:lnTo>
                  <a:lnTo>
                    <a:pt x="747" y="1287"/>
                  </a:lnTo>
                  <a:lnTo>
                    <a:pt x="789" y="1287"/>
                  </a:lnTo>
                  <a:lnTo>
                    <a:pt x="828" y="1287"/>
                  </a:lnTo>
                  <a:lnTo>
                    <a:pt x="863" y="1287"/>
                  </a:lnTo>
                  <a:lnTo>
                    <a:pt x="903" y="1287"/>
                  </a:lnTo>
                  <a:lnTo>
                    <a:pt x="945" y="1287"/>
                  </a:lnTo>
                  <a:lnTo>
                    <a:pt x="984" y="1287"/>
                  </a:lnTo>
                  <a:lnTo>
                    <a:pt x="1026" y="1287"/>
                  </a:lnTo>
                  <a:lnTo>
                    <a:pt x="1063" y="1287"/>
                  </a:lnTo>
                  <a:lnTo>
                    <a:pt x="1099" y="1287"/>
                  </a:lnTo>
                  <a:lnTo>
                    <a:pt x="1137" y="1287"/>
                  </a:lnTo>
                  <a:lnTo>
                    <a:pt x="1138" y="1287"/>
                  </a:lnTo>
                  <a:lnTo>
                    <a:pt x="1137" y="1287"/>
                  </a:lnTo>
                  <a:lnTo>
                    <a:pt x="1177" y="1287"/>
                  </a:lnTo>
                  <a:lnTo>
                    <a:pt x="1219" y="1287"/>
                  </a:lnTo>
                  <a:lnTo>
                    <a:pt x="1258" y="1287"/>
                  </a:lnTo>
                  <a:lnTo>
                    <a:pt x="1294" y="1287"/>
                  </a:lnTo>
                  <a:lnTo>
                    <a:pt x="1334" y="1287"/>
                  </a:lnTo>
                  <a:lnTo>
                    <a:pt x="1375" y="1287"/>
                  </a:lnTo>
                  <a:lnTo>
                    <a:pt x="1415" y="1287"/>
                  </a:lnTo>
                  <a:lnTo>
                    <a:pt x="1456" y="1287"/>
                  </a:lnTo>
                  <a:lnTo>
                    <a:pt x="1483" y="128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7" name="Freeform 1149"/>
            <p:cNvSpPr>
              <a:spLocks/>
            </p:cNvSpPr>
            <p:nvPr/>
          </p:nvSpPr>
          <p:spPr bwMode="auto">
            <a:xfrm>
              <a:off x="2181839" y="3172483"/>
              <a:ext cx="446031" cy="490029"/>
            </a:xfrm>
            <a:custGeom>
              <a:avLst/>
              <a:gdLst>
                <a:gd name="T0" fmla="*/ 2147483647 w 897"/>
                <a:gd name="T1" fmla="*/ 2147483647 h 985"/>
                <a:gd name="T2" fmla="*/ 2147483647 w 897"/>
                <a:gd name="T3" fmla="*/ 2147483647 h 985"/>
                <a:gd name="T4" fmla="*/ 2147483647 w 897"/>
                <a:gd name="T5" fmla="*/ 2147483647 h 985"/>
                <a:gd name="T6" fmla="*/ 2147483647 w 897"/>
                <a:gd name="T7" fmla="*/ 2147483647 h 985"/>
                <a:gd name="T8" fmla="*/ 2147483647 w 897"/>
                <a:gd name="T9" fmla="*/ 2147483647 h 985"/>
                <a:gd name="T10" fmla="*/ 2147483647 w 897"/>
                <a:gd name="T11" fmla="*/ 2147483647 h 985"/>
                <a:gd name="T12" fmla="*/ 2147483647 w 897"/>
                <a:gd name="T13" fmla="*/ 2147483647 h 985"/>
                <a:gd name="T14" fmla="*/ 2147483647 w 897"/>
                <a:gd name="T15" fmla="*/ 2147483647 h 985"/>
                <a:gd name="T16" fmla="*/ 2147483647 w 897"/>
                <a:gd name="T17" fmla="*/ 2147483647 h 985"/>
                <a:gd name="T18" fmla="*/ 2147483647 w 897"/>
                <a:gd name="T19" fmla="*/ 2147483647 h 985"/>
                <a:gd name="T20" fmla="*/ 2147483647 w 897"/>
                <a:gd name="T21" fmla="*/ 2147483647 h 985"/>
                <a:gd name="T22" fmla="*/ 2147483647 w 897"/>
                <a:gd name="T23" fmla="*/ 2147483647 h 985"/>
                <a:gd name="T24" fmla="*/ 2147483647 w 897"/>
                <a:gd name="T25" fmla="*/ 2147483647 h 985"/>
                <a:gd name="T26" fmla="*/ 2147483647 w 897"/>
                <a:gd name="T27" fmla="*/ 2147483647 h 985"/>
                <a:gd name="T28" fmla="*/ 2147483647 w 897"/>
                <a:gd name="T29" fmla="*/ 2147483647 h 985"/>
                <a:gd name="T30" fmla="*/ 2147483647 w 897"/>
                <a:gd name="T31" fmla="*/ 2147483647 h 985"/>
                <a:gd name="T32" fmla="*/ 2147483647 w 897"/>
                <a:gd name="T33" fmla="*/ 2147483647 h 985"/>
                <a:gd name="T34" fmla="*/ 2147483647 w 897"/>
                <a:gd name="T35" fmla="*/ 2147483647 h 985"/>
                <a:gd name="T36" fmla="*/ 2147483647 w 897"/>
                <a:gd name="T37" fmla="*/ 2147483647 h 985"/>
                <a:gd name="T38" fmla="*/ 2147483647 w 897"/>
                <a:gd name="T39" fmla="*/ 2147483647 h 985"/>
                <a:gd name="T40" fmla="*/ 2147483647 w 897"/>
                <a:gd name="T41" fmla="*/ 2147483647 h 985"/>
                <a:gd name="T42" fmla="*/ 2147483647 w 897"/>
                <a:gd name="T43" fmla="*/ 2147483647 h 985"/>
                <a:gd name="T44" fmla="*/ 2147483647 w 897"/>
                <a:gd name="T45" fmla="*/ 2147483647 h 985"/>
                <a:gd name="T46" fmla="*/ 2147483647 w 897"/>
                <a:gd name="T47" fmla="*/ 2147483647 h 985"/>
                <a:gd name="T48" fmla="*/ 2147483647 w 897"/>
                <a:gd name="T49" fmla="*/ 2147483647 h 985"/>
                <a:gd name="T50" fmla="*/ 2147483647 w 897"/>
                <a:gd name="T51" fmla="*/ 2147483647 h 985"/>
                <a:gd name="T52" fmla="*/ 2147483647 w 897"/>
                <a:gd name="T53" fmla="*/ 2147483647 h 985"/>
                <a:gd name="T54" fmla="*/ 2147483647 w 897"/>
                <a:gd name="T55" fmla="*/ 2147483647 h 985"/>
                <a:gd name="T56" fmla="*/ 2147483647 w 897"/>
                <a:gd name="T57" fmla="*/ 2147483647 h 985"/>
                <a:gd name="T58" fmla="*/ 2147483647 w 897"/>
                <a:gd name="T59" fmla="*/ 2147483647 h 985"/>
                <a:gd name="T60" fmla="*/ 2147483647 w 897"/>
                <a:gd name="T61" fmla="*/ 2147483647 h 985"/>
                <a:gd name="T62" fmla="*/ 2147483647 w 897"/>
                <a:gd name="T63" fmla="*/ 2147483647 h 985"/>
                <a:gd name="T64" fmla="*/ 2147483647 w 897"/>
                <a:gd name="T65" fmla="*/ 2147483647 h 985"/>
                <a:gd name="T66" fmla="*/ 2147483647 w 897"/>
                <a:gd name="T67" fmla="*/ 2147483647 h 985"/>
                <a:gd name="T68" fmla="*/ 2147483647 w 897"/>
                <a:gd name="T69" fmla="*/ 2147483647 h 985"/>
                <a:gd name="T70" fmla="*/ 2147483647 w 897"/>
                <a:gd name="T71" fmla="*/ 2147483647 h 985"/>
                <a:gd name="T72" fmla="*/ 2147483647 w 897"/>
                <a:gd name="T73" fmla="*/ 2147483647 h 985"/>
                <a:gd name="T74" fmla="*/ 2147483647 w 897"/>
                <a:gd name="T75" fmla="*/ 2147483647 h 985"/>
                <a:gd name="T76" fmla="*/ 2147483647 w 897"/>
                <a:gd name="T77" fmla="*/ 2147483647 h 985"/>
                <a:gd name="T78" fmla="*/ 2147483647 w 897"/>
                <a:gd name="T79" fmla="*/ 2147483647 h 985"/>
                <a:gd name="T80" fmla="*/ 2147483647 w 897"/>
                <a:gd name="T81" fmla="*/ 2147483647 h 985"/>
                <a:gd name="T82" fmla="*/ 0 w 897"/>
                <a:gd name="T83" fmla="*/ 2147483647 h 985"/>
                <a:gd name="T84" fmla="*/ 2147483647 w 897"/>
                <a:gd name="T85" fmla="*/ 2147483647 h 985"/>
                <a:gd name="T86" fmla="*/ 2147483647 w 897"/>
                <a:gd name="T87" fmla="*/ 2147483647 h 985"/>
                <a:gd name="T88" fmla="*/ 2147483647 w 897"/>
                <a:gd name="T89" fmla="*/ 2147483647 h 985"/>
                <a:gd name="T90" fmla="*/ 2147483647 w 897"/>
                <a:gd name="T91" fmla="*/ 2147483647 h 985"/>
                <a:gd name="T92" fmla="*/ 2147483647 w 897"/>
                <a:gd name="T93" fmla="*/ 2147483647 h 985"/>
                <a:gd name="T94" fmla="*/ 2147483647 w 897"/>
                <a:gd name="T95" fmla="*/ 2147483647 h 985"/>
                <a:gd name="T96" fmla="*/ 2147483647 w 897"/>
                <a:gd name="T97" fmla="*/ 2147483647 h 985"/>
                <a:gd name="T98" fmla="*/ 2147483647 w 897"/>
                <a:gd name="T99" fmla="*/ 2147483647 h 985"/>
                <a:gd name="T100" fmla="*/ 2147483647 w 897"/>
                <a:gd name="T101" fmla="*/ 2147483647 h 985"/>
                <a:gd name="T102" fmla="*/ 2147483647 w 897"/>
                <a:gd name="T103" fmla="*/ 2147483647 h 985"/>
                <a:gd name="T104" fmla="*/ 2147483647 w 897"/>
                <a:gd name="T105" fmla="*/ 2147483647 h 985"/>
                <a:gd name="T106" fmla="*/ 2147483647 w 897"/>
                <a:gd name="T107" fmla="*/ 2147483647 h 985"/>
                <a:gd name="T108" fmla="*/ 2147483647 w 897"/>
                <a:gd name="T109" fmla="*/ 2147483647 h 9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97"/>
                <a:gd name="T166" fmla="*/ 0 h 985"/>
                <a:gd name="T167" fmla="*/ 897 w 897"/>
                <a:gd name="T168" fmla="*/ 985 h 9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97" h="985">
                  <a:moveTo>
                    <a:pt x="672" y="397"/>
                  </a:moveTo>
                  <a:lnTo>
                    <a:pt x="672" y="429"/>
                  </a:lnTo>
                  <a:lnTo>
                    <a:pt x="672" y="491"/>
                  </a:lnTo>
                  <a:lnTo>
                    <a:pt x="672" y="554"/>
                  </a:lnTo>
                  <a:lnTo>
                    <a:pt x="672" y="612"/>
                  </a:lnTo>
                  <a:lnTo>
                    <a:pt x="672" y="654"/>
                  </a:lnTo>
                  <a:lnTo>
                    <a:pt x="677" y="665"/>
                  </a:lnTo>
                  <a:lnTo>
                    <a:pt x="677" y="675"/>
                  </a:lnTo>
                  <a:lnTo>
                    <a:pt x="689" y="693"/>
                  </a:lnTo>
                  <a:lnTo>
                    <a:pt x="698" y="713"/>
                  </a:lnTo>
                  <a:lnTo>
                    <a:pt x="708" y="723"/>
                  </a:lnTo>
                  <a:lnTo>
                    <a:pt x="758" y="734"/>
                  </a:lnTo>
                  <a:lnTo>
                    <a:pt x="771" y="748"/>
                  </a:lnTo>
                  <a:lnTo>
                    <a:pt x="791" y="751"/>
                  </a:lnTo>
                  <a:lnTo>
                    <a:pt x="798" y="770"/>
                  </a:lnTo>
                  <a:lnTo>
                    <a:pt x="810" y="777"/>
                  </a:lnTo>
                  <a:lnTo>
                    <a:pt x="821" y="774"/>
                  </a:lnTo>
                  <a:lnTo>
                    <a:pt x="832" y="782"/>
                  </a:lnTo>
                  <a:lnTo>
                    <a:pt x="857" y="769"/>
                  </a:lnTo>
                  <a:lnTo>
                    <a:pt x="883" y="765"/>
                  </a:lnTo>
                  <a:lnTo>
                    <a:pt x="893" y="772"/>
                  </a:lnTo>
                  <a:lnTo>
                    <a:pt x="890" y="786"/>
                  </a:lnTo>
                  <a:lnTo>
                    <a:pt x="897" y="793"/>
                  </a:lnTo>
                  <a:lnTo>
                    <a:pt x="880" y="807"/>
                  </a:lnTo>
                  <a:lnTo>
                    <a:pt x="868" y="807"/>
                  </a:lnTo>
                  <a:lnTo>
                    <a:pt x="840" y="826"/>
                  </a:lnTo>
                  <a:lnTo>
                    <a:pt x="827" y="844"/>
                  </a:lnTo>
                  <a:lnTo>
                    <a:pt x="786" y="861"/>
                  </a:lnTo>
                  <a:lnTo>
                    <a:pt x="783" y="855"/>
                  </a:lnTo>
                  <a:lnTo>
                    <a:pt x="774" y="856"/>
                  </a:lnTo>
                  <a:lnTo>
                    <a:pt x="782" y="871"/>
                  </a:lnTo>
                  <a:lnTo>
                    <a:pt x="760" y="867"/>
                  </a:lnTo>
                  <a:lnTo>
                    <a:pt x="735" y="866"/>
                  </a:lnTo>
                  <a:lnTo>
                    <a:pt x="690" y="880"/>
                  </a:lnTo>
                  <a:lnTo>
                    <a:pt x="663" y="907"/>
                  </a:lnTo>
                  <a:lnTo>
                    <a:pt x="681" y="914"/>
                  </a:lnTo>
                  <a:lnTo>
                    <a:pt x="689" y="913"/>
                  </a:lnTo>
                  <a:lnTo>
                    <a:pt x="695" y="910"/>
                  </a:lnTo>
                  <a:lnTo>
                    <a:pt x="703" y="935"/>
                  </a:lnTo>
                  <a:lnTo>
                    <a:pt x="686" y="932"/>
                  </a:lnTo>
                  <a:lnTo>
                    <a:pt x="667" y="932"/>
                  </a:lnTo>
                  <a:lnTo>
                    <a:pt x="643" y="938"/>
                  </a:lnTo>
                  <a:lnTo>
                    <a:pt x="631" y="949"/>
                  </a:lnTo>
                  <a:lnTo>
                    <a:pt x="606" y="944"/>
                  </a:lnTo>
                  <a:lnTo>
                    <a:pt x="587" y="951"/>
                  </a:lnTo>
                  <a:lnTo>
                    <a:pt x="577" y="965"/>
                  </a:lnTo>
                  <a:lnTo>
                    <a:pt x="566" y="967"/>
                  </a:lnTo>
                  <a:lnTo>
                    <a:pt x="548" y="985"/>
                  </a:lnTo>
                  <a:lnTo>
                    <a:pt x="518" y="983"/>
                  </a:lnTo>
                  <a:lnTo>
                    <a:pt x="519" y="973"/>
                  </a:lnTo>
                  <a:lnTo>
                    <a:pt x="528" y="960"/>
                  </a:lnTo>
                  <a:lnTo>
                    <a:pt x="537" y="965"/>
                  </a:lnTo>
                  <a:lnTo>
                    <a:pt x="547" y="963"/>
                  </a:lnTo>
                  <a:lnTo>
                    <a:pt x="549" y="957"/>
                  </a:lnTo>
                  <a:lnTo>
                    <a:pt x="543" y="946"/>
                  </a:lnTo>
                  <a:lnTo>
                    <a:pt x="549" y="920"/>
                  </a:lnTo>
                  <a:lnTo>
                    <a:pt x="556" y="920"/>
                  </a:lnTo>
                  <a:lnTo>
                    <a:pt x="576" y="903"/>
                  </a:lnTo>
                  <a:lnTo>
                    <a:pt x="579" y="890"/>
                  </a:lnTo>
                  <a:lnTo>
                    <a:pt x="577" y="856"/>
                  </a:lnTo>
                  <a:lnTo>
                    <a:pt x="595" y="821"/>
                  </a:lnTo>
                  <a:lnTo>
                    <a:pt x="592" y="806"/>
                  </a:lnTo>
                  <a:lnTo>
                    <a:pt x="582" y="790"/>
                  </a:lnTo>
                  <a:lnTo>
                    <a:pt x="597" y="791"/>
                  </a:lnTo>
                  <a:lnTo>
                    <a:pt x="603" y="811"/>
                  </a:lnTo>
                  <a:lnTo>
                    <a:pt x="610" y="806"/>
                  </a:lnTo>
                  <a:lnTo>
                    <a:pt x="609" y="818"/>
                  </a:lnTo>
                  <a:lnTo>
                    <a:pt x="612" y="818"/>
                  </a:lnTo>
                  <a:lnTo>
                    <a:pt x="614" y="828"/>
                  </a:lnTo>
                  <a:lnTo>
                    <a:pt x="621" y="821"/>
                  </a:lnTo>
                  <a:lnTo>
                    <a:pt x="629" y="830"/>
                  </a:lnTo>
                  <a:lnTo>
                    <a:pt x="650" y="833"/>
                  </a:lnTo>
                  <a:lnTo>
                    <a:pt x="653" y="828"/>
                  </a:lnTo>
                  <a:lnTo>
                    <a:pt x="650" y="814"/>
                  </a:lnTo>
                  <a:lnTo>
                    <a:pt x="667" y="816"/>
                  </a:lnTo>
                  <a:lnTo>
                    <a:pt x="667" y="813"/>
                  </a:lnTo>
                  <a:lnTo>
                    <a:pt x="651" y="798"/>
                  </a:lnTo>
                  <a:lnTo>
                    <a:pt x="651" y="783"/>
                  </a:lnTo>
                  <a:lnTo>
                    <a:pt x="642" y="780"/>
                  </a:lnTo>
                  <a:lnTo>
                    <a:pt x="630" y="768"/>
                  </a:lnTo>
                  <a:lnTo>
                    <a:pt x="626" y="753"/>
                  </a:lnTo>
                  <a:lnTo>
                    <a:pt x="619" y="749"/>
                  </a:lnTo>
                  <a:lnTo>
                    <a:pt x="586" y="747"/>
                  </a:lnTo>
                  <a:lnTo>
                    <a:pt x="585" y="739"/>
                  </a:lnTo>
                  <a:lnTo>
                    <a:pt x="534" y="731"/>
                  </a:lnTo>
                  <a:lnTo>
                    <a:pt x="520" y="735"/>
                  </a:lnTo>
                  <a:lnTo>
                    <a:pt x="490" y="724"/>
                  </a:lnTo>
                  <a:lnTo>
                    <a:pt x="476" y="727"/>
                  </a:lnTo>
                  <a:lnTo>
                    <a:pt x="467" y="707"/>
                  </a:lnTo>
                  <a:lnTo>
                    <a:pt x="465" y="715"/>
                  </a:lnTo>
                  <a:lnTo>
                    <a:pt x="458" y="715"/>
                  </a:lnTo>
                  <a:lnTo>
                    <a:pt x="460" y="699"/>
                  </a:lnTo>
                  <a:lnTo>
                    <a:pt x="457" y="696"/>
                  </a:lnTo>
                  <a:lnTo>
                    <a:pt x="462" y="690"/>
                  </a:lnTo>
                  <a:lnTo>
                    <a:pt x="451" y="684"/>
                  </a:lnTo>
                  <a:lnTo>
                    <a:pt x="448" y="674"/>
                  </a:lnTo>
                  <a:lnTo>
                    <a:pt x="452" y="661"/>
                  </a:lnTo>
                  <a:lnTo>
                    <a:pt x="438" y="642"/>
                  </a:lnTo>
                  <a:lnTo>
                    <a:pt x="442" y="619"/>
                  </a:lnTo>
                  <a:lnTo>
                    <a:pt x="406" y="623"/>
                  </a:lnTo>
                  <a:lnTo>
                    <a:pt x="398" y="616"/>
                  </a:lnTo>
                  <a:lnTo>
                    <a:pt x="377" y="572"/>
                  </a:lnTo>
                  <a:lnTo>
                    <a:pt x="349" y="568"/>
                  </a:lnTo>
                  <a:lnTo>
                    <a:pt x="349" y="599"/>
                  </a:lnTo>
                  <a:lnTo>
                    <a:pt x="334" y="563"/>
                  </a:lnTo>
                  <a:lnTo>
                    <a:pt x="306" y="553"/>
                  </a:lnTo>
                  <a:lnTo>
                    <a:pt x="301" y="558"/>
                  </a:lnTo>
                  <a:lnTo>
                    <a:pt x="302" y="575"/>
                  </a:lnTo>
                  <a:lnTo>
                    <a:pt x="290" y="589"/>
                  </a:lnTo>
                  <a:lnTo>
                    <a:pt x="286" y="585"/>
                  </a:lnTo>
                  <a:lnTo>
                    <a:pt x="291" y="567"/>
                  </a:lnTo>
                  <a:lnTo>
                    <a:pt x="278" y="595"/>
                  </a:lnTo>
                  <a:lnTo>
                    <a:pt x="273" y="597"/>
                  </a:lnTo>
                  <a:lnTo>
                    <a:pt x="272" y="582"/>
                  </a:lnTo>
                  <a:lnTo>
                    <a:pt x="251" y="612"/>
                  </a:lnTo>
                  <a:lnTo>
                    <a:pt x="234" y="620"/>
                  </a:lnTo>
                  <a:lnTo>
                    <a:pt x="186" y="609"/>
                  </a:lnTo>
                  <a:lnTo>
                    <a:pt x="163" y="615"/>
                  </a:lnTo>
                  <a:lnTo>
                    <a:pt x="102" y="579"/>
                  </a:lnTo>
                  <a:lnTo>
                    <a:pt x="67" y="582"/>
                  </a:lnTo>
                  <a:lnTo>
                    <a:pt x="46" y="572"/>
                  </a:lnTo>
                  <a:lnTo>
                    <a:pt x="28" y="573"/>
                  </a:lnTo>
                  <a:lnTo>
                    <a:pt x="11" y="528"/>
                  </a:lnTo>
                  <a:lnTo>
                    <a:pt x="0" y="527"/>
                  </a:lnTo>
                  <a:lnTo>
                    <a:pt x="0" y="483"/>
                  </a:lnTo>
                  <a:lnTo>
                    <a:pt x="0" y="424"/>
                  </a:lnTo>
                  <a:lnTo>
                    <a:pt x="0" y="357"/>
                  </a:lnTo>
                  <a:lnTo>
                    <a:pt x="0" y="293"/>
                  </a:lnTo>
                  <a:lnTo>
                    <a:pt x="25" y="267"/>
                  </a:lnTo>
                  <a:lnTo>
                    <a:pt x="56" y="233"/>
                  </a:lnTo>
                  <a:lnTo>
                    <a:pt x="92" y="194"/>
                  </a:lnTo>
                  <a:lnTo>
                    <a:pt x="124" y="158"/>
                  </a:lnTo>
                  <a:lnTo>
                    <a:pt x="149" y="131"/>
                  </a:lnTo>
                  <a:lnTo>
                    <a:pt x="180" y="95"/>
                  </a:lnTo>
                  <a:lnTo>
                    <a:pt x="215" y="55"/>
                  </a:lnTo>
                  <a:lnTo>
                    <a:pt x="248" y="16"/>
                  </a:lnTo>
                  <a:lnTo>
                    <a:pt x="261" y="0"/>
                  </a:lnTo>
                  <a:lnTo>
                    <a:pt x="302" y="24"/>
                  </a:lnTo>
                  <a:lnTo>
                    <a:pt x="323" y="60"/>
                  </a:lnTo>
                  <a:lnTo>
                    <a:pt x="325" y="63"/>
                  </a:lnTo>
                  <a:lnTo>
                    <a:pt x="355" y="67"/>
                  </a:lnTo>
                  <a:lnTo>
                    <a:pt x="398" y="86"/>
                  </a:lnTo>
                  <a:lnTo>
                    <a:pt x="422" y="106"/>
                  </a:lnTo>
                  <a:lnTo>
                    <a:pt x="408" y="148"/>
                  </a:lnTo>
                  <a:lnTo>
                    <a:pt x="425" y="115"/>
                  </a:lnTo>
                  <a:lnTo>
                    <a:pt x="516" y="115"/>
                  </a:lnTo>
                  <a:lnTo>
                    <a:pt x="546" y="129"/>
                  </a:lnTo>
                  <a:lnTo>
                    <a:pt x="551" y="125"/>
                  </a:lnTo>
                  <a:lnTo>
                    <a:pt x="555" y="145"/>
                  </a:lnTo>
                  <a:lnTo>
                    <a:pt x="549" y="200"/>
                  </a:lnTo>
                  <a:lnTo>
                    <a:pt x="556" y="218"/>
                  </a:lnTo>
                  <a:lnTo>
                    <a:pt x="558" y="261"/>
                  </a:lnTo>
                  <a:lnTo>
                    <a:pt x="554" y="268"/>
                  </a:lnTo>
                  <a:lnTo>
                    <a:pt x="553" y="284"/>
                  </a:lnTo>
                  <a:lnTo>
                    <a:pt x="593" y="331"/>
                  </a:lnTo>
                  <a:lnTo>
                    <a:pt x="561" y="347"/>
                  </a:lnTo>
                  <a:lnTo>
                    <a:pt x="596" y="342"/>
                  </a:lnTo>
                  <a:lnTo>
                    <a:pt x="624" y="368"/>
                  </a:lnTo>
                  <a:lnTo>
                    <a:pt x="631" y="390"/>
                  </a:lnTo>
                  <a:lnTo>
                    <a:pt x="610" y="417"/>
                  </a:lnTo>
                  <a:lnTo>
                    <a:pt x="636" y="398"/>
                  </a:lnTo>
                  <a:lnTo>
                    <a:pt x="665" y="416"/>
                  </a:lnTo>
                  <a:lnTo>
                    <a:pt x="667" y="414"/>
                  </a:lnTo>
                  <a:lnTo>
                    <a:pt x="665" y="393"/>
                  </a:lnTo>
                  <a:lnTo>
                    <a:pt x="672" y="388"/>
                  </a:lnTo>
                  <a:lnTo>
                    <a:pt x="672" y="39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8" name="Freeform 1150"/>
            <p:cNvSpPr>
              <a:spLocks/>
            </p:cNvSpPr>
            <p:nvPr/>
          </p:nvSpPr>
          <p:spPr bwMode="auto">
            <a:xfrm>
              <a:off x="2770479" y="3026840"/>
              <a:ext cx="259427" cy="338316"/>
            </a:xfrm>
            <a:custGeom>
              <a:avLst/>
              <a:gdLst>
                <a:gd name="T0" fmla="*/ 2147483647 w 526"/>
                <a:gd name="T1" fmla="*/ 2147483647 h 680"/>
                <a:gd name="T2" fmla="*/ 2147483647 w 526"/>
                <a:gd name="T3" fmla="*/ 2147483647 h 680"/>
                <a:gd name="T4" fmla="*/ 2147483647 w 526"/>
                <a:gd name="T5" fmla="*/ 2147483647 h 680"/>
                <a:gd name="T6" fmla="*/ 2147483647 w 526"/>
                <a:gd name="T7" fmla="*/ 2147483647 h 680"/>
                <a:gd name="T8" fmla="*/ 2147483647 w 526"/>
                <a:gd name="T9" fmla="*/ 2147483647 h 680"/>
                <a:gd name="T10" fmla="*/ 2147483647 w 526"/>
                <a:gd name="T11" fmla="*/ 2147483647 h 680"/>
                <a:gd name="T12" fmla="*/ 2147483647 w 526"/>
                <a:gd name="T13" fmla="*/ 2147483647 h 680"/>
                <a:gd name="T14" fmla="*/ 2147483647 w 526"/>
                <a:gd name="T15" fmla="*/ 2147483647 h 680"/>
                <a:gd name="T16" fmla="*/ 2147483647 w 526"/>
                <a:gd name="T17" fmla="*/ 2147483647 h 680"/>
                <a:gd name="T18" fmla="*/ 2147483647 w 526"/>
                <a:gd name="T19" fmla="*/ 2147483647 h 680"/>
                <a:gd name="T20" fmla="*/ 2147483647 w 526"/>
                <a:gd name="T21" fmla="*/ 2147483647 h 680"/>
                <a:gd name="T22" fmla="*/ 2147483647 w 526"/>
                <a:gd name="T23" fmla="*/ 2147483647 h 680"/>
                <a:gd name="T24" fmla="*/ 2147483647 w 526"/>
                <a:gd name="T25" fmla="*/ 2147483647 h 680"/>
                <a:gd name="T26" fmla="*/ 2147483647 w 526"/>
                <a:gd name="T27" fmla="*/ 2147483647 h 680"/>
                <a:gd name="T28" fmla="*/ 2147483647 w 526"/>
                <a:gd name="T29" fmla="*/ 2147483647 h 680"/>
                <a:gd name="T30" fmla="*/ 2147483647 w 526"/>
                <a:gd name="T31" fmla="*/ 2147483647 h 680"/>
                <a:gd name="T32" fmla="*/ 2147483647 w 526"/>
                <a:gd name="T33" fmla="*/ 2147483647 h 680"/>
                <a:gd name="T34" fmla="*/ 2147483647 w 526"/>
                <a:gd name="T35" fmla="*/ 2147483647 h 680"/>
                <a:gd name="T36" fmla="*/ 2147483647 w 526"/>
                <a:gd name="T37" fmla="*/ 2147483647 h 680"/>
                <a:gd name="T38" fmla="*/ 2147483647 w 526"/>
                <a:gd name="T39" fmla="*/ 2147483647 h 680"/>
                <a:gd name="T40" fmla="*/ 2147483647 w 526"/>
                <a:gd name="T41" fmla="*/ 2147483647 h 680"/>
                <a:gd name="T42" fmla="*/ 2147483647 w 526"/>
                <a:gd name="T43" fmla="*/ 2147483647 h 680"/>
                <a:gd name="T44" fmla="*/ 2147483647 w 526"/>
                <a:gd name="T45" fmla="*/ 2147483647 h 680"/>
                <a:gd name="T46" fmla="*/ 2147483647 w 526"/>
                <a:gd name="T47" fmla="*/ 2147483647 h 680"/>
                <a:gd name="T48" fmla="*/ 2147483647 w 526"/>
                <a:gd name="T49" fmla="*/ 2147483647 h 680"/>
                <a:gd name="T50" fmla="*/ 2147483647 w 526"/>
                <a:gd name="T51" fmla="*/ 2147483647 h 680"/>
                <a:gd name="T52" fmla="*/ 2147483647 w 526"/>
                <a:gd name="T53" fmla="*/ 2147483647 h 680"/>
                <a:gd name="T54" fmla="*/ 2147483647 w 526"/>
                <a:gd name="T55" fmla="*/ 2147483647 h 680"/>
                <a:gd name="T56" fmla="*/ 2147483647 w 526"/>
                <a:gd name="T57" fmla="*/ 2147483647 h 680"/>
                <a:gd name="T58" fmla="*/ 2147483647 w 526"/>
                <a:gd name="T59" fmla="*/ 2147483647 h 680"/>
                <a:gd name="T60" fmla="*/ 2147483647 w 526"/>
                <a:gd name="T61" fmla="*/ 2147483647 h 680"/>
                <a:gd name="T62" fmla="*/ 2147483647 w 526"/>
                <a:gd name="T63" fmla="*/ 2147483647 h 680"/>
                <a:gd name="T64" fmla="*/ 2147483647 w 526"/>
                <a:gd name="T65" fmla="*/ 2147483647 h 680"/>
                <a:gd name="T66" fmla="*/ 2147483647 w 526"/>
                <a:gd name="T67" fmla="*/ 2147483647 h 680"/>
                <a:gd name="T68" fmla="*/ 2147483647 w 526"/>
                <a:gd name="T69" fmla="*/ 2147483647 h 680"/>
                <a:gd name="T70" fmla="*/ 2147483647 w 526"/>
                <a:gd name="T71" fmla="*/ 2147483647 h 680"/>
                <a:gd name="T72" fmla="*/ 2147483647 w 526"/>
                <a:gd name="T73" fmla="*/ 2147483647 h 680"/>
                <a:gd name="T74" fmla="*/ 2147483647 w 526"/>
                <a:gd name="T75" fmla="*/ 2147483647 h 680"/>
                <a:gd name="T76" fmla="*/ 2147483647 w 526"/>
                <a:gd name="T77" fmla="*/ 2147483647 h 680"/>
                <a:gd name="T78" fmla="*/ 2147483647 w 526"/>
                <a:gd name="T79" fmla="*/ 2147483647 h 680"/>
                <a:gd name="T80" fmla="*/ 2147483647 w 526"/>
                <a:gd name="T81" fmla="*/ 2147483647 h 680"/>
                <a:gd name="T82" fmla="*/ 2147483647 w 526"/>
                <a:gd name="T83" fmla="*/ 2147483647 h 680"/>
                <a:gd name="T84" fmla="*/ 2147483647 w 526"/>
                <a:gd name="T85" fmla="*/ 2147483647 h 680"/>
                <a:gd name="T86" fmla="*/ 2147483647 w 526"/>
                <a:gd name="T87" fmla="*/ 2147483647 h 680"/>
                <a:gd name="T88" fmla="*/ 2147483647 w 526"/>
                <a:gd name="T89" fmla="*/ 2147483647 h 680"/>
                <a:gd name="T90" fmla="*/ 2147483647 w 526"/>
                <a:gd name="T91" fmla="*/ 2147483647 h 680"/>
                <a:gd name="T92" fmla="*/ 2147483647 w 526"/>
                <a:gd name="T93" fmla="*/ 2147483647 h 680"/>
                <a:gd name="T94" fmla="*/ 2147483647 w 526"/>
                <a:gd name="T95" fmla="*/ 2147483647 h 680"/>
                <a:gd name="T96" fmla="*/ 2147483647 w 526"/>
                <a:gd name="T97" fmla="*/ 2147483647 h 680"/>
                <a:gd name="T98" fmla="*/ 2147483647 w 526"/>
                <a:gd name="T99" fmla="*/ 2147483647 h 680"/>
                <a:gd name="T100" fmla="*/ 2147483647 w 526"/>
                <a:gd name="T101" fmla="*/ 2147483647 h 68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26"/>
                <a:gd name="T154" fmla="*/ 0 h 680"/>
                <a:gd name="T155" fmla="*/ 526 w 526"/>
                <a:gd name="T156" fmla="*/ 680 h 68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26" h="680">
                  <a:moveTo>
                    <a:pt x="448" y="643"/>
                  </a:moveTo>
                  <a:lnTo>
                    <a:pt x="408" y="643"/>
                  </a:lnTo>
                  <a:lnTo>
                    <a:pt x="366" y="643"/>
                  </a:lnTo>
                  <a:lnTo>
                    <a:pt x="328" y="643"/>
                  </a:lnTo>
                  <a:lnTo>
                    <a:pt x="291" y="643"/>
                  </a:lnTo>
                  <a:lnTo>
                    <a:pt x="254" y="643"/>
                  </a:lnTo>
                  <a:lnTo>
                    <a:pt x="212" y="643"/>
                  </a:lnTo>
                  <a:lnTo>
                    <a:pt x="172" y="643"/>
                  </a:lnTo>
                  <a:lnTo>
                    <a:pt x="169" y="637"/>
                  </a:lnTo>
                  <a:lnTo>
                    <a:pt x="177" y="640"/>
                  </a:lnTo>
                  <a:lnTo>
                    <a:pt x="172" y="620"/>
                  </a:lnTo>
                  <a:lnTo>
                    <a:pt x="158" y="610"/>
                  </a:lnTo>
                  <a:lnTo>
                    <a:pt x="168" y="600"/>
                  </a:lnTo>
                  <a:lnTo>
                    <a:pt x="189" y="598"/>
                  </a:lnTo>
                  <a:lnTo>
                    <a:pt x="179" y="589"/>
                  </a:lnTo>
                  <a:lnTo>
                    <a:pt x="181" y="575"/>
                  </a:lnTo>
                  <a:lnTo>
                    <a:pt x="171" y="564"/>
                  </a:lnTo>
                  <a:lnTo>
                    <a:pt x="165" y="567"/>
                  </a:lnTo>
                  <a:lnTo>
                    <a:pt x="163" y="583"/>
                  </a:lnTo>
                  <a:lnTo>
                    <a:pt x="154" y="584"/>
                  </a:lnTo>
                  <a:lnTo>
                    <a:pt x="153" y="605"/>
                  </a:lnTo>
                  <a:lnTo>
                    <a:pt x="158" y="617"/>
                  </a:lnTo>
                  <a:lnTo>
                    <a:pt x="157" y="632"/>
                  </a:lnTo>
                  <a:lnTo>
                    <a:pt x="151" y="633"/>
                  </a:lnTo>
                  <a:lnTo>
                    <a:pt x="148" y="646"/>
                  </a:lnTo>
                  <a:lnTo>
                    <a:pt x="146" y="654"/>
                  </a:lnTo>
                  <a:lnTo>
                    <a:pt x="150" y="661"/>
                  </a:lnTo>
                  <a:lnTo>
                    <a:pt x="137" y="673"/>
                  </a:lnTo>
                  <a:lnTo>
                    <a:pt x="131" y="660"/>
                  </a:lnTo>
                  <a:lnTo>
                    <a:pt x="137" y="655"/>
                  </a:lnTo>
                  <a:lnTo>
                    <a:pt x="114" y="631"/>
                  </a:lnTo>
                  <a:lnTo>
                    <a:pt x="99" y="628"/>
                  </a:lnTo>
                  <a:lnTo>
                    <a:pt x="94" y="639"/>
                  </a:lnTo>
                  <a:lnTo>
                    <a:pt x="86" y="635"/>
                  </a:lnTo>
                  <a:lnTo>
                    <a:pt x="84" y="639"/>
                  </a:lnTo>
                  <a:lnTo>
                    <a:pt x="73" y="634"/>
                  </a:lnTo>
                  <a:lnTo>
                    <a:pt x="73" y="628"/>
                  </a:lnTo>
                  <a:lnTo>
                    <a:pt x="64" y="621"/>
                  </a:lnTo>
                  <a:lnTo>
                    <a:pt x="62" y="633"/>
                  </a:lnTo>
                  <a:lnTo>
                    <a:pt x="56" y="629"/>
                  </a:lnTo>
                  <a:lnTo>
                    <a:pt x="54" y="621"/>
                  </a:lnTo>
                  <a:lnTo>
                    <a:pt x="61" y="614"/>
                  </a:lnTo>
                  <a:lnTo>
                    <a:pt x="57" y="594"/>
                  </a:lnTo>
                  <a:lnTo>
                    <a:pt x="62" y="593"/>
                  </a:lnTo>
                  <a:lnTo>
                    <a:pt x="60" y="585"/>
                  </a:lnTo>
                  <a:lnTo>
                    <a:pt x="64" y="582"/>
                  </a:lnTo>
                  <a:lnTo>
                    <a:pt x="61" y="575"/>
                  </a:lnTo>
                  <a:lnTo>
                    <a:pt x="55" y="570"/>
                  </a:lnTo>
                  <a:lnTo>
                    <a:pt x="53" y="577"/>
                  </a:lnTo>
                  <a:lnTo>
                    <a:pt x="47" y="578"/>
                  </a:lnTo>
                  <a:lnTo>
                    <a:pt x="46" y="593"/>
                  </a:lnTo>
                  <a:lnTo>
                    <a:pt x="40" y="597"/>
                  </a:lnTo>
                  <a:lnTo>
                    <a:pt x="38" y="591"/>
                  </a:lnTo>
                  <a:lnTo>
                    <a:pt x="37" y="596"/>
                  </a:lnTo>
                  <a:lnTo>
                    <a:pt x="29" y="594"/>
                  </a:lnTo>
                  <a:lnTo>
                    <a:pt x="29" y="577"/>
                  </a:lnTo>
                  <a:lnTo>
                    <a:pt x="37" y="550"/>
                  </a:lnTo>
                  <a:lnTo>
                    <a:pt x="30" y="546"/>
                  </a:lnTo>
                  <a:lnTo>
                    <a:pt x="27" y="534"/>
                  </a:lnTo>
                  <a:lnTo>
                    <a:pt x="12" y="530"/>
                  </a:lnTo>
                  <a:lnTo>
                    <a:pt x="14" y="518"/>
                  </a:lnTo>
                  <a:lnTo>
                    <a:pt x="0" y="497"/>
                  </a:lnTo>
                  <a:lnTo>
                    <a:pt x="12" y="484"/>
                  </a:lnTo>
                  <a:lnTo>
                    <a:pt x="7" y="475"/>
                  </a:lnTo>
                  <a:lnTo>
                    <a:pt x="7" y="461"/>
                  </a:lnTo>
                  <a:lnTo>
                    <a:pt x="20" y="465"/>
                  </a:lnTo>
                  <a:lnTo>
                    <a:pt x="31" y="455"/>
                  </a:lnTo>
                  <a:lnTo>
                    <a:pt x="24" y="453"/>
                  </a:lnTo>
                  <a:lnTo>
                    <a:pt x="14" y="422"/>
                  </a:lnTo>
                  <a:lnTo>
                    <a:pt x="21" y="423"/>
                  </a:lnTo>
                  <a:lnTo>
                    <a:pt x="20" y="427"/>
                  </a:lnTo>
                  <a:lnTo>
                    <a:pt x="35" y="443"/>
                  </a:lnTo>
                  <a:lnTo>
                    <a:pt x="45" y="448"/>
                  </a:lnTo>
                  <a:lnTo>
                    <a:pt x="49" y="443"/>
                  </a:lnTo>
                  <a:lnTo>
                    <a:pt x="44" y="433"/>
                  </a:lnTo>
                  <a:lnTo>
                    <a:pt x="47" y="429"/>
                  </a:lnTo>
                  <a:lnTo>
                    <a:pt x="42" y="420"/>
                  </a:lnTo>
                  <a:lnTo>
                    <a:pt x="46" y="413"/>
                  </a:lnTo>
                  <a:lnTo>
                    <a:pt x="39" y="404"/>
                  </a:lnTo>
                  <a:lnTo>
                    <a:pt x="42" y="403"/>
                  </a:lnTo>
                  <a:lnTo>
                    <a:pt x="66" y="428"/>
                  </a:lnTo>
                  <a:lnTo>
                    <a:pt x="82" y="436"/>
                  </a:lnTo>
                  <a:lnTo>
                    <a:pt x="89" y="450"/>
                  </a:lnTo>
                  <a:lnTo>
                    <a:pt x="147" y="447"/>
                  </a:lnTo>
                  <a:lnTo>
                    <a:pt x="174" y="458"/>
                  </a:lnTo>
                  <a:lnTo>
                    <a:pt x="185" y="431"/>
                  </a:lnTo>
                  <a:lnTo>
                    <a:pt x="180" y="423"/>
                  </a:lnTo>
                  <a:lnTo>
                    <a:pt x="182" y="414"/>
                  </a:lnTo>
                  <a:lnTo>
                    <a:pt x="201" y="403"/>
                  </a:lnTo>
                  <a:lnTo>
                    <a:pt x="197" y="398"/>
                  </a:lnTo>
                  <a:lnTo>
                    <a:pt x="199" y="389"/>
                  </a:lnTo>
                  <a:lnTo>
                    <a:pt x="185" y="384"/>
                  </a:lnTo>
                  <a:lnTo>
                    <a:pt x="174" y="364"/>
                  </a:lnTo>
                  <a:lnTo>
                    <a:pt x="174" y="357"/>
                  </a:lnTo>
                  <a:lnTo>
                    <a:pt x="185" y="351"/>
                  </a:lnTo>
                  <a:lnTo>
                    <a:pt x="169" y="350"/>
                  </a:lnTo>
                  <a:lnTo>
                    <a:pt x="168" y="344"/>
                  </a:lnTo>
                  <a:lnTo>
                    <a:pt x="161" y="347"/>
                  </a:lnTo>
                  <a:lnTo>
                    <a:pt x="167" y="335"/>
                  </a:lnTo>
                  <a:lnTo>
                    <a:pt x="158" y="332"/>
                  </a:lnTo>
                  <a:lnTo>
                    <a:pt x="154" y="320"/>
                  </a:lnTo>
                  <a:lnTo>
                    <a:pt x="167" y="319"/>
                  </a:lnTo>
                  <a:lnTo>
                    <a:pt x="156" y="298"/>
                  </a:lnTo>
                  <a:lnTo>
                    <a:pt x="167" y="284"/>
                  </a:lnTo>
                  <a:lnTo>
                    <a:pt x="167" y="270"/>
                  </a:lnTo>
                  <a:lnTo>
                    <a:pt x="173" y="257"/>
                  </a:lnTo>
                  <a:lnTo>
                    <a:pt x="167" y="256"/>
                  </a:lnTo>
                  <a:lnTo>
                    <a:pt x="174" y="246"/>
                  </a:lnTo>
                  <a:lnTo>
                    <a:pt x="171" y="230"/>
                  </a:lnTo>
                  <a:lnTo>
                    <a:pt x="179" y="217"/>
                  </a:lnTo>
                  <a:lnTo>
                    <a:pt x="174" y="223"/>
                  </a:lnTo>
                  <a:lnTo>
                    <a:pt x="165" y="212"/>
                  </a:lnTo>
                  <a:lnTo>
                    <a:pt x="159" y="214"/>
                  </a:lnTo>
                  <a:lnTo>
                    <a:pt x="153" y="193"/>
                  </a:lnTo>
                  <a:lnTo>
                    <a:pt x="143" y="189"/>
                  </a:lnTo>
                  <a:lnTo>
                    <a:pt x="155" y="168"/>
                  </a:lnTo>
                  <a:lnTo>
                    <a:pt x="169" y="158"/>
                  </a:lnTo>
                  <a:lnTo>
                    <a:pt x="166" y="151"/>
                  </a:lnTo>
                  <a:lnTo>
                    <a:pt x="158" y="152"/>
                  </a:lnTo>
                  <a:lnTo>
                    <a:pt x="159" y="141"/>
                  </a:lnTo>
                  <a:lnTo>
                    <a:pt x="184" y="134"/>
                  </a:lnTo>
                  <a:lnTo>
                    <a:pt x="174" y="124"/>
                  </a:lnTo>
                  <a:lnTo>
                    <a:pt x="155" y="135"/>
                  </a:lnTo>
                  <a:lnTo>
                    <a:pt x="149" y="124"/>
                  </a:lnTo>
                  <a:lnTo>
                    <a:pt x="124" y="120"/>
                  </a:lnTo>
                  <a:lnTo>
                    <a:pt x="131" y="109"/>
                  </a:lnTo>
                  <a:lnTo>
                    <a:pt x="149" y="114"/>
                  </a:lnTo>
                  <a:lnTo>
                    <a:pt x="139" y="98"/>
                  </a:lnTo>
                  <a:lnTo>
                    <a:pt x="140" y="80"/>
                  </a:lnTo>
                  <a:lnTo>
                    <a:pt x="147" y="72"/>
                  </a:lnTo>
                  <a:lnTo>
                    <a:pt x="132" y="77"/>
                  </a:lnTo>
                  <a:lnTo>
                    <a:pt x="126" y="69"/>
                  </a:lnTo>
                  <a:lnTo>
                    <a:pt x="127" y="46"/>
                  </a:lnTo>
                  <a:lnTo>
                    <a:pt x="134" y="37"/>
                  </a:lnTo>
                  <a:lnTo>
                    <a:pt x="122" y="27"/>
                  </a:lnTo>
                  <a:lnTo>
                    <a:pt x="136" y="21"/>
                  </a:lnTo>
                  <a:lnTo>
                    <a:pt x="126" y="7"/>
                  </a:lnTo>
                  <a:lnTo>
                    <a:pt x="141" y="0"/>
                  </a:lnTo>
                  <a:lnTo>
                    <a:pt x="143" y="5"/>
                  </a:lnTo>
                  <a:lnTo>
                    <a:pt x="140" y="10"/>
                  </a:lnTo>
                  <a:lnTo>
                    <a:pt x="146" y="11"/>
                  </a:lnTo>
                  <a:lnTo>
                    <a:pt x="147" y="23"/>
                  </a:lnTo>
                  <a:lnTo>
                    <a:pt x="143" y="37"/>
                  </a:lnTo>
                  <a:lnTo>
                    <a:pt x="154" y="37"/>
                  </a:lnTo>
                  <a:lnTo>
                    <a:pt x="153" y="55"/>
                  </a:lnTo>
                  <a:lnTo>
                    <a:pt x="162" y="56"/>
                  </a:lnTo>
                  <a:lnTo>
                    <a:pt x="159" y="64"/>
                  </a:lnTo>
                  <a:lnTo>
                    <a:pt x="174" y="66"/>
                  </a:lnTo>
                  <a:lnTo>
                    <a:pt x="164" y="78"/>
                  </a:lnTo>
                  <a:lnTo>
                    <a:pt x="175" y="87"/>
                  </a:lnTo>
                  <a:lnTo>
                    <a:pt x="182" y="81"/>
                  </a:lnTo>
                  <a:lnTo>
                    <a:pt x="182" y="91"/>
                  </a:lnTo>
                  <a:lnTo>
                    <a:pt x="191" y="91"/>
                  </a:lnTo>
                  <a:lnTo>
                    <a:pt x="191" y="99"/>
                  </a:lnTo>
                  <a:lnTo>
                    <a:pt x="181" y="104"/>
                  </a:lnTo>
                  <a:lnTo>
                    <a:pt x="165" y="103"/>
                  </a:lnTo>
                  <a:lnTo>
                    <a:pt x="153" y="113"/>
                  </a:lnTo>
                  <a:lnTo>
                    <a:pt x="198" y="105"/>
                  </a:lnTo>
                  <a:lnTo>
                    <a:pt x="196" y="127"/>
                  </a:lnTo>
                  <a:lnTo>
                    <a:pt x="209" y="126"/>
                  </a:lnTo>
                  <a:lnTo>
                    <a:pt x="207" y="134"/>
                  </a:lnTo>
                  <a:lnTo>
                    <a:pt x="214" y="139"/>
                  </a:lnTo>
                  <a:lnTo>
                    <a:pt x="184" y="152"/>
                  </a:lnTo>
                  <a:lnTo>
                    <a:pt x="224" y="153"/>
                  </a:lnTo>
                  <a:lnTo>
                    <a:pt x="226" y="162"/>
                  </a:lnTo>
                  <a:lnTo>
                    <a:pt x="218" y="170"/>
                  </a:lnTo>
                  <a:lnTo>
                    <a:pt x="222" y="171"/>
                  </a:lnTo>
                  <a:lnTo>
                    <a:pt x="198" y="189"/>
                  </a:lnTo>
                  <a:lnTo>
                    <a:pt x="226" y="179"/>
                  </a:lnTo>
                  <a:lnTo>
                    <a:pt x="234" y="190"/>
                  </a:lnTo>
                  <a:lnTo>
                    <a:pt x="225" y="201"/>
                  </a:lnTo>
                  <a:lnTo>
                    <a:pt x="240" y="200"/>
                  </a:lnTo>
                  <a:lnTo>
                    <a:pt x="256" y="223"/>
                  </a:lnTo>
                  <a:lnTo>
                    <a:pt x="232" y="239"/>
                  </a:lnTo>
                  <a:lnTo>
                    <a:pt x="254" y="239"/>
                  </a:lnTo>
                  <a:lnTo>
                    <a:pt x="259" y="246"/>
                  </a:lnTo>
                  <a:lnTo>
                    <a:pt x="256" y="253"/>
                  </a:lnTo>
                  <a:lnTo>
                    <a:pt x="273" y="259"/>
                  </a:lnTo>
                  <a:lnTo>
                    <a:pt x="276" y="270"/>
                  </a:lnTo>
                  <a:lnTo>
                    <a:pt x="260" y="286"/>
                  </a:lnTo>
                  <a:lnTo>
                    <a:pt x="262" y="297"/>
                  </a:lnTo>
                  <a:lnTo>
                    <a:pt x="234" y="285"/>
                  </a:lnTo>
                  <a:lnTo>
                    <a:pt x="232" y="291"/>
                  </a:lnTo>
                  <a:lnTo>
                    <a:pt x="243" y="296"/>
                  </a:lnTo>
                  <a:lnTo>
                    <a:pt x="260" y="305"/>
                  </a:lnTo>
                  <a:lnTo>
                    <a:pt x="262" y="308"/>
                  </a:lnTo>
                  <a:lnTo>
                    <a:pt x="249" y="314"/>
                  </a:lnTo>
                  <a:lnTo>
                    <a:pt x="263" y="329"/>
                  </a:lnTo>
                  <a:lnTo>
                    <a:pt x="256" y="327"/>
                  </a:lnTo>
                  <a:lnTo>
                    <a:pt x="253" y="335"/>
                  </a:lnTo>
                  <a:lnTo>
                    <a:pt x="278" y="333"/>
                  </a:lnTo>
                  <a:lnTo>
                    <a:pt x="284" y="354"/>
                  </a:lnTo>
                  <a:lnTo>
                    <a:pt x="280" y="358"/>
                  </a:lnTo>
                  <a:lnTo>
                    <a:pt x="304" y="361"/>
                  </a:lnTo>
                  <a:lnTo>
                    <a:pt x="310" y="374"/>
                  </a:lnTo>
                  <a:lnTo>
                    <a:pt x="323" y="370"/>
                  </a:lnTo>
                  <a:lnTo>
                    <a:pt x="320" y="383"/>
                  </a:lnTo>
                  <a:lnTo>
                    <a:pt x="326" y="394"/>
                  </a:lnTo>
                  <a:lnTo>
                    <a:pt x="318" y="406"/>
                  </a:lnTo>
                  <a:lnTo>
                    <a:pt x="327" y="401"/>
                  </a:lnTo>
                  <a:lnTo>
                    <a:pt x="338" y="409"/>
                  </a:lnTo>
                  <a:lnTo>
                    <a:pt x="349" y="402"/>
                  </a:lnTo>
                  <a:lnTo>
                    <a:pt x="350" y="408"/>
                  </a:lnTo>
                  <a:lnTo>
                    <a:pt x="358" y="411"/>
                  </a:lnTo>
                  <a:lnTo>
                    <a:pt x="349" y="435"/>
                  </a:lnTo>
                  <a:lnTo>
                    <a:pt x="372" y="410"/>
                  </a:lnTo>
                  <a:lnTo>
                    <a:pt x="371" y="420"/>
                  </a:lnTo>
                  <a:lnTo>
                    <a:pt x="378" y="415"/>
                  </a:lnTo>
                  <a:lnTo>
                    <a:pt x="383" y="432"/>
                  </a:lnTo>
                  <a:lnTo>
                    <a:pt x="388" y="436"/>
                  </a:lnTo>
                  <a:lnTo>
                    <a:pt x="408" y="444"/>
                  </a:lnTo>
                  <a:lnTo>
                    <a:pt x="420" y="429"/>
                  </a:lnTo>
                  <a:lnTo>
                    <a:pt x="426" y="438"/>
                  </a:lnTo>
                  <a:lnTo>
                    <a:pt x="424" y="444"/>
                  </a:lnTo>
                  <a:lnTo>
                    <a:pt x="443" y="451"/>
                  </a:lnTo>
                  <a:lnTo>
                    <a:pt x="448" y="458"/>
                  </a:lnTo>
                  <a:lnTo>
                    <a:pt x="442" y="469"/>
                  </a:lnTo>
                  <a:lnTo>
                    <a:pt x="424" y="470"/>
                  </a:lnTo>
                  <a:lnTo>
                    <a:pt x="398" y="485"/>
                  </a:lnTo>
                  <a:lnTo>
                    <a:pt x="362" y="494"/>
                  </a:lnTo>
                  <a:lnTo>
                    <a:pt x="355" y="500"/>
                  </a:lnTo>
                  <a:lnTo>
                    <a:pt x="342" y="509"/>
                  </a:lnTo>
                  <a:lnTo>
                    <a:pt x="330" y="527"/>
                  </a:lnTo>
                  <a:lnTo>
                    <a:pt x="301" y="515"/>
                  </a:lnTo>
                  <a:lnTo>
                    <a:pt x="290" y="515"/>
                  </a:lnTo>
                  <a:lnTo>
                    <a:pt x="291" y="522"/>
                  </a:lnTo>
                  <a:lnTo>
                    <a:pt x="325" y="534"/>
                  </a:lnTo>
                  <a:lnTo>
                    <a:pt x="322" y="553"/>
                  </a:lnTo>
                  <a:lnTo>
                    <a:pt x="394" y="498"/>
                  </a:lnTo>
                  <a:lnTo>
                    <a:pt x="403" y="491"/>
                  </a:lnTo>
                  <a:lnTo>
                    <a:pt x="423" y="484"/>
                  </a:lnTo>
                  <a:lnTo>
                    <a:pt x="453" y="485"/>
                  </a:lnTo>
                  <a:lnTo>
                    <a:pt x="457" y="515"/>
                  </a:lnTo>
                  <a:lnTo>
                    <a:pt x="451" y="523"/>
                  </a:lnTo>
                  <a:lnTo>
                    <a:pt x="453" y="543"/>
                  </a:lnTo>
                  <a:lnTo>
                    <a:pt x="470" y="517"/>
                  </a:lnTo>
                  <a:lnTo>
                    <a:pt x="486" y="518"/>
                  </a:lnTo>
                  <a:lnTo>
                    <a:pt x="484" y="522"/>
                  </a:lnTo>
                  <a:lnTo>
                    <a:pt x="514" y="532"/>
                  </a:lnTo>
                  <a:lnTo>
                    <a:pt x="507" y="538"/>
                  </a:lnTo>
                  <a:lnTo>
                    <a:pt x="522" y="554"/>
                  </a:lnTo>
                  <a:lnTo>
                    <a:pt x="522" y="560"/>
                  </a:lnTo>
                  <a:lnTo>
                    <a:pt x="514" y="566"/>
                  </a:lnTo>
                  <a:lnTo>
                    <a:pt x="496" y="559"/>
                  </a:lnTo>
                  <a:lnTo>
                    <a:pt x="502" y="568"/>
                  </a:lnTo>
                  <a:lnTo>
                    <a:pt x="513" y="570"/>
                  </a:lnTo>
                  <a:lnTo>
                    <a:pt x="516" y="581"/>
                  </a:lnTo>
                  <a:lnTo>
                    <a:pt x="513" y="587"/>
                  </a:lnTo>
                  <a:lnTo>
                    <a:pt x="520" y="600"/>
                  </a:lnTo>
                  <a:lnTo>
                    <a:pt x="509" y="603"/>
                  </a:lnTo>
                  <a:lnTo>
                    <a:pt x="522" y="608"/>
                  </a:lnTo>
                  <a:lnTo>
                    <a:pt x="526" y="617"/>
                  </a:lnTo>
                  <a:lnTo>
                    <a:pt x="508" y="614"/>
                  </a:lnTo>
                  <a:lnTo>
                    <a:pt x="525" y="630"/>
                  </a:lnTo>
                  <a:lnTo>
                    <a:pt x="482" y="675"/>
                  </a:lnTo>
                  <a:lnTo>
                    <a:pt x="470" y="680"/>
                  </a:lnTo>
                  <a:lnTo>
                    <a:pt x="459" y="680"/>
                  </a:lnTo>
                  <a:lnTo>
                    <a:pt x="459" y="643"/>
                  </a:lnTo>
                  <a:lnTo>
                    <a:pt x="448" y="64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9" name="Freeform 1207"/>
            <p:cNvSpPr>
              <a:spLocks/>
            </p:cNvSpPr>
            <p:nvPr/>
          </p:nvSpPr>
          <p:spPr bwMode="auto">
            <a:xfrm>
              <a:off x="1682709" y="3902215"/>
              <a:ext cx="6069" cy="6069"/>
            </a:xfrm>
            <a:custGeom>
              <a:avLst/>
              <a:gdLst>
                <a:gd name="T0" fmla="*/ 0 w 11"/>
                <a:gd name="T1" fmla="*/ 0 h 14"/>
                <a:gd name="T2" fmla="*/ 2147483647 w 11"/>
                <a:gd name="T3" fmla="*/ 2147483647 h 14"/>
                <a:gd name="T4" fmla="*/ 2147483647 w 11"/>
                <a:gd name="T5" fmla="*/ 2147483647 h 14"/>
                <a:gd name="T6" fmla="*/ 0 w 11"/>
                <a:gd name="T7" fmla="*/ 0 h 14"/>
                <a:gd name="T8" fmla="*/ 0 60000 65536"/>
                <a:gd name="T9" fmla="*/ 0 60000 65536"/>
                <a:gd name="T10" fmla="*/ 0 60000 65536"/>
                <a:gd name="T11" fmla="*/ 0 60000 65536"/>
                <a:gd name="T12" fmla="*/ 0 w 11"/>
                <a:gd name="T13" fmla="*/ 0 h 14"/>
                <a:gd name="T14" fmla="*/ 11 w 11"/>
                <a:gd name="T15" fmla="*/ 14 h 14"/>
              </a:gdLst>
              <a:ahLst/>
              <a:cxnLst>
                <a:cxn ang="T8">
                  <a:pos x="T0" y="T1"/>
                </a:cxn>
                <a:cxn ang="T9">
                  <a:pos x="T2" y="T3"/>
                </a:cxn>
                <a:cxn ang="T10">
                  <a:pos x="T4" y="T5"/>
                </a:cxn>
                <a:cxn ang="T11">
                  <a:pos x="T6" y="T7"/>
                </a:cxn>
              </a:cxnLst>
              <a:rect l="T12" t="T13" r="T14" b="T15"/>
              <a:pathLst>
                <a:path w="11" h="14">
                  <a:moveTo>
                    <a:pt x="0" y="0"/>
                  </a:moveTo>
                  <a:lnTo>
                    <a:pt x="11" y="13"/>
                  </a:lnTo>
                  <a:lnTo>
                    <a:pt x="6" y="14"/>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0" name="Freeform 1208"/>
            <p:cNvSpPr>
              <a:spLocks/>
            </p:cNvSpPr>
            <p:nvPr/>
          </p:nvSpPr>
          <p:spPr bwMode="auto">
            <a:xfrm>
              <a:off x="801266" y="4164675"/>
              <a:ext cx="9103" cy="9103"/>
            </a:xfrm>
            <a:custGeom>
              <a:avLst/>
              <a:gdLst>
                <a:gd name="T0" fmla="*/ 2147483647 w 21"/>
                <a:gd name="T1" fmla="*/ 0 h 17"/>
                <a:gd name="T2" fmla="*/ 2147483647 w 21"/>
                <a:gd name="T3" fmla="*/ 0 h 17"/>
                <a:gd name="T4" fmla="*/ 2147483647 w 21"/>
                <a:gd name="T5" fmla="*/ 2147483647 h 17"/>
                <a:gd name="T6" fmla="*/ 2147483647 w 21"/>
                <a:gd name="T7" fmla="*/ 2147483647 h 17"/>
                <a:gd name="T8" fmla="*/ 0 w 21"/>
                <a:gd name="T9" fmla="*/ 2147483647 h 17"/>
                <a:gd name="T10" fmla="*/ 2147483647 w 21"/>
                <a:gd name="T11" fmla="*/ 0 h 17"/>
                <a:gd name="T12" fmla="*/ 0 60000 65536"/>
                <a:gd name="T13" fmla="*/ 0 60000 65536"/>
                <a:gd name="T14" fmla="*/ 0 60000 65536"/>
                <a:gd name="T15" fmla="*/ 0 60000 65536"/>
                <a:gd name="T16" fmla="*/ 0 60000 65536"/>
                <a:gd name="T17" fmla="*/ 0 60000 65536"/>
                <a:gd name="T18" fmla="*/ 0 w 21"/>
                <a:gd name="T19" fmla="*/ 0 h 17"/>
                <a:gd name="T20" fmla="*/ 21 w 21"/>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1" h="17">
                  <a:moveTo>
                    <a:pt x="6" y="0"/>
                  </a:moveTo>
                  <a:lnTo>
                    <a:pt x="18" y="0"/>
                  </a:lnTo>
                  <a:lnTo>
                    <a:pt x="21" y="6"/>
                  </a:lnTo>
                  <a:lnTo>
                    <a:pt x="12" y="17"/>
                  </a:lnTo>
                  <a:lnTo>
                    <a:pt x="0" y="9"/>
                  </a:lnTo>
                  <a:lnTo>
                    <a:pt x="6"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1" name="Freeform 1209"/>
            <p:cNvSpPr>
              <a:spLocks/>
            </p:cNvSpPr>
            <p:nvPr/>
          </p:nvSpPr>
          <p:spPr bwMode="auto">
            <a:xfrm>
              <a:off x="834642" y="4178330"/>
              <a:ext cx="9103" cy="7585"/>
            </a:xfrm>
            <a:custGeom>
              <a:avLst/>
              <a:gdLst>
                <a:gd name="T0" fmla="*/ 0 w 18"/>
                <a:gd name="T1" fmla="*/ 2147483647 h 16"/>
                <a:gd name="T2" fmla="*/ 2147483647 w 18"/>
                <a:gd name="T3" fmla="*/ 0 h 16"/>
                <a:gd name="T4" fmla="*/ 2147483647 w 18"/>
                <a:gd name="T5" fmla="*/ 2147483647 h 16"/>
                <a:gd name="T6" fmla="*/ 2147483647 w 18"/>
                <a:gd name="T7" fmla="*/ 2147483647 h 16"/>
                <a:gd name="T8" fmla="*/ 0 w 18"/>
                <a:gd name="T9" fmla="*/ 2147483647 h 16"/>
                <a:gd name="T10" fmla="*/ 0 60000 65536"/>
                <a:gd name="T11" fmla="*/ 0 60000 65536"/>
                <a:gd name="T12" fmla="*/ 0 60000 65536"/>
                <a:gd name="T13" fmla="*/ 0 60000 65536"/>
                <a:gd name="T14" fmla="*/ 0 60000 65536"/>
                <a:gd name="T15" fmla="*/ 0 w 18"/>
                <a:gd name="T16" fmla="*/ 0 h 16"/>
                <a:gd name="T17" fmla="*/ 18 w 18"/>
                <a:gd name="T18" fmla="*/ 16 h 16"/>
              </a:gdLst>
              <a:ahLst/>
              <a:cxnLst>
                <a:cxn ang="T10">
                  <a:pos x="T0" y="T1"/>
                </a:cxn>
                <a:cxn ang="T11">
                  <a:pos x="T2" y="T3"/>
                </a:cxn>
                <a:cxn ang="T12">
                  <a:pos x="T4" y="T5"/>
                </a:cxn>
                <a:cxn ang="T13">
                  <a:pos x="T6" y="T7"/>
                </a:cxn>
                <a:cxn ang="T14">
                  <a:pos x="T8" y="T9"/>
                </a:cxn>
              </a:cxnLst>
              <a:rect l="T15" t="T16" r="T17" b="T18"/>
              <a:pathLst>
                <a:path w="18" h="16">
                  <a:moveTo>
                    <a:pt x="0" y="5"/>
                  </a:moveTo>
                  <a:lnTo>
                    <a:pt x="4" y="0"/>
                  </a:lnTo>
                  <a:lnTo>
                    <a:pt x="18" y="14"/>
                  </a:lnTo>
                  <a:lnTo>
                    <a:pt x="7" y="16"/>
                  </a:lnTo>
                  <a:lnTo>
                    <a:pt x="0" y="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2" name="Freeform 1210"/>
            <p:cNvSpPr>
              <a:spLocks/>
            </p:cNvSpPr>
            <p:nvPr/>
          </p:nvSpPr>
          <p:spPr bwMode="auto">
            <a:xfrm>
              <a:off x="851330" y="4187432"/>
              <a:ext cx="12137" cy="3034"/>
            </a:xfrm>
            <a:custGeom>
              <a:avLst/>
              <a:gdLst>
                <a:gd name="T0" fmla="*/ 2147483647 w 23"/>
                <a:gd name="T1" fmla="*/ 0 h 7"/>
                <a:gd name="T2" fmla="*/ 0 w 23"/>
                <a:gd name="T3" fmla="*/ 2147483647 h 7"/>
                <a:gd name="T4" fmla="*/ 2147483647 w 23"/>
                <a:gd name="T5" fmla="*/ 2147483647 h 7"/>
                <a:gd name="T6" fmla="*/ 2147483647 w 23"/>
                <a:gd name="T7" fmla="*/ 2147483647 h 7"/>
                <a:gd name="T8" fmla="*/ 2147483647 w 23"/>
                <a:gd name="T9" fmla="*/ 2147483647 h 7"/>
                <a:gd name="T10" fmla="*/ 2147483647 w 23"/>
                <a:gd name="T11" fmla="*/ 0 h 7"/>
                <a:gd name="T12" fmla="*/ 0 60000 65536"/>
                <a:gd name="T13" fmla="*/ 0 60000 65536"/>
                <a:gd name="T14" fmla="*/ 0 60000 65536"/>
                <a:gd name="T15" fmla="*/ 0 60000 65536"/>
                <a:gd name="T16" fmla="*/ 0 60000 65536"/>
                <a:gd name="T17" fmla="*/ 0 60000 65536"/>
                <a:gd name="T18" fmla="*/ 0 w 23"/>
                <a:gd name="T19" fmla="*/ 0 h 7"/>
                <a:gd name="T20" fmla="*/ 23 w 23"/>
                <a:gd name="T21" fmla="*/ 7 h 7"/>
              </a:gdLst>
              <a:ahLst/>
              <a:cxnLst>
                <a:cxn ang="T12">
                  <a:pos x="T0" y="T1"/>
                </a:cxn>
                <a:cxn ang="T13">
                  <a:pos x="T2" y="T3"/>
                </a:cxn>
                <a:cxn ang="T14">
                  <a:pos x="T4" y="T5"/>
                </a:cxn>
                <a:cxn ang="T15">
                  <a:pos x="T6" y="T7"/>
                </a:cxn>
                <a:cxn ang="T16">
                  <a:pos x="T8" y="T9"/>
                </a:cxn>
                <a:cxn ang="T17">
                  <a:pos x="T10" y="T11"/>
                </a:cxn>
              </a:cxnLst>
              <a:rect l="T18" t="T19" r="T20" b="T21"/>
              <a:pathLst>
                <a:path w="23" h="7">
                  <a:moveTo>
                    <a:pt x="1" y="0"/>
                  </a:moveTo>
                  <a:lnTo>
                    <a:pt x="0" y="4"/>
                  </a:lnTo>
                  <a:lnTo>
                    <a:pt x="22" y="1"/>
                  </a:lnTo>
                  <a:lnTo>
                    <a:pt x="23" y="6"/>
                  </a:lnTo>
                  <a:lnTo>
                    <a:pt x="2" y="7"/>
                  </a:lnTo>
                  <a:lnTo>
                    <a:pt x="1"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3" name="Freeform 1211"/>
            <p:cNvSpPr>
              <a:spLocks/>
            </p:cNvSpPr>
            <p:nvPr/>
          </p:nvSpPr>
          <p:spPr bwMode="auto">
            <a:xfrm>
              <a:off x="866502" y="4193501"/>
              <a:ext cx="12137" cy="7585"/>
            </a:xfrm>
            <a:custGeom>
              <a:avLst/>
              <a:gdLst>
                <a:gd name="T0" fmla="*/ 2147483647 w 27"/>
                <a:gd name="T1" fmla="*/ 2147483647 h 16"/>
                <a:gd name="T2" fmla="*/ 2147483647 w 27"/>
                <a:gd name="T3" fmla="*/ 0 h 16"/>
                <a:gd name="T4" fmla="*/ 2147483647 w 27"/>
                <a:gd name="T5" fmla="*/ 2147483647 h 16"/>
                <a:gd name="T6" fmla="*/ 2147483647 w 27"/>
                <a:gd name="T7" fmla="*/ 2147483647 h 16"/>
                <a:gd name="T8" fmla="*/ 0 w 27"/>
                <a:gd name="T9" fmla="*/ 0 h 16"/>
                <a:gd name="T10" fmla="*/ 2147483647 w 27"/>
                <a:gd name="T11" fmla="*/ 2147483647 h 16"/>
                <a:gd name="T12" fmla="*/ 0 60000 65536"/>
                <a:gd name="T13" fmla="*/ 0 60000 65536"/>
                <a:gd name="T14" fmla="*/ 0 60000 65536"/>
                <a:gd name="T15" fmla="*/ 0 60000 65536"/>
                <a:gd name="T16" fmla="*/ 0 60000 65536"/>
                <a:gd name="T17" fmla="*/ 0 60000 65536"/>
                <a:gd name="T18" fmla="*/ 0 w 27"/>
                <a:gd name="T19" fmla="*/ 0 h 16"/>
                <a:gd name="T20" fmla="*/ 27 w 27"/>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7" h="16">
                  <a:moveTo>
                    <a:pt x="11" y="1"/>
                  </a:moveTo>
                  <a:lnTo>
                    <a:pt x="14" y="0"/>
                  </a:lnTo>
                  <a:lnTo>
                    <a:pt x="27" y="12"/>
                  </a:lnTo>
                  <a:lnTo>
                    <a:pt x="13" y="16"/>
                  </a:lnTo>
                  <a:lnTo>
                    <a:pt x="0" y="0"/>
                  </a:lnTo>
                  <a:lnTo>
                    <a:pt x="11" y="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4" name="Freeform 1212"/>
            <p:cNvSpPr>
              <a:spLocks/>
            </p:cNvSpPr>
            <p:nvPr/>
          </p:nvSpPr>
          <p:spPr bwMode="auto">
            <a:xfrm>
              <a:off x="878638" y="4210189"/>
              <a:ext cx="27308" cy="30342"/>
            </a:xfrm>
            <a:custGeom>
              <a:avLst/>
              <a:gdLst>
                <a:gd name="T0" fmla="*/ 2147483647 w 49"/>
                <a:gd name="T1" fmla="*/ 0 h 58"/>
                <a:gd name="T2" fmla="*/ 2147483647 w 49"/>
                <a:gd name="T3" fmla="*/ 2147483647 h 58"/>
                <a:gd name="T4" fmla="*/ 2147483647 w 49"/>
                <a:gd name="T5" fmla="*/ 2147483647 h 58"/>
                <a:gd name="T6" fmla="*/ 2147483647 w 49"/>
                <a:gd name="T7" fmla="*/ 2147483647 h 58"/>
                <a:gd name="T8" fmla="*/ 2147483647 w 49"/>
                <a:gd name="T9" fmla="*/ 2147483647 h 58"/>
                <a:gd name="T10" fmla="*/ 2147483647 w 49"/>
                <a:gd name="T11" fmla="*/ 2147483647 h 58"/>
                <a:gd name="T12" fmla="*/ 2147483647 w 49"/>
                <a:gd name="T13" fmla="*/ 2147483647 h 58"/>
                <a:gd name="T14" fmla="*/ 0 w 49"/>
                <a:gd name="T15" fmla="*/ 2147483647 h 58"/>
                <a:gd name="T16" fmla="*/ 2147483647 w 49"/>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58"/>
                <a:gd name="T29" fmla="*/ 49 w 49"/>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58">
                  <a:moveTo>
                    <a:pt x="3" y="0"/>
                  </a:moveTo>
                  <a:lnTo>
                    <a:pt x="32" y="9"/>
                  </a:lnTo>
                  <a:lnTo>
                    <a:pt x="49" y="28"/>
                  </a:lnTo>
                  <a:lnTo>
                    <a:pt x="47" y="42"/>
                  </a:lnTo>
                  <a:lnTo>
                    <a:pt x="29" y="42"/>
                  </a:lnTo>
                  <a:lnTo>
                    <a:pt x="14" y="58"/>
                  </a:lnTo>
                  <a:lnTo>
                    <a:pt x="9" y="55"/>
                  </a:lnTo>
                  <a:lnTo>
                    <a:pt x="0" y="25"/>
                  </a:lnTo>
                  <a:lnTo>
                    <a:pt x="3"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5" name="Freeform 1213"/>
            <p:cNvSpPr>
              <a:spLocks/>
            </p:cNvSpPr>
            <p:nvPr/>
          </p:nvSpPr>
          <p:spPr bwMode="auto">
            <a:xfrm>
              <a:off x="858915" y="4195017"/>
              <a:ext cx="4551" cy="3034"/>
            </a:xfrm>
            <a:custGeom>
              <a:avLst/>
              <a:gdLst>
                <a:gd name="T0" fmla="*/ 0 w 8"/>
                <a:gd name="T1" fmla="*/ 0 h 6"/>
                <a:gd name="T2" fmla="*/ 2147483647 w 8"/>
                <a:gd name="T3" fmla="*/ 2147483647 h 6"/>
                <a:gd name="T4" fmla="*/ 2147483647 w 8"/>
                <a:gd name="T5" fmla="*/ 2147483647 h 6"/>
                <a:gd name="T6" fmla="*/ 0 w 8"/>
                <a:gd name="T7" fmla="*/ 0 h 6"/>
                <a:gd name="T8" fmla="*/ 0 60000 65536"/>
                <a:gd name="T9" fmla="*/ 0 60000 65536"/>
                <a:gd name="T10" fmla="*/ 0 60000 65536"/>
                <a:gd name="T11" fmla="*/ 0 60000 65536"/>
                <a:gd name="T12" fmla="*/ 0 w 8"/>
                <a:gd name="T13" fmla="*/ 0 h 6"/>
                <a:gd name="T14" fmla="*/ 8 w 8"/>
                <a:gd name="T15" fmla="*/ 6 h 6"/>
              </a:gdLst>
              <a:ahLst/>
              <a:cxnLst>
                <a:cxn ang="T8">
                  <a:pos x="T0" y="T1"/>
                </a:cxn>
                <a:cxn ang="T9">
                  <a:pos x="T2" y="T3"/>
                </a:cxn>
                <a:cxn ang="T10">
                  <a:pos x="T4" y="T5"/>
                </a:cxn>
                <a:cxn ang="T11">
                  <a:pos x="T6" y="T7"/>
                </a:cxn>
              </a:cxnLst>
              <a:rect l="T12" t="T13" r="T14" b="T15"/>
              <a:pathLst>
                <a:path w="8" h="6">
                  <a:moveTo>
                    <a:pt x="0" y="0"/>
                  </a:moveTo>
                  <a:lnTo>
                    <a:pt x="8" y="3"/>
                  </a:lnTo>
                  <a:lnTo>
                    <a:pt x="4" y="6"/>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6" name="Freeform 1214"/>
            <p:cNvSpPr>
              <a:spLocks/>
            </p:cNvSpPr>
            <p:nvPr/>
          </p:nvSpPr>
          <p:spPr bwMode="auto">
            <a:xfrm>
              <a:off x="1688778" y="3999311"/>
              <a:ext cx="3034" cy="7585"/>
            </a:xfrm>
            <a:custGeom>
              <a:avLst/>
              <a:gdLst>
                <a:gd name="T0" fmla="*/ 0 w 4"/>
                <a:gd name="T1" fmla="*/ 2147483647 h 14"/>
                <a:gd name="T2" fmla="*/ 2147483647 w 4"/>
                <a:gd name="T3" fmla="*/ 0 h 14"/>
                <a:gd name="T4" fmla="*/ 2147483647 w 4"/>
                <a:gd name="T5" fmla="*/ 2147483647 h 14"/>
                <a:gd name="T6" fmla="*/ 0 w 4"/>
                <a:gd name="T7" fmla="*/ 2147483647 h 14"/>
                <a:gd name="T8" fmla="*/ 0 60000 65536"/>
                <a:gd name="T9" fmla="*/ 0 60000 65536"/>
                <a:gd name="T10" fmla="*/ 0 60000 65536"/>
                <a:gd name="T11" fmla="*/ 0 60000 65536"/>
                <a:gd name="T12" fmla="*/ 0 w 4"/>
                <a:gd name="T13" fmla="*/ 0 h 14"/>
                <a:gd name="T14" fmla="*/ 4 w 4"/>
                <a:gd name="T15" fmla="*/ 14 h 14"/>
              </a:gdLst>
              <a:ahLst/>
              <a:cxnLst>
                <a:cxn ang="T8">
                  <a:pos x="T0" y="T1"/>
                </a:cxn>
                <a:cxn ang="T9">
                  <a:pos x="T2" y="T3"/>
                </a:cxn>
                <a:cxn ang="T10">
                  <a:pos x="T4" y="T5"/>
                </a:cxn>
                <a:cxn ang="T11">
                  <a:pos x="T6" y="T7"/>
                </a:cxn>
              </a:cxnLst>
              <a:rect l="T12" t="T13" r="T14" b="T15"/>
              <a:pathLst>
                <a:path w="4" h="14">
                  <a:moveTo>
                    <a:pt x="0" y="7"/>
                  </a:moveTo>
                  <a:lnTo>
                    <a:pt x="2" y="0"/>
                  </a:lnTo>
                  <a:lnTo>
                    <a:pt x="4" y="14"/>
                  </a:lnTo>
                  <a:lnTo>
                    <a:pt x="0" y="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7" name="Freeform 1215"/>
            <p:cNvSpPr>
              <a:spLocks/>
            </p:cNvSpPr>
            <p:nvPr/>
          </p:nvSpPr>
          <p:spPr bwMode="auto">
            <a:xfrm>
              <a:off x="2835716" y="3918903"/>
              <a:ext cx="1516" cy="3034"/>
            </a:xfrm>
            <a:custGeom>
              <a:avLst/>
              <a:gdLst>
                <a:gd name="T0" fmla="*/ 2147483647 w 5"/>
                <a:gd name="T1" fmla="*/ 0 h 6"/>
                <a:gd name="T2" fmla="*/ 0 w 5"/>
                <a:gd name="T3" fmla="*/ 2147483647 h 6"/>
                <a:gd name="T4" fmla="*/ 2147483647 w 5"/>
                <a:gd name="T5" fmla="*/ 0 h 6"/>
                <a:gd name="T6" fmla="*/ 0 60000 65536"/>
                <a:gd name="T7" fmla="*/ 0 60000 65536"/>
                <a:gd name="T8" fmla="*/ 0 60000 65536"/>
                <a:gd name="T9" fmla="*/ 0 w 5"/>
                <a:gd name="T10" fmla="*/ 0 h 6"/>
                <a:gd name="T11" fmla="*/ 5 w 5"/>
                <a:gd name="T12" fmla="*/ 6 h 6"/>
              </a:gdLst>
              <a:ahLst/>
              <a:cxnLst>
                <a:cxn ang="T6">
                  <a:pos x="T0" y="T1"/>
                </a:cxn>
                <a:cxn ang="T7">
                  <a:pos x="T2" y="T3"/>
                </a:cxn>
                <a:cxn ang="T8">
                  <a:pos x="T4" y="T5"/>
                </a:cxn>
              </a:cxnLst>
              <a:rect l="T9" t="T10" r="T11" b="T12"/>
              <a:pathLst>
                <a:path w="5" h="6">
                  <a:moveTo>
                    <a:pt x="5" y="0"/>
                  </a:moveTo>
                  <a:lnTo>
                    <a:pt x="0" y="6"/>
                  </a:lnTo>
                  <a:lnTo>
                    <a:pt x="5"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8" name="Freeform 1216"/>
            <p:cNvSpPr>
              <a:spLocks/>
            </p:cNvSpPr>
            <p:nvPr/>
          </p:nvSpPr>
          <p:spPr bwMode="auto">
            <a:xfrm>
              <a:off x="1754012" y="4017516"/>
              <a:ext cx="3034" cy="9103"/>
            </a:xfrm>
            <a:custGeom>
              <a:avLst/>
              <a:gdLst>
                <a:gd name="T0" fmla="*/ 2147483647 w 6"/>
                <a:gd name="T1" fmla="*/ 2147483647 h 16"/>
                <a:gd name="T2" fmla="*/ 0 w 6"/>
                <a:gd name="T3" fmla="*/ 2147483647 h 16"/>
                <a:gd name="T4" fmla="*/ 2147483647 w 6"/>
                <a:gd name="T5" fmla="*/ 0 h 16"/>
                <a:gd name="T6" fmla="*/ 2147483647 w 6"/>
                <a:gd name="T7" fmla="*/ 2147483647 h 16"/>
                <a:gd name="T8" fmla="*/ 0 60000 65536"/>
                <a:gd name="T9" fmla="*/ 0 60000 65536"/>
                <a:gd name="T10" fmla="*/ 0 60000 65536"/>
                <a:gd name="T11" fmla="*/ 0 60000 65536"/>
                <a:gd name="T12" fmla="*/ 0 w 6"/>
                <a:gd name="T13" fmla="*/ 0 h 16"/>
                <a:gd name="T14" fmla="*/ 6 w 6"/>
                <a:gd name="T15" fmla="*/ 16 h 16"/>
              </a:gdLst>
              <a:ahLst/>
              <a:cxnLst>
                <a:cxn ang="T8">
                  <a:pos x="T0" y="T1"/>
                </a:cxn>
                <a:cxn ang="T9">
                  <a:pos x="T2" y="T3"/>
                </a:cxn>
                <a:cxn ang="T10">
                  <a:pos x="T4" y="T5"/>
                </a:cxn>
                <a:cxn ang="T11">
                  <a:pos x="T6" y="T7"/>
                </a:cxn>
              </a:cxnLst>
              <a:rect l="T12" t="T13" r="T14" b="T15"/>
              <a:pathLst>
                <a:path w="6" h="16">
                  <a:moveTo>
                    <a:pt x="5" y="16"/>
                  </a:moveTo>
                  <a:lnTo>
                    <a:pt x="0" y="11"/>
                  </a:lnTo>
                  <a:lnTo>
                    <a:pt x="6" y="0"/>
                  </a:lnTo>
                  <a:lnTo>
                    <a:pt x="5" y="1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9" name="Freeform 1217"/>
            <p:cNvSpPr>
              <a:spLocks/>
            </p:cNvSpPr>
            <p:nvPr/>
          </p:nvSpPr>
          <p:spPr bwMode="auto">
            <a:xfrm>
              <a:off x="1816214" y="3999311"/>
              <a:ext cx="3034" cy="9103"/>
            </a:xfrm>
            <a:custGeom>
              <a:avLst/>
              <a:gdLst>
                <a:gd name="T0" fmla="*/ 0 w 10"/>
                <a:gd name="T1" fmla="*/ 2147483647 h 19"/>
                <a:gd name="T2" fmla="*/ 2147483647 w 10"/>
                <a:gd name="T3" fmla="*/ 0 h 19"/>
                <a:gd name="T4" fmla="*/ 2147483647 w 10"/>
                <a:gd name="T5" fmla="*/ 2147483647 h 19"/>
                <a:gd name="T6" fmla="*/ 2147483647 w 10"/>
                <a:gd name="T7" fmla="*/ 2147483647 h 19"/>
                <a:gd name="T8" fmla="*/ 0 w 10"/>
                <a:gd name="T9" fmla="*/ 2147483647 h 19"/>
                <a:gd name="T10" fmla="*/ 0 w 10"/>
                <a:gd name="T11" fmla="*/ 2147483647 h 19"/>
                <a:gd name="T12" fmla="*/ 0 60000 65536"/>
                <a:gd name="T13" fmla="*/ 0 60000 65536"/>
                <a:gd name="T14" fmla="*/ 0 60000 65536"/>
                <a:gd name="T15" fmla="*/ 0 60000 65536"/>
                <a:gd name="T16" fmla="*/ 0 60000 65536"/>
                <a:gd name="T17" fmla="*/ 0 60000 65536"/>
                <a:gd name="T18" fmla="*/ 0 w 10"/>
                <a:gd name="T19" fmla="*/ 0 h 19"/>
                <a:gd name="T20" fmla="*/ 10 w 1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0" h="19">
                  <a:moveTo>
                    <a:pt x="0" y="8"/>
                  </a:moveTo>
                  <a:lnTo>
                    <a:pt x="1" y="0"/>
                  </a:lnTo>
                  <a:lnTo>
                    <a:pt x="6" y="1"/>
                  </a:lnTo>
                  <a:lnTo>
                    <a:pt x="10" y="19"/>
                  </a:lnTo>
                  <a:lnTo>
                    <a:pt x="0" y="18"/>
                  </a:lnTo>
                  <a:lnTo>
                    <a:pt x="0" y="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0" name="Freeform 1218"/>
            <p:cNvSpPr>
              <a:spLocks/>
            </p:cNvSpPr>
            <p:nvPr/>
          </p:nvSpPr>
          <p:spPr bwMode="auto">
            <a:xfrm>
              <a:off x="2133291" y="4091854"/>
              <a:ext cx="3034" cy="6069"/>
            </a:xfrm>
            <a:custGeom>
              <a:avLst/>
              <a:gdLst>
                <a:gd name="T0" fmla="*/ 2147483647 w 6"/>
                <a:gd name="T1" fmla="*/ 0 h 12"/>
                <a:gd name="T2" fmla="*/ 2147483647 w 6"/>
                <a:gd name="T3" fmla="*/ 2147483647 h 12"/>
                <a:gd name="T4" fmla="*/ 2147483647 w 6"/>
                <a:gd name="T5" fmla="*/ 2147483647 h 12"/>
                <a:gd name="T6" fmla="*/ 0 w 6"/>
                <a:gd name="T7" fmla="*/ 2147483647 h 12"/>
                <a:gd name="T8" fmla="*/ 2147483647 w 6"/>
                <a:gd name="T9" fmla="*/ 0 h 12"/>
                <a:gd name="T10" fmla="*/ 0 60000 65536"/>
                <a:gd name="T11" fmla="*/ 0 60000 65536"/>
                <a:gd name="T12" fmla="*/ 0 60000 65536"/>
                <a:gd name="T13" fmla="*/ 0 60000 65536"/>
                <a:gd name="T14" fmla="*/ 0 60000 65536"/>
                <a:gd name="T15" fmla="*/ 0 w 6"/>
                <a:gd name="T16" fmla="*/ 0 h 12"/>
                <a:gd name="T17" fmla="*/ 6 w 6"/>
                <a:gd name="T18" fmla="*/ 12 h 12"/>
              </a:gdLst>
              <a:ahLst/>
              <a:cxnLst>
                <a:cxn ang="T10">
                  <a:pos x="T0" y="T1"/>
                </a:cxn>
                <a:cxn ang="T11">
                  <a:pos x="T2" y="T3"/>
                </a:cxn>
                <a:cxn ang="T12">
                  <a:pos x="T4" y="T5"/>
                </a:cxn>
                <a:cxn ang="T13">
                  <a:pos x="T6" y="T7"/>
                </a:cxn>
                <a:cxn ang="T14">
                  <a:pos x="T8" y="T9"/>
                </a:cxn>
              </a:cxnLst>
              <a:rect l="T15" t="T16" r="T17" b="T18"/>
              <a:pathLst>
                <a:path w="6" h="12">
                  <a:moveTo>
                    <a:pt x="4" y="0"/>
                  </a:moveTo>
                  <a:lnTo>
                    <a:pt x="6" y="7"/>
                  </a:lnTo>
                  <a:lnTo>
                    <a:pt x="3" y="12"/>
                  </a:lnTo>
                  <a:lnTo>
                    <a:pt x="0" y="6"/>
                  </a:lnTo>
                  <a:lnTo>
                    <a:pt x="4"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1" name="Freeform 1219"/>
            <p:cNvSpPr>
              <a:spLocks/>
            </p:cNvSpPr>
            <p:nvPr/>
          </p:nvSpPr>
          <p:spPr bwMode="auto">
            <a:xfrm>
              <a:off x="2356307" y="4198052"/>
              <a:ext cx="6069" cy="6069"/>
            </a:xfrm>
            <a:custGeom>
              <a:avLst/>
              <a:gdLst>
                <a:gd name="T0" fmla="*/ 2147483647 w 10"/>
                <a:gd name="T1" fmla="*/ 0 h 13"/>
                <a:gd name="T2" fmla="*/ 2147483647 w 10"/>
                <a:gd name="T3" fmla="*/ 2147483647 h 13"/>
                <a:gd name="T4" fmla="*/ 0 w 10"/>
                <a:gd name="T5" fmla="*/ 2147483647 h 13"/>
                <a:gd name="T6" fmla="*/ 2147483647 w 10"/>
                <a:gd name="T7" fmla="*/ 0 h 13"/>
                <a:gd name="T8" fmla="*/ 0 60000 65536"/>
                <a:gd name="T9" fmla="*/ 0 60000 65536"/>
                <a:gd name="T10" fmla="*/ 0 60000 65536"/>
                <a:gd name="T11" fmla="*/ 0 60000 65536"/>
                <a:gd name="T12" fmla="*/ 0 w 10"/>
                <a:gd name="T13" fmla="*/ 0 h 13"/>
                <a:gd name="T14" fmla="*/ 10 w 10"/>
                <a:gd name="T15" fmla="*/ 13 h 13"/>
              </a:gdLst>
              <a:ahLst/>
              <a:cxnLst>
                <a:cxn ang="T8">
                  <a:pos x="T0" y="T1"/>
                </a:cxn>
                <a:cxn ang="T9">
                  <a:pos x="T2" y="T3"/>
                </a:cxn>
                <a:cxn ang="T10">
                  <a:pos x="T4" y="T5"/>
                </a:cxn>
                <a:cxn ang="T11">
                  <a:pos x="T6" y="T7"/>
                </a:cxn>
              </a:cxnLst>
              <a:rect l="T12" t="T13" r="T14" b="T15"/>
              <a:pathLst>
                <a:path w="10" h="13">
                  <a:moveTo>
                    <a:pt x="10" y="0"/>
                  </a:moveTo>
                  <a:lnTo>
                    <a:pt x="5" y="1"/>
                  </a:lnTo>
                  <a:lnTo>
                    <a:pt x="0" y="13"/>
                  </a:lnTo>
                  <a:lnTo>
                    <a:pt x="1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2" name="Freeform 1250"/>
            <p:cNvSpPr>
              <a:spLocks/>
            </p:cNvSpPr>
            <p:nvPr/>
          </p:nvSpPr>
          <p:spPr bwMode="auto">
            <a:xfrm>
              <a:off x="2635456" y="3682233"/>
              <a:ext cx="45514" cy="18206"/>
            </a:xfrm>
            <a:custGeom>
              <a:avLst/>
              <a:gdLst>
                <a:gd name="T0" fmla="*/ 2147483647 w 86"/>
                <a:gd name="T1" fmla="*/ 2147483647 h 35"/>
                <a:gd name="T2" fmla="*/ 2147483647 w 86"/>
                <a:gd name="T3" fmla="*/ 0 h 35"/>
                <a:gd name="T4" fmla="*/ 2147483647 w 86"/>
                <a:gd name="T5" fmla="*/ 2147483647 h 35"/>
                <a:gd name="T6" fmla="*/ 2147483647 w 86"/>
                <a:gd name="T7" fmla="*/ 2147483647 h 35"/>
                <a:gd name="T8" fmla="*/ 2147483647 w 86"/>
                <a:gd name="T9" fmla="*/ 2147483647 h 35"/>
                <a:gd name="T10" fmla="*/ 0 w 86"/>
                <a:gd name="T11" fmla="*/ 2147483647 h 35"/>
                <a:gd name="T12" fmla="*/ 2147483647 w 86"/>
                <a:gd name="T13" fmla="*/ 2147483647 h 35"/>
                <a:gd name="T14" fmla="*/ 2147483647 w 86"/>
                <a:gd name="T15" fmla="*/ 2147483647 h 35"/>
                <a:gd name="T16" fmla="*/ 2147483647 w 86"/>
                <a:gd name="T17" fmla="*/ 2147483647 h 35"/>
                <a:gd name="T18" fmla="*/ 2147483647 w 86"/>
                <a:gd name="T19" fmla="*/ 2147483647 h 35"/>
                <a:gd name="T20" fmla="*/ 2147483647 w 86"/>
                <a:gd name="T21" fmla="*/ 2147483647 h 35"/>
                <a:gd name="T22" fmla="*/ 2147483647 w 86"/>
                <a:gd name="T23" fmla="*/ 2147483647 h 35"/>
                <a:gd name="T24" fmla="*/ 2147483647 w 86"/>
                <a:gd name="T25" fmla="*/ 2147483647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35"/>
                <a:gd name="T41" fmla="*/ 86 w 86"/>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35">
                  <a:moveTo>
                    <a:pt x="75" y="3"/>
                  </a:moveTo>
                  <a:lnTo>
                    <a:pt x="75" y="0"/>
                  </a:lnTo>
                  <a:lnTo>
                    <a:pt x="58" y="12"/>
                  </a:lnTo>
                  <a:lnTo>
                    <a:pt x="12" y="20"/>
                  </a:lnTo>
                  <a:lnTo>
                    <a:pt x="1" y="28"/>
                  </a:lnTo>
                  <a:lnTo>
                    <a:pt x="0" y="34"/>
                  </a:lnTo>
                  <a:lnTo>
                    <a:pt x="8" y="35"/>
                  </a:lnTo>
                  <a:lnTo>
                    <a:pt x="76" y="14"/>
                  </a:lnTo>
                  <a:lnTo>
                    <a:pt x="86" y="9"/>
                  </a:lnTo>
                  <a:lnTo>
                    <a:pt x="85" y="6"/>
                  </a:lnTo>
                  <a:lnTo>
                    <a:pt x="77" y="8"/>
                  </a:lnTo>
                  <a:lnTo>
                    <a:pt x="66" y="12"/>
                  </a:lnTo>
                  <a:lnTo>
                    <a:pt x="75"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3" name="Freeform 1251"/>
            <p:cNvSpPr>
              <a:spLocks/>
            </p:cNvSpPr>
            <p:nvPr/>
          </p:nvSpPr>
          <p:spPr bwMode="auto">
            <a:xfrm>
              <a:off x="2471607" y="3299921"/>
              <a:ext cx="27308" cy="16689"/>
            </a:xfrm>
            <a:custGeom>
              <a:avLst/>
              <a:gdLst>
                <a:gd name="T0" fmla="*/ 2147483647 w 59"/>
                <a:gd name="T1" fmla="*/ 2147483647 h 35"/>
                <a:gd name="T2" fmla="*/ 2147483647 w 59"/>
                <a:gd name="T3" fmla="*/ 0 h 35"/>
                <a:gd name="T4" fmla="*/ 2147483647 w 59"/>
                <a:gd name="T5" fmla="*/ 2147483647 h 35"/>
                <a:gd name="T6" fmla="*/ 2147483647 w 59"/>
                <a:gd name="T7" fmla="*/ 2147483647 h 35"/>
                <a:gd name="T8" fmla="*/ 2147483647 w 59"/>
                <a:gd name="T9" fmla="*/ 2147483647 h 35"/>
                <a:gd name="T10" fmla="*/ 2147483647 w 59"/>
                <a:gd name="T11" fmla="*/ 2147483647 h 35"/>
                <a:gd name="T12" fmla="*/ 0 w 59"/>
                <a:gd name="T13" fmla="*/ 2147483647 h 35"/>
                <a:gd name="T14" fmla="*/ 2147483647 w 59"/>
                <a:gd name="T15" fmla="*/ 2147483647 h 35"/>
                <a:gd name="T16" fmla="*/ 0 60000 65536"/>
                <a:gd name="T17" fmla="*/ 0 60000 65536"/>
                <a:gd name="T18" fmla="*/ 0 60000 65536"/>
                <a:gd name="T19" fmla="*/ 0 60000 65536"/>
                <a:gd name="T20" fmla="*/ 0 60000 65536"/>
                <a:gd name="T21" fmla="*/ 0 60000 65536"/>
                <a:gd name="T22" fmla="*/ 0 60000 65536"/>
                <a:gd name="T23" fmla="*/ 0 60000 65536"/>
                <a:gd name="T24" fmla="*/ 0 w 59"/>
                <a:gd name="T25" fmla="*/ 0 h 35"/>
                <a:gd name="T26" fmla="*/ 59 w 59"/>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 h="35">
                  <a:moveTo>
                    <a:pt x="5" y="5"/>
                  </a:moveTo>
                  <a:lnTo>
                    <a:pt x="26" y="0"/>
                  </a:lnTo>
                  <a:lnTo>
                    <a:pt x="45" y="5"/>
                  </a:lnTo>
                  <a:lnTo>
                    <a:pt x="59" y="35"/>
                  </a:lnTo>
                  <a:lnTo>
                    <a:pt x="44" y="33"/>
                  </a:lnTo>
                  <a:lnTo>
                    <a:pt x="26" y="21"/>
                  </a:lnTo>
                  <a:lnTo>
                    <a:pt x="0" y="14"/>
                  </a:lnTo>
                  <a:lnTo>
                    <a:pt x="5" y="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4" name="Freeform 1252"/>
            <p:cNvSpPr>
              <a:spLocks/>
            </p:cNvSpPr>
            <p:nvPr/>
          </p:nvSpPr>
          <p:spPr bwMode="auto">
            <a:xfrm>
              <a:off x="2849369" y="3409153"/>
              <a:ext cx="59168" cy="27308"/>
            </a:xfrm>
            <a:custGeom>
              <a:avLst/>
              <a:gdLst>
                <a:gd name="T0" fmla="*/ 2147483647 w 117"/>
                <a:gd name="T1" fmla="*/ 0 h 57"/>
                <a:gd name="T2" fmla="*/ 2147483647 w 117"/>
                <a:gd name="T3" fmla="*/ 2147483647 h 57"/>
                <a:gd name="T4" fmla="*/ 2147483647 w 117"/>
                <a:gd name="T5" fmla="*/ 2147483647 h 57"/>
                <a:gd name="T6" fmla="*/ 2147483647 w 117"/>
                <a:gd name="T7" fmla="*/ 2147483647 h 57"/>
                <a:gd name="T8" fmla="*/ 2147483647 w 117"/>
                <a:gd name="T9" fmla="*/ 2147483647 h 57"/>
                <a:gd name="T10" fmla="*/ 2147483647 w 117"/>
                <a:gd name="T11" fmla="*/ 2147483647 h 57"/>
                <a:gd name="T12" fmla="*/ 2147483647 w 117"/>
                <a:gd name="T13" fmla="*/ 2147483647 h 57"/>
                <a:gd name="T14" fmla="*/ 2147483647 w 117"/>
                <a:gd name="T15" fmla="*/ 2147483647 h 57"/>
                <a:gd name="T16" fmla="*/ 0 w 117"/>
                <a:gd name="T17" fmla="*/ 2147483647 h 57"/>
                <a:gd name="T18" fmla="*/ 0 w 117"/>
                <a:gd name="T19" fmla="*/ 2147483647 h 57"/>
                <a:gd name="T20" fmla="*/ 2147483647 w 117"/>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7"/>
                <a:gd name="T34" fmla="*/ 0 h 57"/>
                <a:gd name="T35" fmla="*/ 117 w 117"/>
                <a:gd name="T36" fmla="*/ 57 h 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7" h="57">
                  <a:moveTo>
                    <a:pt x="19" y="0"/>
                  </a:moveTo>
                  <a:lnTo>
                    <a:pt x="80" y="23"/>
                  </a:lnTo>
                  <a:lnTo>
                    <a:pt x="94" y="35"/>
                  </a:lnTo>
                  <a:lnTo>
                    <a:pt x="110" y="38"/>
                  </a:lnTo>
                  <a:lnTo>
                    <a:pt x="117" y="53"/>
                  </a:lnTo>
                  <a:lnTo>
                    <a:pt x="92" y="57"/>
                  </a:lnTo>
                  <a:lnTo>
                    <a:pt x="45" y="41"/>
                  </a:lnTo>
                  <a:lnTo>
                    <a:pt x="34" y="25"/>
                  </a:lnTo>
                  <a:lnTo>
                    <a:pt x="0" y="7"/>
                  </a:lnTo>
                  <a:lnTo>
                    <a:pt x="0" y="2"/>
                  </a:lnTo>
                  <a:lnTo>
                    <a:pt x="19"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5" name="Freeform 1253"/>
            <p:cNvSpPr>
              <a:spLocks/>
            </p:cNvSpPr>
            <p:nvPr/>
          </p:nvSpPr>
          <p:spPr bwMode="auto">
            <a:xfrm>
              <a:off x="2850886" y="3503214"/>
              <a:ext cx="48548" cy="31860"/>
            </a:xfrm>
            <a:custGeom>
              <a:avLst/>
              <a:gdLst>
                <a:gd name="T0" fmla="*/ 2147483647 w 98"/>
                <a:gd name="T1" fmla="*/ 2147483647 h 68"/>
                <a:gd name="T2" fmla="*/ 2147483647 w 98"/>
                <a:gd name="T3" fmla="*/ 2147483647 h 68"/>
                <a:gd name="T4" fmla="*/ 2147483647 w 98"/>
                <a:gd name="T5" fmla="*/ 2147483647 h 68"/>
                <a:gd name="T6" fmla="*/ 2147483647 w 98"/>
                <a:gd name="T7" fmla="*/ 2147483647 h 68"/>
                <a:gd name="T8" fmla="*/ 2147483647 w 98"/>
                <a:gd name="T9" fmla="*/ 2147483647 h 68"/>
                <a:gd name="T10" fmla="*/ 2147483647 w 98"/>
                <a:gd name="T11" fmla="*/ 2147483647 h 68"/>
                <a:gd name="T12" fmla="*/ 2147483647 w 98"/>
                <a:gd name="T13" fmla="*/ 2147483647 h 68"/>
                <a:gd name="T14" fmla="*/ 2147483647 w 98"/>
                <a:gd name="T15" fmla="*/ 2147483647 h 68"/>
                <a:gd name="T16" fmla="*/ 2147483647 w 98"/>
                <a:gd name="T17" fmla="*/ 2147483647 h 68"/>
                <a:gd name="T18" fmla="*/ 2147483647 w 98"/>
                <a:gd name="T19" fmla="*/ 2147483647 h 68"/>
                <a:gd name="T20" fmla="*/ 2147483647 w 98"/>
                <a:gd name="T21" fmla="*/ 2147483647 h 68"/>
                <a:gd name="T22" fmla="*/ 2147483647 w 98"/>
                <a:gd name="T23" fmla="*/ 2147483647 h 68"/>
                <a:gd name="T24" fmla="*/ 2147483647 w 98"/>
                <a:gd name="T25" fmla="*/ 2147483647 h 68"/>
                <a:gd name="T26" fmla="*/ 2147483647 w 98"/>
                <a:gd name="T27" fmla="*/ 2147483647 h 68"/>
                <a:gd name="T28" fmla="*/ 2147483647 w 98"/>
                <a:gd name="T29" fmla="*/ 2147483647 h 68"/>
                <a:gd name="T30" fmla="*/ 2147483647 w 98"/>
                <a:gd name="T31" fmla="*/ 2147483647 h 68"/>
                <a:gd name="T32" fmla="*/ 2147483647 w 98"/>
                <a:gd name="T33" fmla="*/ 2147483647 h 68"/>
                <a:gd name="T34" fmla="*/ 0 w 98"/>
                <a:gd name="T35" fmla="*/ 2147483647 h 68"/>
                <a:gd name="T36" fmla="*/ 2147483647 w 98"/>
                <a:gd name="T37" fmla="*/ 0 h 68"/>
                <a:gd name="T38" fmla="*/ 2147483647 w 98"/>
                <a:gd name="T39" fmla="*/ 2147483647 h 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8"/>
                <a:gd name="T61" fmla="*/ 0 h 68"/>
                <a:gd name="T62" fmla="*/ 98 w 98"/>
                <a:gd name="T63" fmla="*/ 68 h 6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8" h="68">
                  <a:moveTo>
                    <a:pt x="16" y="10"/>
                  </a:moveTo>
                  <a:lnTo>
                    <a:pt x="12" y="18"/>
                  </a:lnTo>
                  <a:lnTo>
                    <a:pt x="25" y="36"/>
                  </a:lnTo>
                  <a:lnTo>
                    <a:pt x="39" y="35"/>
                  </a:lnTo>
                  <a:lnTo>
                    <a:pt x="60" y="43"/>
                  </a:lnTo>
                  <a:lnTo>
                    <a:pt x="98" y="39"/>
                  </a:lnTo>
                  <a:lnTo>
                    <a:pt x="98" y="43"/>
                  </a:lnTo>
                  <a:lnTo>
                    <a:pt x="81" y="53"/>
                  </a:lnTo>
                  <a:lnTo>
                    <a:pt x="82" y="66"/>
                  </a:lnTo>
                  <a:lnTo>
                    <a:pt x="73" y="68"/>
                  </a:lnTo>
                  <a:lnTo>
                    <a:pt x="64" y="64"/>
                  </a:lnTo>
                  <a:lnTo>
                    <a:pt x="56" y="51"/>
                  </a:lnTo>
                  <a:lnTo>
                    <a:pt x="45" y="56"/>
                  </a:lnTo>
                  <a:lnTo>
                    <a:pt x="16" y="42"/>
                  </a:lnTo>
                  <a:lnTo>
                    <a:pt x="11" y="35"/>
                  </a:lnTo>
                  <a:lnTo>
                    <a:pt x="12" y="31"/>
                  </a:lnTo>
                  <a:lnTo>
                    <a:pt x="1" y="26"/>
                  </a:lnTo>
                  <a:lnTo>
                    <a:pt x="0" y="17"/>
                  </a:lnTo>
                  <a:lnTo>
                    <a:pt x="16" y="0"/>
                  </a:lnTo>
                  <a:lnTo>
                    <a:pt x="16" y="1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6" name="Freeform 1254"/>
            <p:cNvSpPr>
              <a:spLocks/>
            </p:cNvSpPr>
            <p:nvPr/>
          </p:nvSpPr>
          <p:spPr bwMode="auto">
            <a:xfrm>
              <a:off x="2914605" y="3504732"/>
              <a:ext cx="36411" cy="42479"/>
            </a:xfrm>
            <a:custGeom>
              <a:avLst/>
              <a:gdLst>
                <a:gd name="T0" fmla="*/ 2147483647 w 70"/>
                <a:gd name="T1" fmla="*/ 2147483647 h 86"/>
                <a:gd name="T2" fmla="*/ 2147483647 w 70"/>
                <a:gd name="T3" fmla="*/ 0 h 86"/>
                <a:gd name="T4" fmla="*/ 2147483647 w 70"/>
                <a:gd name="T5" fmla="*/ 2147483647 h 86"/>
                <a:gd name="T6" fmla="*/ 2147483647 w 70"/>
                <a:gd name="T7" fmla="*/ 2147483647 h 86"/>
                <a:gd name="T8" fmla="*/ 0 w 70"/>
                <a:gd name="T9" fmla="*/ 2147483647 h 86"/>
                <a:gd name="T10" fmla="*/ 2147483647 w 70"/>
                <a:gd name="T11" fmla="*/ 2147483647 h 86"/>
                <a:gd name="T12" fmla="*/ 2147483647 w 70"/>
                <a:gd name="T13" fmla="*/ 2147483647 h 86"/>
                <a:gd name="T14" fmla="*/ 2147483647 w 70"/>
                <a:gd name="T15" fmla="*/ 2147483647 h 86"/>
                <a:gd name="T16" fmla="*/ 2147483647 w 70"/>
                <a:gd name="T17" fmla="*/ 2147483647 h 86"/>
                <a:gd name="T18" fmla="*/ 2147483647 w 70"/>
                <a:gd name="T19" fmla="*/ 2147483647 h 86"/>
                <a:gd name="T20" fmla="*/ 2147483647 w 70"/>
                <a:gd name="T21" fmla="*/ 2147483647 h 86"/>
                <a:gd name="T22" fmla="*/ 2147483647 w 70"/>
                <a:gd name="T23" fmla="*/ 2147483647 h 86"/>
                <a:gd name="T24" fmla="*/ 2147483647 w 70"/>
                <a:gd name="T25" fmla="*/ 2147483647 h 86"/>
                <a:gd name="T26" fmla="*/ 2147483647 w 70"/>
                <a:gd name="T27" fmla="*/ 2147483647 h 86"/>
                <a:gd name="T28" fmla="*/ 2147483647 w 70"/>
                <a:gd name="T29" fmla="*/ 2147483647 h 86"/>
                <a:gd name="T30" fmla="*/ 2147483647 w 70"/>
                <a:gd name="T31" fmla="*/ 2147483647 h 86"/>
                <a:gd name="T32" fmla="*/ 2147483647 w 70"/>
                <a:gd name="T33" fmla="*/ 2147483647 h 86"/>
                <a:gd name="T34" fmla="*/ 2147483647 w 70"/>
                <a:gd name="T35" fmla="*/ 2147483647 h 86"/>
                <a:gd name="T36" fmla="*/ 2147483647 w 70"/>
                <a:gd name="T37" fmla="*/ 2147483647 h 8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0"/>
                <a:gd name="T58" fmla="*/ 0 h 86"/>
                <a:gd name="T59" fmla="*/ 70 w 70"/>
                <a:gd name="T60" fmla="*/ 86 h 8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0" h="86">
                  <a:moveTo>
                    <a:pt x="36" y="2"/>
                  </a:moveTo>
                  <a:lnTo>
                    <a:pt x="34" y="0"/>
                  </a:lnTo>
                  <a:lnTo>
                    <a:pt x="33" y="7"/>
                  </a:lnTo>
                  <a:lnTo>
                    <a:pt x="3" y="54"/>
                  </a:lnTo>
                  <a:lnTo>
                    <a:pt x="0" y="76"/>
                  </a:lnTo>
                  <a:lnTo>
                    <a:pt x="6" y="86"/>
                  </a:lnTo>
                  <a:lnTo>
                    <a:pt x="39" y="85"/>
                  </a:lnTo>
                  <a:lnTo>
                    <a:pt x="70" y="64"/>
                  </a:lnTo>
                  <a:lnTo>
                    <a:pt x="66" y="60"/>
                  </a:lnTo>
                  <a:lnTo>
                    <a:pt x="67" y="51"/>
                  </a:lnTo>
                  <a:lnTo>
                    <a:pt x="60" y="46"/>
                  </a:lnTo>
                  <a:lnTo>
                    <a:pt x="54" y="56"/>
                  </a:lnTo>
                  <a:lnTo>
                    <a:pt x="53" y="49"/>
                  </a:lnTo>
                  <a:lnTo>
                    <a:pt x="34" y="55"/>
                  </a:lnTo>
                  <a:lnTo>
                    <a:pt x="43" y="44"/>
                  </a:lnTo>
                  <a:lnTo>
                    <a:pt x="37" y="43"/>
                  </a:lnTo>
                  <a:lnTo>
                    <a:pt x="47" y="11"/>
                  </a:lnTo>
                  <a:lnTo>
                    <a:pt x="43" y="1"/>
                  </a:lnTo>
                  <a:lnTo>
                    <a:pt x="36" y="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7" name="Freeform 1255"/>
            <p:cNvSpPr>
              <a:spLocks/>
            </p:cNvSpPr>
            <p:nvPr/>
          </p:nvSpPr>
          <p:spPr bwMode="auto">
            <a:xfrm>
              <a:off x="2958601" y="3353021"/>
              <a:ext cx="142609" cy="163848"/>
            </a:xfrm>
            <a:custGeom>
              <a:avLst/>
              <a:gdLst>
                <a:gd name="T0" fmla="*/ 2147483647 w 286"/>
                <a:gd name="T1" fmla="*/ 2147483647 h 331"/>
                <a:gd name="T2" fmla="*/ 2147483647 w 286"/>
                <a:gd name="T3" fmla="*/ 2147483647 h 331"/>
                <a:gd name="T4" fmla="*/ 2147483647 w 286"/>
                <a:gd name="T5" fmla="*/ 2147483647 h 331"/>
                <a:gd name="T6" fmla="*/ 2147483647 w 286"/>
                <a:gd name="T7" fmla="*/ 2147483647 h 331"/>
                <a:gd name="T8" fmla="*/ 2147483647 w 286"/>
                <a:gd name="T9" fmla="*/ 2147483647 h 331"/>
                <a:gd name="T10" fmla="*/ 2147483647 w 286"/>
                <a:gd name="T11" fmla="*/ 2147483647 h 331"/>
                <a:gd name="T12" fmla="*/ 2147483647 w 286"/>
                <a:gd name="T13" fmla="*/ 2147483647 h 331"/>
                <a:gd name="T14" fmla="*/ 2147483647 w 286"/>
                <a:gd name="T15" fmla="*/ 2147483647 h 331"/>
                <a:gd name="T16" fmla="*/ 2147483647 w 286"/>
                <a:gd name="T17" fmla="*/ 2147483647 h 331"/>
                <a:gd name="T18" fmla="*/ 2147483647 w 286"/>
                <a:gd name="T19" fmla="*/ 2147483647 h 331"/>
                <a:gd name="T20" fmla="*/ 2147483647 w 286"/>
                <a:gd name="T21" fmla="*/ 2147483647 h 331"/>
                <a:gd name="T22" fmla="*/ 2147483647 w 286"/>
                <a:gd name="T23" fmla="*/ 2147483647 h 331"/>
                <a:gd name="T24" fmla="*/ 2147483647 w 286"/>
                <a:gd name="T25" fmla="*/ 2147483647 h 331"/>
                <a:gd name="T26" fmla="*/ 2147483647 w 286"/>
                <a:gd name="T27" fmla="*/ 0 h 331"/>
                <a:gd name="T28" fmla="*/ 2147483647 w 286"/>
                <a:gd name="T29" fmla="*/ 2147483647 h 331"/>
                <a:gd name="T30" fmla="*/ 2147483647 w 286"/>
                <a:gd name="T31" fmla="*/ 2147483647 h 331"/>
                <a:gd name="T32" fmla="*/ 2147483647 w 286"/>
                <a:gd name="T33" fmla="*/ 2147483647 h 331"/>
                <a:gd name="T34" fmla="*/ 2147483647 w 286"/>
                <a:gd name="T35" fmla="*/ 2147483647 h 331"/>
                <a:gd name="T36" fmla="*/ 2147483647 w 286"/>
                <a:gd name="T37" fmla="*/ 2147483647 h 331"/>
                <a:gd name="T38" fmla="*/ 2147483647 w 286"/>
                <a:gd name="T39" fmla="*/ 2147483647 h 331"/>
                <a:gd name="T40" fmla="*/ 2147483647 w 286"/>
                <a:gd name="T41" fmla="*/ 2147483647 h 331"/>
                <a:gd name="T42" fmla="*/ 2147483647 w 286"/>
                <a:gd name="T43" fmla="*/ 2147483647 h 331"/>
                <a:gd name="T44" fmla="*/ 2147483647 w 286"/>
                <a:gd name="T45" fmla="*/ 2147483647 h 331"/>
                <a:gd name="T46" fmla="*/ 2147483647 w 286"/>
                <a:gd name="T47" fmla="*/ 2147483647 h 331"/>
                <a:gd name="T48" fmla="*/ 2147483647 w 286"/>
                <a:gd name="T49" fmla="*/ 2147483647 h 331"/>
                <a:gd name="T50" fmla="*/ 2147483647 w 286"/>
                <a:gd name="T51" fmla="*/ 2147483647 h 331"/>
                <a:gd name="T52" fmla="*/ 2147483647 w 286"/>
                <a:gd name="T53" fmla="*/ 2147483647 h 331"/>
                <a:gd name="T54" fmla="*/ 2147483647 w 286"/>
                <a:gd name="T55" fmla="*/ 2147483647 h 331"/>
                <a:gd name="T56" fmla="*/ 2147483647 w 286"/>
                <a:gd name="T57" fmla="*/ 2147483647 h 331"/>
                <a:gd name="T58" fmla="*/ 2147483647 w 286"/>
                <a:gd name="T59" fmla="*/ 2147483647 h 331"/>
                <a:gd name="T60" fmla="*/ 2147483647 w 286"/>
                <a:gd name="T61" fmla="*/ 2147483647 h 331"/>
                <a:gd name="T62" fmla="*/ 2147483647 w 286"/>
                <a:gd name="T63" fmla="*/ 2147483647 h 331"/>
                <a:gd name="T64" fmla="*/ 2147483647 w 286"/>
                <a:gd name="T65" fmla="*/ 2147483647 h 331"/>
                <a:gd name="T66" fmla="*/ 2147483647 w 286"/>
                <a:gd name="T67" fmla="*/ 2147483647 h 331"/>
                <a:gd name="T68" fmla="*/ 2147483647 w 286"/>
                <a:gd name="T69" fmla="*/ 2147483647 h 331"/>
                <a:gd name="T70" fmla="*/ 2147483647 w 286"/>
                <a:gd name="T71" fmla="*/ 2147483647 h 331"/>
                <a:gd name="T72" fmla="*/ 2147483647 w 286"/>
                <a:gd name="T73" fmla="*/ 2147483647 h 331"/>
                <a:gd name="T74" fmla="*/ 2147483647 w 286"/>
                <a:gd name="T75" fmla="*/ 2147483647 h 331"/>
                <a:gd name="T76" fmla="*/ 2147483647 w 286"/>
                <a:gd name="T77" fmla="*/ 2147483647 h 331"/>
                <a:gd name="T78" fmla="*/ 2147483647 w 286"/>
                <a:gd name="T79" fmla="*/ 2147483647 h 331"/>
                <a:gd name="T80" fmla="*/ 2147483647 w 286"/>
                <a:gd name="T81" fmla="*/ 2147483647 h 331"/>
                <a:gd name="T82" fmla="*/ 2147483647 w 286"/>
                <a:gd name="T83" fmla="*/ 2147483647 h 331"/>
                <a:gd name="T84" fmla="*/ 2147483647 w 286"/>
                <a:gd name="T85" fmla="*/ 2147483647 h 331"/>
                <a:gd name="T86" fmla="*/ 2147483647 w 286"/>
                <a:gd name="T87" fmla="*/ 2147483647 h 331"/>
                <a:gd name="T88" fmla="*/ 2147483647 w 286"/>
                <a:gd name="T89" fmla="*/ 2147483647 h 331"/>
                <a:gd name="T90" fmla="*/ 2147483647 w 286"/>
                <a:gd name="T91" fmla="*/ 2147483647 h 331"/>
                <a:gd name="T92" fmla="*/ 2147483647 w 286"/>
                <a:gd name="T93" fmla="*/ 2147483647 h 331"/>
                <a:gd name="T94" fmla="*/ 2147483647 w 286"/>
                <a:gd name="T95" fmla="*/ 2147483647 h 331"/>
                <a:gd name="T96" fmla="*/ 2147483647 w 286"/>
                <a:gd name="T97" fmla="*/ 2147483647 h 331"/>
                <a:gd name="T98" fmla="*/ 2147483647 w 286"/>
                <a:gd name="T99" fmla="*/ 2147483647 h 331"/>
                <a:gd name="T100" fmla="*/ 2147483647 w 286"/>
                <a:gd name="T101" fmla="*/ 2147483647 h 3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86"/>
                <a:gd name="T154" fmla="*/ 0 h 331"/>
                <a:gd name="T155" fmla="*/ 286 w 286"/>
                <a:gd name="T156" fmla="*/ 331 h 33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86" h="331">
                  <a:moveTo>
                    <a:pt x="254" y="159"/>
                  </a:moveTo>
                  <a:lnTo>
                    <a:pt x="251" y="154"/>
                  </a:lnTo>
                  <a:lnTo>
                    <a:pt x="231" y="149"/>
                  </a:lnTo>
                  <a:lnTo>
                    <a:pt x="217" y="150"/>
                  </a:lnTo>
                  <a:lnTo>
                    <a:pt x="210" y="144"/>
                  </a:lnTo>
                  <a:lnTo>
                    <a:pt x="173" y="159"/>
                  </a:lnTo>
                  <a:lnTo>
                    <a:pt x="181" y="140"/>
                  </a:lnTo>
                  <a:lnTo>
                    <a:pt x="171" y="149"/>
                  </a:lnTo>
                  <a:lnTo>
                    <a:pt x="150" y="144"/>
                  </a:lnTo>
                  <a:lnTo>
                    <a:pt x="151" y="135"/>
                  </a:lnTo>
                  <a:lnTo>
                    <a:pt x="142" y="132"/>
                  </a:lnTo>
                  <a:lnTo>
                    <a:pt x="166" y="117"/>
                  </a:lnTo>
                  <a:lnTo>
                    <a:pt x="140" y="112"/>
                  </a:lnTo>
                  <a:lnTo>
                    <a:pt x="142" y="103"/>
                  </a:lnTo>
                  <a:lnTo>
                    <a:pt x="136" y="102"/>
                  </a:lnTo>
                  <a:lnTo>
                    <a:pt x="112" y="136"/>
                  </a:lnTo>
                  <a:lnTo>
                    <a:pt x="109" y="126"/>
                  </a:lnTo>
                  <a:lnTo>
                    <a:pt x="112" y="107"/>
                  </a:lnTo>
                  <a:lnTo>
                    <a:pt x="135" y="71"/>
                  </a:lnTo>
                  <a:lnTo>
                    <a:pt x="136" y="50"/>
                  </a:lnTo>
                  <a:lnTo>
                    <a:pt x="139" y="56"/>
                  </a:lnTo>
                  <a:lnTo>
                    <a:pt x="149" y="51"/>
                  </a:lnTo>
                  <a:lnTo>
                    <a:pt x="155" y="32"/>
                  </a:lnTo>
                  <a:lnTo>
                    <a:pt x="148" y="26"/>
                  </a:lnTo>
                  <a:lnTo>
                    <a:pt x="148" y="20"/>
                  </a:lnTo>
                  <a:lnTo>
                    <a:pt x="158" y="19"/>
                  </a:lnTo>
                  <a:lnTo>
                    <a:pt x="165" y="6"/>
                  </a:lnTo>
                  <a:lnTo>
                    <a:pt x="164" y="0"/>
                  </a:lnTo>
                  <a:lnTo>
                    <a:pt x="135" y="9"/>
                  </a:lnTo>
                  <a:lnTo>
                    <a:pt x="116" y="19"/>
                  </a:lnTo>
                  <a:lnTo>
                    <a:pt x="109" y="34"/>
                  </a:lnTo>
                  <a:lnTo>
                    <a:pt x="101" y="40"/>
                  </a:lnTo>
                  <a:lnTo>
                    <a:pt x="99" y="53"/>
                  </a:lnTo>
                  <a:lnTo>
                    <a:pt x="85" y="64"/>
                  </a:lnTo>
                  <a:lnTo>
                    <a:pt x="91" y="69"/>
                  </a:lnTo>
                  <a:lnTo>
                    <a:pt x="81" y="93"/>
                  </a:lnTo>
                  <a:lnTo>
                    <a:pt x="88" y="100"/>
                  </a:lnTo>
                  <a:lnTo>
                    <a:pt x="73" y="104"/>
                  </a:lnTo>
                  <a:lnTo>
                    <a:pt x="63" y="128"/>
                  </a:lnTo>
                  <a:lnTo>
                    <a:pt x="64" y="143"/>
                  </a:lnTo>
                  <a:lnTo>
                    <a:pt x="51" y="151"/>
                  </a:lnTo>
                  <a:lnTo>
                    <a:pt x="48" y="158"/>
                  </a:lnTo>
                  <a:lnTo>
                    <a:pt x="56" y="162"/>
                  </a:lnTo>
                  <a:lnTo>
                    <a:pt x="56" y="173"/>
                  </a:lnTo>
                  <a:lnTo>
                    <a:pt x="42" y="171"/>
                  </a:lnTo>
                  <a:lnTo>
                    <a:pt x="31" y="200"/>
                  </a:lnTo>
                  <a:lnTo>
                    <a:pt x="26" y="204"/>
                  </a:lnTo>
                  <a:lnTo>
                    <a:pt x="22" y="199"/>
                  </a:lnTo>
                  <a:lnTo>
                    <a:pt x="8" y="207"/>
                  </a:lnTo>
                  <a:lnTo>
                    <a:pt x="35" y="210"/>
                  </a:lnTo>
                  <a:lnTo>
                    <a:pt x="38" y="215"/>
                  </a:lnTo>
                  <a:lnTo>
                    <a:pt x="1" y="249"/>
                  </a:lnTo>
                  <a:lnTo>
                    <a:pt x="0" y="262"/>
                  </a:lnTo>
                  <a:lnTo>
                    <a:pt x="4" y="269"/>
                  </a:lnTo>
                  <a:lnTo>
                    <a:pt x="14" y="271"/>
                  </a:lnTo>
                  <a:lnTo>
                    <a:pt x="54" y="263"/>
                  </a:lnTo>
                  <a:lnTo>
                    <a:pt x="111" y="270"/>
                  </a:lnTo>
                  <a:lnTo>
                    <a:pt x="137" y="265"/>
                  </a:lnTo>
                  <a:lnTo>
                    <a:pt x="155" y="252"/>
                  </a:lnTo>
                  <a:lnTo>
                    <a:pt x="154" y="267"/>
                  </a:lnTo>
                  <a:lnTo>
                    <a:pt x="139" y="275"/>
                  </a:lnTo>
                  <a:lnTo>
                    <a:pt x="167" y="276"/>
                  </a:lnTo>
                  <a:lnTo>
                    <a:pt x="175" y="264"/>
                  </a:lnTo>
                  <a:lnTo>
                    <a:pt x="196" y="270"/>
                  </a:lnTo>
                  <a:lnTo>
                    <a:pt x="178" y="284"/>
                  </a:lnTo>
                  <a:lnTo>
                    <a:pt x="168" y="298"/>
                  </a:lnTo>
                  <a:lnTo>
                    <a:pt x="152" y="304"/>
                  </a:lnTo>
                  <a:lnTo>
                    <a:pt x="150" y="311"/>
                  </a:lnTo>
                  <a:lnTo>
                    <a:pt x="159" y="313"/>
                  </a:lnTo>
                  <a:lnTo>
                    <a:pt x="177" y="308"/>
                  </a:lnTo>
                  <a:lnTo>
                    <a:pt x="196" y="283"/>
                  </a:lnTo>
                  <a:lnTo>
                    <a:pt x="210" y="280"/>
                  </a:lnTo>
                  <a:lnTo>
                    <a:pt x="222" y="247"/>
                  </a:lnTo>
                  <a:lnTo>
                    <a:pt x="229" y="247"/>
                  </a:lnTo>
                  <a:lnTo>
                    <a:pt x="235" y="284"/>
                  </a:lnTo>
                  <a:lnTo>
                    <a:pt x="226" y="314"/>
                  </a:lnTo>
                  <a:lnTo>
                    <a:pt x="232" y="316"/>
                  </a:lnTo>
                  <a:lnTo>
                    <a:pt x="247" y="295"/>
                  </a:lnTo>
                  <a:lnTo>
                    <a:pt x="251" y="298"/>
                  </a:lnTo>
                  <a:lnTo>
                    <a:pt x="248" y="323"/>
                  </a:lnTo>
                  <a:lnTo>
                    <a:pt x="252" y="331"/>
                  </a:lnTo>
                  <a:lnTo>
                    <a:pt x="260" y="323"/>
                  </a:lnTo>
                  <a:lnTo>
                    <a:pt x="270" y="326"/>
                  </a:lnTo>
                  <a:lnTo>
                    <a:pt x="286" y="278"/>
                  </a:lnTo>
                  <a:lnTo>
                    <a:pt x="286" y="262"/>
                  </a:lnTo>
                  <a:lnTo>
                    <a:pt x="282" y="259"/>
                  </a:lnTo>
                  <a:lnTo>
                    <a:pt x="271" y="277"/>
                  </a:lnTo>
                  <a:lnTo>
                    <a:pt x="267" y="273"/>
                  </a:lnTo>
                  <a:lnTo>
                    <a:pt x="267" y="261"/>
                  </a:lnTo>
                  <a:lnTo>
                    <a:pt x="279" y="230"/>
                  </a:lnTo>
                  <a:lnTo>
                    <a:pt x="262" y="241"/>
                  </a:lnTo>
                  <a:lnTo>
                    <a:pt x="251" y="265"/>
                  </a:lnTo>
                  <a:lnTo>
                    <a:pt x="246" y="265"/>
                  </a:lnTo>
                  <a:lnTo>
                    <a:pt x="240" y="257"/>
                  </a:lnTo>
                  <a:lnTo>
                    <a:pt x="245" y="240"/>
                  </a:lnTo>
                  <a:lnTo>
                    <a:pt x="236" y="229"/>
                  </a:lnTo>
                  <a:lnTo>
                    <a:pt x="265" y="213"/>
                  </a:lnTo>
                  <a:lnTo>
                    <a:pt x="268" y="200"/>
                  </a:lnTo>
                  <a:lnTo>
                    <a:pt x="247" y="210"/>
                  </a:lnTo>
                  <a:lnTo>
                    <a:pt x="230" y="211"/>
                  </a:lnTo>
                  <a:lnTo>
                    <a:pt x="240" y="195"/>
                  </a:lnTo>
                  <a:lnTo>
                    <a:pt x="232" y="190"/>
                  </a:lnTo>
                  <a:lnTo>
                    <a:pt x="254" y="15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8" name="Freeform 1256"/>
            <p:cNvSpPr>
              <a:spLocks/>
            </p:cNvSpPr>
            <p:nvPr/>
          </p:nvSpPr>
          <p:spPr bwMode="auto">
            <a:xfrm>
              <a:off x="2605114" y="3817257"/>
              <a:ext cx="6069" cy="22756"/>
            </a:xfrm>
            <a:custGeom>
              <a:avLst/>
              <a:gdLst>
                <a:gd name="T0" fmla="*/ 0 w 13"/>
                <a:gd name="T1" fmla="*/ 2147483647 h 45"/>
                <a:gd name="T2" fmla="*/ 2147483647 w 13"/>
                <a:gd name="T3" fmla="*/ 2147483647 h 45"/>
                <a:gd name="T4" fmla="*/ 2147483647 w 13"/>
                <a:gd name="T5" fmla="*/ 2147483647 h 45"/>
                <a:gd name="T6" fmla="*/ 2147483647 w 13"/>
                <a:gd name="T7" fmla="*/ 0 h 45"/>
                <a:gd name="T8" fmla="*/ 2147483647 w 13"/>
                <a:gd name="T9" fmla="*/ 2147483647 h 45"/>
                <a:gd name="T10" fmla="*/ 2147483647 w 13"/>
                <a:gd name="T11" fmla="*/ 2147483647 h 45"/>
                <a:gd name="T12" fmla="*/ 0 w 13"/>
                <a:gd name="T13" fmla="*/ 2147483647 h 45"/>
                <a:gd name="T14" fmla="*/ 0 60000 65536"/>
                <a:gd name="T15" fmla="*/ 0 60000 65536"/>
                <a:gd name="T16" fmla="*/ 0 60000 65536"/>
                <a:gd name="T17" fmla="*/ 0 60000 65536"/>
                <a:gd name="T18" fmla="*/ 0 60000 65536"/>
                <a:gd name="T19" fmla="*/ 0 60000 65536"/>
                <a:gd name="T20" fmla="*/ 0 60000 65536"/>
                <a:gd name="T21" fmla="*/ 0 w 13"/>
                <a:gd name="T22" fmla="*/ 0 h 45"/>
                <a:gd name="T23" fmla="*/ 13 w 13"/>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45">
                  <a:moveTo>
                    <a:pt x="0" y="45"/>
                  </a:moveTo>
                  <a:lnTo>
                    <a:pt x="9" y="44"/>
                  </a:lnTo>
                  <a:lnTo>
                    <a:pt x="13" y="22"/>
                  </a:lnTo>
                  <a:lnTo>
                    <a:pt x="2" y="0"/>
                  </a:lnTo>
                  <a:lnTo>
                    <a:pt x="10" y="22"/>
                  </a:lnTo>
                  <a:lnTo>
                    <a:pt x="8" y="41"/>
                  </a:lnTo>
                  <a:lnTo>
                    <a:pt x="0" y="4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9" name="Freeform 1257"/>
            <p:cNvSpPr>
              <a:spLocks/>
            </p:cNvSpPr>
            <p:nvPr/>
          </p:nvSpPr>
          <p:spPr bwMode="auto">
            <a:xfrm>
              <a:off x="2504985" y="4087304"/>
              <a:ext cx="3034" cy="6069"/>
            </a:xfrm>
            <a:custGeom>
              <a:avLst/>
              <a:gdLst>
                <a:gd name="T0" fmla="*/ 2147483647 w 9"/>
                <a:gd name="T1" fmla="*/ 0 h 12"/>
                <a:gd name="T2" fmla="*/ 0 w 9"/>
                <a:gd name="T3" fmla="*/ 2147483647 h 12"/>
                <a:gd name="T4" fmla="*/ 2147483647 w 9"/>
                <a:gd name="T5" fmla="*/ 0 h 12"/>
                <a:gd name="T6" fmla="*/ 0 60000 65536"/>
                <a:gd name="T7" fmla="*/ 0 60000 65536"/>
                <a:gd name="T8" fmla="*/ 0 60000 65536"/>
                <a:gd name="T9" fmla="*/ 0 w 9"/>
                <a:gd name="T10" fmla="*/ 0 h 12"/>
                <a:gd name="T11" fmla="*/ 9 w 9"/>
                <a:gd name="T12" fmla="*/ 12 h 12"/>
              </a:gdLst>
              <a:ahLst/>
              <a:cxnLst>
                <a:cxn ang="T6">
                  <a:pos x="T0" y="T1"/>
                </a:cxn>
                <a:cxn ang="T7">
                  <a:pos x="T2" y="T3"/>
                </a:cxn>
                <a:cxn ang="T8">
                  <a:pos x="T4" y="T5"/>
                </a:cxn>
              </a:cxnLst>
              <a:rect l="T9" t="T10" r="T11" b="T12"/>
              <a:pathLst>
                <a:path w="9" h="12">
                  <a:moveTo>
                    <a:pt x="9" y="0"/>
                  </a:moveTo>
                  <a:lnTo>
                    <a:pt x="0" y="12"/>
                  </a:lnTo>
                  <a:lnTo>
                    <a:pt x="9"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0" name="Freeform 1258"/>
            <p:cNvSpPr>
              <a:spLocks/>
            </p:cNvSpPr>
            <p:nvPr/>
          </p:nvSpPr>
          <p:spPr bwMode="auto">
            <a:xfrm>
              <a:off x="2498916" y="4094888"/>
              <a:ext cx="3034" cy="1517"/>
            </a:xfrm>
            <a:custGeom>
              <a:avLst/>
              <a:gdLst>
                <a:gd name="T0" fmla="*/ 2147483647 w 7"/>
                <a:gd name="T1" fmla="*/ 0 h 5"/>
                <a:gd name="T2" fmla="*/ 0 w 7"/>
                <a:gd name="T3" fmla="*/ 2147483647 h 5"/>
                <a:gd name="T4" fmla="*/ 2147483647 w 7"/>
                <a:gd name="T5" fmla="*/ 0 h 5"/>
                <a:gd name="T6" fmla="*/ 0 60000 65536"/>
                <a:gd name="T7" fmla="*/ 0 60000 65536"/>
                <a:gd name="T8" fmla="*/ 0 60000 65536"/>
                <a:gd name="T9" fmla="*/ 0 w 7"/>
                <a:gd name="T10" fmla="*/ 0 h 5"/>
                <a:gd name="T11" fmla="*/ 7 w 7"/>
                <a:gd name="T12" fmla="*/ 5 h 5"/>
              </a:gdLst>
              <a:ahLst/>
              <a:cxnLst>
                <a:cxn ang="T6">
                  <a:pos x="T0" y="T1"/>
                </a:cxn>
                <a:cxn ang="T7">
                  <a:pos x="T2" y="T3"/>
                </a:cxn>
                <a:cxn ang="T8">
                  <a:pos x="T4" y="T5"/>
                </a:cxn>
              </a:cxnLst>
              <a:rect l="T9" t="T10" r="T11" b="T12"/>
              <a:pathLst>
                <a:path w="7" h="5">
                  <a:moveTo>
                    <a:pt x="7" y="0"/>
                  </a:moveTo>
                  <a:lnTo>
                    <a:pt x="0" y="5"/>
                  </a:lnTo>
                  <a:lnTo>
                    <a:pt x="7"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1" name="Freeform 1259"/>
            <p:cNvSpPr>
              <a:spLocks/>
            </p:cNvSpPr>
            <p:nvPr/>
          </p:nvSpPr>
          <p:spPr bwMode="auto">
            <a:xfrm>
              <a:off x="2477676" y="4096405"/>
              <a:ext cx="9103" cy="6069"/>
            </a:xfrm>
            <a:custGeom>
              <a:avLst/>
              <a:gdLst>
                <a:gd name="T0" fmla="*/ 2147483647 w 22"/>
                <a:gd name="T1" fmla="*/ 2147483647 h 10"/>
                <a:gd name="T2" fmla="*/ 0 w 22"/>
                <a:gd name="T3" fmla="*/ 2147483647 h 10"/>
                <a:gd name="T4" fmla="*/ 2147483647 w 22"/>
                <a:gd name="T5" fmla="*/ 0 h 10"/>
                <a:gd name="T6" fmla="*/ 2147483647 w 22"/>
                <a:gd name="T7" fmla="*/ 2147483647 h 10"/>
                <a:gd name="T8" fmla="*/ 2147483647 w 22"/>
                <a:gd name="T9" fmla="*/ 2147483647 h 10"/>
                <a:gd name="T10" fmla="*/ 0 60000 65536"/>
                <a:gd name="T11" fmla="*/ 0 60000 65536"/>
                <a:gd name="T12" fmla="*/ 0 60000 65536"/>
                <a:gd name="T13" fmla="*/ 0 60000 65536"/>
                <a:gd name="T14" fmla="*/ 0 60000 65536"/>
                <a:gd name="T15" fmla="*/ 0 w 22"/>
                <a:gd name="T16" fmla="*/ 0 h 10"/>
                <a:gd name="T17" fmla="*/ 22 w 22"/>
                <a:gd name="T18" fmla="*/ 10 h 10"/>
              </a:gdLst>
              <a:ahLst/>
              <a:cxnLst>
                <a:cxn ang="T10">
                  <a:pos x="T0" y="T1"/>
                </a:cxn>
                <a:cxn ang="T11">
                  <a:pos x="T2" y="T3"/>
                </a:cxn>
                <a:cxn ang="T12">
                  <a:pos x="T4" y="T5"/>
                </a:cxn>
                <a:cxn ang="T13">
                  <a:pos x="T6" y="T7"/>
                </a:cxn>
                <a:cxn ang="T14">
                  <a:pos x="T8" y="T9"/>
                </a:cxn>
              </a:cxnLst>
              <a:rect l="T15" t="T16" r="T17" b="T18"/>
              <a:pathLst>
                <a:path w="22" h="10">
                  <a:moveTo>
                    <a:pt x="21" y="6"/>
                  </a:moveTo>
                  <a:lnTo>
                    <a:pt x="0" y="10"/>
                  </a:lnTo>
                  <a:lnTo>
                    <a:pt x="17" y="0"/>
                  </a:lnTo>
                  <a:lnTo>
                    <a:pt x="22" y="2"/>
                  </a:lnTo>
                  <a:lnTo>
                    <a:pt x="21" y="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2" name="Freeform 1260"/>
            <p:cNvSpPr>
              <a:spLocks/>
            </p:cNvSpPr>
            <p:nvPr/>
          </p:nvSpPr>
          <p:spPr bwMode="auto">
            <a:xfrm>
              <a:off x="1664503" y="3868839"/>
              <a:ext cx="7585" cy="4550"/>
            </a:xfrm>
            <a:custGeom>
              <a:avLst/>
              <a:gdLst>
                <a:gd name="T0" fmla="*/ 0 w 15"/>
                <a:gd name="T1" fmla="*/ 0 h 8"/>
                <a:gd name="T2" fmla="*/ 2147483647 w 15"/>
                <a:gd name="T3" fmla="*/ 2147483647 h 8"/>
                <a:gd name="T4" fmla="*/ 2147483647 w 15"/>
                <a:gd name="T5" fmla="*/ 2147483647 h 8"/>
                <a:gd name="T6" fmla="*/ 0 w 15"/>
                <a:gd name="T7" fmla="*/ 0 h 8"/>
                <a:gd name="T8" fmla="*/ 0 60000 65536"/>
                <a:gd name="T9" fmla="*/ 0 60000 65536"/>
                <a:gd name="T10" fmla="*/ 0 60000 65536"/>
                <a:gd name="T11" fmla="*/ 0 60000 65536"/>
                <a:gd name="T12" fmla="*/ 0 w 15"/>
                <a:gd name="T13" fmla="*/ 0 h 8"/>
                <a:gd name="T14" fmla="*/ 15 w 15"/>
                <a:gd name="T15" fmla="*/ 8 h 8"/>
              </a:gdLst>
              <a:ahLst/>
              <a:cxnLst>
                <a:cxn ang="T8">
                  <a:pos x="T0" y="T1"/>
                </a:cxn>
                <a:cxn ang="T9">
                  <a:pos x="T2" y="T3"/>
                </a:cxn>
                <a:cxn ang="T10">
                  <a:pos x="T4" y="T5"/>
                </a:cxn>
                <a:cxn ang="T11">
                  <a:pos x="T6" y="T7"/>
                </a:cxn>
              </a:cxnLst>
              <a:rect l="T12" t="T13" r="T14" b="T15"/>
              <a:pathLst>
                <a:path w="15" h="8">
                  <a:moveTo>
                    <a:pt x="0" y="0"/>
                  </a:moveTo>
                  <a:lnTo>
                    <a:pt x="15" y="5"/>
                  </a:lnTo>
                  <a:lnTo>
                    <a:pt x="6" y="8"/>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3" name="Freeform 1261"/>
            <p:cNvSpPr>
              <a:spLocks/>
            </p:cNvSpPr>
            <p:nvPr/>
          </p:nvSpPr>
          <p:spPr bwMode="auto">
            <a:xfrm>
              <a:off x="2711312" y="3670096"/>
              <a:ext cx="9103" cy="4551"/>
            </a:xfrm>
            <a:custGeom>
              <a:avLst/>
              <a:gdLst>
                <a:gd name="T0" fmla="*/ 0 w 16"/>
                <a:gd name="T1" fmla="*/ 2147483647 h 9"/>
                <a:gd name="T2" fmla="*/ 2147483647 w 16"/>
                <a:gd name="T3" fmla="*/ 2147483647 h 9"/>
                <a:gd name="T4" fmla="*/ 2147483647 w 16"/>
                <a:gd name="T5" fmla="*/ 2147483647 h 9"/>
                <a:gd name="T6" fmla="*/ 2147483647 w 16"/>
                <a:gd name="T7" fmla="*/ 0 h 9"/>
                <a:gd name="T8" fmla="*/ 0 w 16"/>
                <a:gd name="T9" fmla="*/ 2147483647 h 9"/>
                <a:gd name="T10" fmla="*/ 0 60000 65536"/>
                <a:gd name="T11" fmla="*/ 0 60000 65536"/>
                <a:gd name="T12" fmla="*/ 0 60000 65536"/>
                <a:gd name="T13" fmla="*/ 0 60000 65536"/>
                <a:gd name="T14" fmla="*/ 0 60000 65536"/>
                <a:gd name="T15" fmla="*/ 0 w 16"/>
                <a:gd name="T16" fmla="*/ 0 h 9"/>
                <a:gd name="T17" fmla="*/ 16 w 16"/>
                <a:gd name="T18" fmla="*/ 9 h 9"/>
              </a:gdLst>
              <a:ahLst/>
              <a:cxnLst>
                <a:cxn ang="T10">
                  <a:pos x="T0" y="T1"/>
                </a:cxn>
                <a:cxn ang="T11">
                  <a:pos x="T2" y="T3"/>
                </a:cxn>
                <a:cxn ang="T12">
                  <a:pos x="T4" y="T5"/>
                </a:cxn>
                <a:cxn ang="T13">
                  <a:pos x="T6" y="T7"/>
                </a:cxn>
                <a:cxn ang="T14">
                  <a:pos x="T8" y="T9"/>
                </a:cxn>
              </a:cxnLst>
              <a:rect l="T15" t="T16" r="T17" b="T18"/>
              <a:pathLst>
                <a:path w="16" h="9">
                  <a:moveTo>
                    <a:pt x="0" y="7"/>
                  </a:moveTo>
                  <a:lnTo>
                    <a:pt x="16" y="9"/>
                  </a:lnTo>
                  <a:lnTo>
                    <a:pt x="16" y="3"/>
                  </a:lnTo>
                  <a:lnTo>
                    <a:pt x="11" y="0"/>
                  </a:lnTo>
                  <a:lnTo>
                    <a:pt x="0" y="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4" name="Freeform 1262"/>
            <p:cNvSpPr>
              <a:spLocks/>
            </p:cNvSpPr>
            <p:nvPr/>
          </p:nvSpPr>
          <p:spPr bwMode="auto">
            <a:xfrm>
              <a:off x="2723448" y="3671614"/>
              <a:ext cx="6069" cy="4550"/>
            </a:xfrm>
            <a:custGeom>
              <a:avLst/>
              <a:gdLst>
                <a:gd name="T0" fmla="*/ 0 w 12"/>
                <a:gd name="T1" fmla="*/ 2147483647 h 10"/>
                <a:gd name="T2" fmla="*/ 2147483647 w 12"/>
                <a:gd name="T3" fmla="*/ 2147483647 h 10"/>
                <a:gd name="T4" fmla="*/ 2147483647 w 12"/>
                <a:gd name="T5" fmla="*/ 2147483647 h 10"/>
                <a:gd name="T6" fmla="*/ 2147483647 w 12"/>
                <a:gd name="T7" fmla="*/ 0 h 10"/>
                <a:gd name="T8" fmla="*/ 2147483647 w 12"/>
                <a:gd name="T9" fmla="*/ 2147483647 h 10"/>
                <a:gd name="T10" fmla="*/ 0 w 12"/>
                <a:gd name="T11" fmla="*/ 2147483647 h 10"/>
                <a:gd name="T12" fmla="*/ 0 60000 65536"/>
                <a:gd name="T13" fmla="*/ 0 60000 65536"/>
                <a:gd name="T14" fmla="*/ 0 60000 65536"/>
                <a:gd name="T15" fmla="*/ 0 60000 65536"/>
                <a:gd name="T16" fmla="*/ 0 60000 65536"/>
                <a:gd name="T17" fmla="*/ 0 60000 65536"/>
                <a:gd name="T18" fmla="*/ 0 w 12"/>
                <a:gd name="T19" fmla="*/ 0 h 10"/>
                <a:gd name="T20" fmla="*/ 12 w 12"/>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2" h="10">
                  <a:moveTo>
                    <a:pt x="0" y="7"/>
                  </a:moveTo>
                  <a:lnTo>
                    <a:pt x="11" y="10"/>
                  </a:lnTo>
                  <a:lnTo>
                    <a:pt x="12" y="6"/>
                  </a:lnTo>
                  <a:lnTo>
                    <a:pt x="9" y="0"/>
                  </a:lnTo>
                  <a:lnTo>
                    <a:pt x="7" y="6"/>
                  </a:lnTo>
                  <a:lnTo>
                    <a:pt x="0" y="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5" name="Freeform 1263"/>
            <p:cNvSpPr>
              <a:spLocks/>
            </p:cNvSpPr>
            <p:nvPr/>
          </p:nvSpPr>
          <p:spPr bwMode="auto">
            <a:xfrm>
              <a:off x="2753792" y="3591206"/>
              <a:ext cx="3034" cy="4551"/>
            </a:xfrm>
            <a:custGeom>
              <a:avLst/>
              <a:gdLst>
                <a:gd name="T0" fmla="*/ 0 w 7"/>
                <a:gd name="T1" fmla="*/ 2147483647 h 9"/>
                <a:gd name="T2" fmla="*/ 2147483647 w 7"/>
                <a:gd name="T3" fmla="*/ 2147483647 h 9"/>
                <a:gd name="T4" fmla="*/ 2147483647 w 7"/>
                <a:gd name="T5" fmla="*/ 2147483647 h 9"/>
                <a:gd name="T6" fmla="*/ 2147483647 w 7"/>
                <a:gd name="T7" fmla="*/ 0 h 9"/>
                <a:gd name="T8" fmla="*/ 0 w 7"/>
                <a:gd name="T9" fmla="*/ 2147483647 h 9"/>
                <a:gd name="T10" fmla="*/ 0 60000 65536"/>
                <a:gd name="T11" fmla="*/ 0 60000 65536"/>
                <a:gd name="T12" fmla="*/ 0 60000 65536"/>
                <a:gd name="T13" fmla="*/ 0 60000 65536"/>
                <a:gd name="T14" fmla="*/ 0 60000 65536"/>
                <a:gd name="T15" fmla="*/ 0 w 7"/>
                <a:gd name="T16" fmla="*/ 0 h 9"/>
                <a:gd name="T17" fmla="*/ 7 w 7"/>
                <a:gd name="T18" fmla="*/ 9 h 9"/>
              </a:gdLst>
              <a:ahLst/>
              <a:cxnLst>
                <a:cxn ang="T10">
                  <a:pos x="T0" y="T1"/>
                </a:cxn>
                <a:cxn ang="T11">
                  <a:pos x="T2" y="T3"/>
                </a:cxn>
                <a:cxn ang="T12">
                  <a:pos x="T4" y="T5"/>
                </a:cxn>
                <a:cxn ang="T13">
                  <a:pos x="T6" y="T7"/>
                </a:cxn>
                <a:cxn ang="T14">
                  <a:pos x="T8" y="T9"/>
                </a:cxn>
              </a:cxnLst>
              <a:rect l="T15" t="T16" r="T17" b="T18"/>
              <a:pathLst>
                <a:path w="7" h="9">
                  <a:moveTo>
                    <a:pt x="0" y="5"/>
                  </a:moveTo>
                  <a:lnTo>
                    <a:pt x="2" y="9"/>
                  </a:lnTo>
                  <a:lnTo>
                    <a:pt x="7" y="7"/>
                  </a:lnTo>
                  <a:lnTo>
                    <a:pt x="5" y="0"/>
                  </a:lnTo>
                  <a:lnTo>
                    <a:pt x="0" y="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6" name="Freeform 1264"/>
            <p:cNvSpPr>
              <a:spLocks/>
            </p:cNvSpPr>
            <p:nvPr/>
          </p:nvSpPr>
          <p:spPr bwMode="auto">
            <a:xfrm>
              <a:off x="2756826" y="3588172"/>
              <a:ext cx="1516" cy="3034"/>
            </a:xfrm>
            <a:custGeom>
              <a:avLst/>
              <a:gdLst>
                <a:gd name="T0" fmla="*/ 0 w 4"/>
                <a:gd name="T1" fmla="*/ 2147483647 h 6"/>
                <a:gd name="T2" fmla="*/ 2147483647 w 4"/>
                <a:gd name="T3" fmla="*/ 2147483647 h 6"/>
                <a:gd name="T4" fmla="*/ 2147483647 w 4"/>
                <a:gd name="T5" fmla="*/ 0 h 6"/>
                <a:gd name="T6" fmla="*/ 0 w 4"/>
                <a:gd name="T7" fmla="*/ 2147483647 h 6"/>
                <a:gd name="T8" fmla="*/ 0 60000 65536"/>
                <a:gd name="T9" fmla="*/ 0 60000 65536"/>
                <a:gd name="T10" fmla="*/ 0 60000 65536"/>
                <a:gd name="T11" fmla="*/ 0 60000 65536"/>
                <a:gd name="T12" fmla="*/ 0 w 4"/>
                <a:gd name="T13" fmla="*/ 0 h 6"/>
                <a:gd name="T14" fmla="*/ 4 w 4"/>
                <a:gd name="T15" fmla="*/ 6 h 6"/>
              </a:gdLst>
              <a:ahLst/>
              <a:cxnLst>
                <a:cxn ang="T8">
                  <a:pos x="T0" y="T1"/>
                </a:cxn>
                <a:cxn ang="T9">
                  <a:pos x="T2" y="T3"/>
                </a:cxn>
                <a:cxn ang="T10">
                  <a:pos x="T4" y="T5"/>
                </a:cxn>
                <a:cxn ang="T11">
                  <a:pos x="T6" y="T7"/>
                </a:cxn>
              </a:cxnLst>
              <a:rect l="T12" t="T13" r="T14" b="T15"/>
              <a:pathLst>
                <a:path w="4" h="6">
                  <a:moveTo>
                    <a:pt x="0" y="5"/>
                  </a:moveTo>
                  <a:lnTo>
                    <a:pt x="3" y="6"/>
                  </a:lnTo>
                  <a:lnTo>
                    <a:pt x="4" y="0"/>
                  </a:lnTo>
                  <a:lnTo>
                    <a:pt x="0" y="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7" name="Freeform 1265"/>
            <p:cNvSpPr>
              <a:spLocks/>
            </p:cNvSpPr>
            <p:nvPr/>
          </p:nvSpPr>
          <p:spPr bwMode="auto">
            <a:xfrm>
              <a:off x="2756826" y="3594241"/>
              <a:ext cx="3034" cy="3034"/>
            </a:xfrm>
            <a:custGeom>
              <a:avLst/>
              <a:gdLst>
                <a:gd name="T0" fmla="*/ 0 w 3"/>
                <a:gd name="T1" fmla="*/ 0 h 4"/>
                <a:gd name="T2" fmla="*/ 2147483647 w 3"/>
                <a:gd name="T3" fmla="*/ 2147483647 h 4"/>
                <a:gd name="T4" fmla="*/ 2147483647 w 3"/>
                <a:gd name="T5" fmla="*/ 0 h 4"/>
                <a:gd name="T6" fmla="*/ 0 w 3"/>
                <a:gd name="T7" fmla="*/ 0 h 4"/>
                <a:gd name="T8" fmla="*/ 0 60000 65536"/>
                <a:gd name="T9" fmla="*/ 0 60000 65536"/>
                <a:gd name="T10" fmla="*/ 0 60000 65536"/>
                <a:gd name="T11" fmla="*/ 0 60000 65536"/>
                <a:gd name="T12" fmla="*/ 0 w 3"/>
                <a:gd name="T13" fmla="*/ 0 h 4"/>
                <a:gd name="T14" fmla="*/ 3 w 3"/>
                <a:gd name="T15" fmla="*/ 4 h 4"/>
              </a:gdLst>
              <a:ahLst/>
              <a:cxnLst>
                <a:cxn ang="T8">
                  <a:pos x="T0" y="T1"/>
                </a:cxn>
                <a:cxn ang="T9">
                  <a:pos x="T2" y="T3"/>
                </a:cxn>
                <a:cxn ang="T10">
                  <a:pos x="T4" y="T5"/>
                </a:cxn>
                <a:cxn ang="T11">
                  <a:pos x="T6" y="T7"/>
                </a:cxn>
              </a:cxnLst>
              <a:rect l="T12" t="T13" r="T14" b="T15"/>
              <a:pathLst>
                <a:path w="3" h="4">
                  <a:moveTo>
                    <a:pt x="0" y="0"/>
                  </a:moveTo>
                  <a:lnTo>
                    <a:pt x="2" y="4"/>
                  </a:lnTo>
                  <a:lnTo>
                    <a:pt x="3" y="0"/>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8" name="Freeform 1266"/>
            <p:cNvSpPr>
              <a:spLocks/>
            </p:cNvSpPr>
            <p:nvPr/>
          </p:nvSpPr>
          <p:spPr bwMode="auto">
            <a:xfrm>
              <a:off x="2797787" y="3573002"/>
              <a:ext cx="3034" cy="6069"/>
            </a:xfrm>
            <a:custGeom>
              <a:avLst/>
              <a:gdLst>
                <a:gd name="T0" fmla="*/ 2147483647 w 7"/>
                <a:gd name="T1" fmla="*/ 0 h 12"/>
                <a:gd name="T2" fmla="*/ 0 w 7"/>
                <a:gd name="T3" fmla="*/ 2147483647 h 12"/>
                <a:gd name="T4" fmla="*/ 2147483647 w 7"/>
                <a:gd name="T5" fmla="*/ 2147483647 h 12"/>
                <a:gd name="T6" fmla="*/ 2147483647 w 7"/>
                <a:gd name="T7" fmla="*/ 2147483647 h 12"/>
                <a:gd name="T8" fmla="*/ 2147483647 w 7"/>
                <a:gd name="T9" fmla="*/ 0 h 12"/>
                <a:gd name="T10" fmla="*/ 0 60000 65536"/>
                <a:gd name="T11" fmla="*/ 0 60000 65536"/>
                <a:gd name="T12" fmla="*/ 0 60000 65536"/>
                <a:gd name="T13" fmla="*/ 0 60000 65536"/>
                <a:gd name="T14" fmla="*/ 0 60000 65536"/>
                <a:gd name="T15" fmla="*/ 0 w 7"/>
                <a:gd name="T16" fmla="*/ 0 h 12"/>
                <a:gd name="T17" fmla="*/ 7 w 7"/>
                <a:gd name="T18" fmla="*/ 12 h 12"/>
              </a:gdLst>
              <a:ahLst/>
              <a:cxnLst>
                <a:cxn ang="T10">
                  <a:pos x="T0" y="T1"/>
                </a:cxn>
                <a:cxn ang="T11">
                  <a:pos x="T2" y="T3"/>
                </a:cxn>
                <a:cxn ang="T12">
                  <a:pos x="T4" y="T5"/>
                </a:cxn>
                <a:cxn ang="T13">
                  <a:pos x="T6" y="T7"/>
                </a:cxn>
                <a:cxn ang="T14">
                  <a:pos x="T8" y="T9"/>
                </a:cxn>
              </a:cxnLst>
              <a:rect l="T15" t="T16" r="T17" b="T18"/>
              <a:pathLst>
                <a:path w="7" h="12">
                  <a:moveTo>
                    <a:pt x="4" y="0"/>
                  </a:moveTo>
                  <a:lnTo>
                    <a:pt x="0" y="12"/>
                  </a:lnTo>
                  <a:lnTo>
                    <a:pt x="6" y="8"/>
                  </a:lnTo>
                  <a:lnTo>
                    <a:pt x="7" y="1"/>
                  </a:lnTo>
                  <a:lnTo>
                    <a:pt x="4"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9" name="Freeform 1267"/>
            <p:cNvSpPr>
              <a:spLocks/>
            </p:cNvSpPr>
            <p:nvPr/>
          </p:nvSpPr>
          <p:spPr bwMode="auto">
            <a:xfrm>
              <a:off x="2153014" y="4014481"/>
              <a:ext cx="12137" cy="12137"/>
            </a:xfrm>
            <a:custGeom>
              <a:avLst/>
              <a:gdLst>
                <a:gd name="T0" fmla="*/ 2147483647 w 27"/>
                <a:gd name="T1" fmla="*/ 2147483647 h 27"/>
                <a:gd name="T2" fmla="*/ 2147483647 w 27"/>
                <a:gd name="T3" fmla="*/ 0 h 27"/>
                <a:gd name="T4" fmla="*/ 2147483647 w 27"/>
                <a:gd name="T5" fmla="*/ 2147483647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6" y="15"/>
                  </a:moveTo>
                  <a:lnTo>
                    <a:pt x="27" y="0"/>
                  </a:lnTo>
                  <a:lnTo>
                    <a:pt x="3" y="27"/>
                  </a:lnTo>
                  <a:lnTo>
                    <a:pt x="0" y="26"/>
                  </a:lnTo>
                  <a:lnTo>
                    <a:pt x="6" y="1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0" name="Freeform 1270"/>
            <p:cNvSpPr>
              <a:spLocks/>
            </p:cNvSpPr>
            <p:nvPr/>
          </p:nvSpPr>
          <p:spPr bwMode="auto">
            <a:xfrm>
              <a:off x="1658435" y="3870355"/>
              <a:ext cx="3034" cy="3034"/>
            </a:xfrm>
            <a:custGeom>
              <a:avLst/>
              <a:gdLst>
                <a:gd name="T0" fmla="*/ 0 w 10"/>
                <a:gd name="T1" fmla="*/ 2147483647 h 5"/>
                <a:gd name="T2" fmla="*/ 2147483647 w 10"/>
                <a:gd name="T3" fmla="*/ 0 h 5"/>
                <a:gd name="T4" fmla="*/ 2147483647 w 10"/>
                <a:gd name="T5" fmla="*/ 2147483647 h 5"/>
                <a:gd name="T6" fmla="*/ 0 w 10"/>
                <a:gd name="T7" fmla="*/ 2147483647 h 5"/>
                <a:gd name="T8" fmla="*/ 0 60000 65536"/>
                <a:gd name="T9" fmla="*/ 0 60000 65536"/>
                <a:gd name="T10" fmla="*/ 0 60000 65536"/>
                <a:gd name="T11" fmla="*/ 0 60000 65536"/>
                <a:gd name="T12" fmla="*/ 0 w 10"/>
                <a:gd name="T13" fmla="*/ 0 h 5"/>
                <a:gd name="T14" fmla="*/ 10 w 10"/>
                <a:gd name="T15" fmla="*/ 5 h 5"/>
              </a:gdLst>
              <a:ahLst/>
              <a:cxnLst>
                <a:cxn ang="T8">
                  <a:pos x="T0" y="T1"/>
                </a:cxn>
                <a:cxn ang="T9">
                  <a:pos x="T2" y="T3"/>
                </a:cxn>
                <a:cxn ang="T10">
                  <a:pos x="T4" y="T5"/>
                </a:cxn>
                <a:cxn ang="T11">
                  <a:pos x="T6" y="T7"/>
                </a:cxn>
              </a:cxnLst>
              <a:rect l="T12" t="T13" r="T14" b="T15"/>
              <a:pathLst>
                <a:path w="10" h="5">
                  <a:moveTo>
                    <a:pt x="0" y="2"/>
                  </a:moveTo>
                  <a:lnTo>
                    <a:pt x="5" y="0"/>
                  </a:lnTo>
                  <a:lnTo>
                    <a:pt x="10" y="5"/>
                  </a:lnTo>
                  <a:lnTo>
                    <a:pt x="0" y="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1" name="Freeform 1271"/>
            <p:cNvSpPr>
              <a:spLocks/>
            </p:cNvSpPr>
            <p:nvPr/>
          </p:nvSpPr>
          <p:spPr bwMode="auto">
            <a:xfrm>
              <a:off x="1694845" y="3885527"/>
              <a:ext cx="3034" cy="3034"/>
            </a:xfrm>
            <a:custGeom>
              <a:avLst/>
              <a:gdLst>
                <a:gd name="T0" fmla="*/ 0 w 6"/>
                <a:gd name="T1" fmla="*/ 0 h 7"/>
                <a:gd name="T2" fmla="*/ 2147483647 w 6"/>
                <a:gd name="T3" fmla="*/ 2147483647 h 7"/>
                <a:gd name="T4" fmla="*/ 0 w 6"/>
                <a:gd name="T5" fmla="*/ 0 h 7"/>
                <a:gd name="T6" fmla="*/ 0 60000 65536"/>
                <a:gd name="T7" fmla="*/ 0 60000 65536"/>
                <a:gd name="T8" fmla="*/ 0 60000 65536"/>
                <a:gd name="T9" fmla="*/ 0 w 6"/>
                <a:gd name="T10" fmla="*/ 0 h 7"/>
                <a:gd name="T11" fmla="*/ 6 w 6"/>
                <a:gd name="T12" fmla="*/ 7 h 7"/>
              </a:gdLst>
              <a:ahLst/>
              <a:cxnLst>
                <a:cxn ang="T6">
                  <a:pos x="T0" y="T1"/>
                </a:cxn>
                <a:cxn ang="T7">
                  <a:pos x="T2" y="T3"/>
                </a:cxn>
                <a:cxn ang="T8">
                  <a:pos x="T4" y="T5"/>
                </a:cxn>
              </a:cxnLst>
              <a:rect l="T9" t="T10" r="T11" b="T12"/>
              <a:pathLst>
                <a:path w="6" h="7">
                  <a:moveTo>
                    <a:pt x="0" y="0"/>
                  </a:moveTo>
                  <a:lnTo>
                    <a:pt x="6" y="7"/>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2" name="Freeform 1272"/>
            <p:cNvSpPr>
              <a:spLocks/>
            </p:cNvSpPr>
            <p:nvPr/>
          </p:nvSpPr>
          <p:spPr bwMode="auto">
            <a:xfrm>
              <a:off x="2143911" y="4085785"/>
              <a:ext cx="3034" cy="6069"/>
            </a:xfrm>
            <a:custGeom>
              <a:avLst/>
              <a:gdLst>
                <a:gd name="T0" fmla="*/ 2147483647 w 6"/>
                <a:gd name="T1" fmla="*/ 0 h 12"/>
                <a:gd name="T2" fmla="*/ 2147483647 w 6"/>
                <a:gd name="T3" fmla="*/ 2147483647 h 12"/>
                <a:gd name="T4" fmla="*/ 2147483647 w 6"/>
                <a:gd name="T5" fmla="*/ 2147483647 h 12"/>
                <a:gd name="T6" fmla="*/ 0 w 6"/>
                <a:gd name="T7" fmla="*/ 2147483647 h 12"/>
                <a:gd name="T8" fmla="*/ 2147483647 w 6"/>
                <a:gd name="T9" fmla="*/ 0 h 12"/>
                <a:gd name="T10" fmla="*/ 0 60000 65536"/>
                <a:gd name="T11" fmla="*/ 0 60000 65536"/>
                <a:gd name="T12" fmla="*/ 0 60000 65536"/>
                <a:gd name="T13" fmla="*/ 0 60000 65536"/>
                <a:gd name="T14" fmla="*/ 0 60000 65536"/>
                <a:gd name="T15" fmla="*/ 0 w 6"/>
                <a:gd name="T16" fmla="*/ 0 h 12"/>
                <a:gd name="T17" fmla="*/ 6 w 6"/>
                <a:gd name="T18" fmla="*/ 12 h 12"/>
              </a:gdLst>
              <a:ahLst/>
              <a:cxnLst>
                <a:cxn ang="T10">
                  <a:pos x="T0" y="T1"/>
                </a:cxn>
                <a:cxn ang="T11">
                  <a:pos x="T2" y="T3"/>
                </a:cxn>
                <a:cxn ang="T12">
                  <a:pos x="T4" y="T5"/>
                </a:cxn>
                <a:cxn ang="T13">
                  <a:pos x="T6" y="T7"/>
                </a:cxn>
                <a:cxn ang="T14">
                  <a:pos x="T8" y="T9"/>
                </a:cxn>
              </a:cxnLst>
              <a:rect l="T15" t="T16" r="T17" b="T18"/>
              <a:pathLst>
                <a:path w="6" h="12">
                  <a:moveTo>
                    <a:pt x="4" y="0"/>
                  </a:moveTo>
                  <a:lnTo>
                    <a:pt x="6" y="7"/>
                  </a:lnTo>
                  <a:lnTo>
                    <a:pt x="3" y="12"/>
                  </a:lnTo>
                  <a:lnTo>
                    <a:pt x="0" y="6"/>
                  </a:lnTo>
                  <a:lnTo>
                    <a:pt x="4"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3" name="Freeform 1273"/>
            <p:cNvSpPr>
              <a:spLocks/>
            </p:cNvSpPr>
            <p:nvPr/>
          </p:nvSpPr>
          <p:spPr bwMode="auto">
            <a:xfrm>
              <a:off x="1430868" y="3265028"/>
              <a:ext cx="9103" cy="9103"/>
            </a:xfrm>
            <a:custGeom>
              <a:avLst/>
              <a:gdLst>
                <a:gd name="T0" fmla="*/ 0 w 16"/>
                <a:gd name="T1" fmla="*/ 2147483647 h 18"/>
                <a:gd name="T2" fmla="*/ 2147483647 w 16"/>
                <a:gd name="T3" fmla="*/ 0 h 18"/>
                <a:gd name="T4" fmla="*/ 2147483647 w 16"/>
                <a:gd name="T5" fmla="*/ 2147483647 h 18"/>
                <a:gd name="T6" fmla="*/ 2147483647 w 16"/>
                <a:gd name="T7" fmla="*/ 2147483647 h 18"/>
                <a:gd name="T8" fmla="*/ 0 w 16"/>
                <a:gd name="T9" fmla="*/ 2147483647 h 18"/>
                <a:gd name="T10" fmla="*/ 0 60000 65536"/>
                <a:gd name="T11" fmla="*/ 0 60000 65536"/>
                <a:gd name="T12" fmla="*/ 0 60000 65536"/>
                <a:gd name="T13" fmla="*/ 0 60000 65536"/>
                <a:gd name="T14" fmla="*/ 0 60000 65536"/>
                <a:gd name="T15" fmla="*/ 0 w 16"/>
                <a:gd name="T16" fmla="*/ 0 h 18"/>
                <a:gd name="T17" fmla="*/ 16 w 16"/>
                <a:gd name="T18" fmla="*/ 18 h 18"/>
              </a:gdLst>
              <a:ahLst/>
              <a:cxnLst>
                <a:cxn ang="T10">
                  <a:pos x="T0" y="T1"/>
                </a:cxn>
                <a:cxn ang="T11">
                  <a:pos x="T2" y="T3"/>
                </a:cxn>
                <a:cxn ang="T12">
                  <a:pos x="T4" y="T5"/>
                </a:cxn>
                <a:cxn ang="T13">
                  <a:pos x="T6" y="T7"/>
                </a:cxn>
                <a:cxn ang="T14">
                  <a:pos x="T8" y="T9"/>
                </a:cxn>
              </a:cxnLst>
              <a:rect l="T15" t="T16" r="T17" b="T18"/>
              <a:pathLst>
                <a:path w="16" h="18">
                  <a:moveTo>
                    <a:pt x="0" y="10"/>
                  </a:moveTo>
                  <a:lnTo>
                    <a:pt x="9" y="0"/>
                  </a:lnTo>
                  <a:lnTo>
                    <a:pt x="16" y="12"/>
                  </a:lnTo>
                  <a:lnTo>
                    <a:pt x="12" y="18"/>
                  </a:lnTo>
                  <a:lnTo>
                    <a:pt x="0" y="1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4" name="Freeform 1274"/>
            <p:cNvSpPr>
              <a:spLocks/>
            </p:cNvSpPr>
            <p:nvPr/>
          </p:nvSpPr>
          <p:spPr bwMode="auto">
            <a:xfrm>
              <a:off x="1433902" y="3281716"/>
              <a:ext cx="15172" cy="16689"/>
            </a:xfrm>
            <a:custGeom>
              <a:avLst/>
              <a:gdLst>
                <a:gd name="T0" fmla="*/ 0 w 30"/>
                <a:gd name="T1" fmla="*/ 0 h 33"/>
                <a:gd name="T2" fmla="*/ 2147483647 w 30"/>
                <a:gd name="T3" fmla="*/ 2147483647 h 33"/>
                <a:gd name="T4" fmla="*/ 2147483647 w 30"/>
                <a:gd name="T5" fmla="*/ 2147483647 h 33"/>
                <a:gd name="T6" fmla="*/ 0 w 30"/>
                <a:gd name="T7" fmla="*/ 0 h 33"/>
                <a:gd name="T8" fmla="*/ 0 60000 65536"/>
                <a:gd name="T9" fmla="*/ 0 60000 65536"/>
                <a:gd name="T10" fmla="*/ 0 60000 65536"/>
                <a:gd name="T11" fmla="*/ 0 60000 65536"/>
                <a:gd name="T12" fmla="*/ 0 w 30"/>
                <a:gd name="T13" fmla="*/ 0 h 33"/>
                <a:gd name="T14" fmla="*/ 30 w 30"/>
                <a:gd name="T15" fmla="*/ 33 h 33"/>
              </a:gdLst>
              <a:ahLst/>
              <a:cxnLst>
                <a:cxn ang="T8">
                  <a:pos x="T0" y="T1"/>
                </a:cxn>
                <a:cxn ang="T9">
                  <a:pos x="T2" y="T3"/>
                </a:cxn>
                <a:cxn ang="T10">
                  <a:pos x="T4" y="T5"/>
                </a:cxn>
                <a:cxn ang="T11">
                  <a:pos x="T6" y="T7"/>
                </a:cxn>
              </a:cxnLst>
              <a:rect l="T12" t="T13" r="T14" b="T15"/>
              <a:pathLst>
                <a:path w="30" h="33">
                  <a:moveTo>
                    <a:pt x="0" y="0"/>
                  </a:moveTo>
                  <a:lnTo>
                    <a:pt x="21" y="11"/>
                  </a:lnTo>
                  <a:lnTo>
                    <a:pt x="30" y="33"/>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5" name="Freeform 1275"/>
            <p:cNvSpPr>
              <a:spLocks/>
            </p:cNvSpPr>
            <p:nvPr/>
          </p:nvSpPr>
          <p:spPr bwMode="auto">
            <a:xfrm>
              <a:off x="1439971" y="3272613"/>
              <a:ext cx="18206" cy="25792"/>
            </a:xfrm>
            <a:custGeom>
              <a:avLst/>
              <a:gdLst>
                <a:gd name="T0" fmla="*/ 2147483647 w 32"/>
                <a:gd name="T1" fmla="*/ 2147483647 h 49"/>
                <a:gd name="T2" fmla="*/ 2147483647 w 32"/>
                <a:gd name="T3" fmla="*/ 2147483647 h 49"/>
                <a:gd name="T4" fmla="*/ 2147483647 w 32"/>
                <a:gd name="T5" fmla="*/ 2147483647 h 49"/>
                <a:gd name="T6" fmla="*/ 2147483647 w 32"/>
                <a:gd name="T7" fmla="*/ 2147483647 h 49"/>
                <a:gd name="T8" fmla="*/ 0 w 32"/>
                <a:gd name="T9" fmla="*/ 2147483647 h 49"/>
                <a:gd name="T10" fmla="*/ 2147483647 w 32"/>
                <a:gd name="T11" fmla="*/ 0 h 49"/>
                <a:gd name="T12" fmla="*/ 2147483647 w 32"/>
                <a:gd name="T13" fmla="*/ 2147483647 h 49"/>
                <a:gd name="T14" fmla="*/ 0 60000 65536"/>
                <a:gd name="T15" fmla="*/ 0 60000 65536"/>
                <a:gd name="T16" fmla="*/ 0 60000 65536"/>
                <a:gd name="T17" fmla="*/ 0 60000 65536"/>
                <a:gd name="T18" fmla="*/ 0 60000 65536"/>
                <a:gd name="T19" fmla="*/ 0 60000 65536"/>
                <a:gd name="T20" fmla="*/ 0 60000 65536"/>
                <a:gd name="T21" fmla="*/ 0 w 32"/>
                <a:gd name="T22" fmla="*/ 0 h 49"/>
                <a:gd name="T23" fmla="*/ 32 w 32"/>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49">
                  <a:moveTo>
                    <a:pt x="18" y="17"/>
                  </a:moveTo>
                  <a:lnTo>
                    <a:pt x="32" y="32"/>
                  </a:lnTo>
                  <a:lnTo>
                    <a:pt x="29" y="49"/>
                  </a:lnTo>
                  <a:lnTo>
                    <a:pt x="8" y="9"/>
                  </a:lnTo>
                  <a:lnTo>
                    <a:pt x="0" y="3"/>
                  </a:lnTo>
                  <a:lnTo>
                    <a:pt x="4" y="0"/>
                  </a:lnTo>
                  <a:lnTo>
                    <a:pt x="18" y="1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6" name="Freeform 1276"/>
            <p:cNvSpPr>
              <a:spLocks/>
            </p:cNvSpPr>
            <p:nvPr/>
          </p:nvSpPr>
          <p:spPr bwMode="auto">
            <a:xfrm>
              <a:off x="1462727" y="3310542"/>
              <a:ext cx="4551" cy="10619"/>
            </a:xfrm>
            <a:custGeom>
              <a:avLst/>
              <a:gdLst>
                <a:gd name="T0" fmla="*/ 2147483647 w 10"/>
                <a:gd name="T1" fmla="*/ 0 h 22"/>
                <a:gd name="T2" fmla="*/ 2147483647 w 10"/>
                <a:gd name="T3" fmla="*/ 2147483647 h 22"/>
                <a:gd name="T4" fmla="*/ 0 w 10"/>
                <a:gd name="T5" fmla="*/ 2147483647 h 22"/>
                <a:gd name="T6" fmla="*/ 2147483647 w 10"/>
                <a:gd name="T7" fmla="*/ 0 h 22"/>
                <a:gd name="T8" fmla="*/ 0 60000 65536"/>
                <a:gd name="T9" fmla="*/ 0 60000 65536"/>
                <a:gd name="T10" fmla="*/ 0 60000 65536"/>
                <a:gd name="T11" fmla="*/ 0 60000 65536"/>
                <a:gd name="T12" fmla="*/ 0 w 10"/>
                <a:gd name="T13" fmla="*/ 0 h 22"/>
                <a:gd name="T14" fmla="*/ 10 w 10"/>
                <a:gd name="T15" fmla="*/ 22 h 22"/>
              </a:gdLst>
              <a:ahLst/>
              <a:cxnLst>
                <a:cxn ang="T8">
                  <a:pos x="T0" y="T1"/>
                </a:cxn>
                <a:cxn ang="T9">
                  <a:pos x="T2" y="T3"/>
                </a:cxn>
                <a:cxn ang="T10">
                  <a:pos x="T4" y="T5"/>
                </a:cxn>
                <a:cxn ang="T11">
                  <a:pos x="T6" y="T7"/>
                </a:cxn>
              </a:cxnLst>
              <a:rect l="T12" t="T13" r="T14" b="T15"/>
              <a:pathLst>
                <a:path w="10" h="22">
                  <a:moveTo>
                    <a:pt x="1" y="0"/>
                  </a:moveTo>
                  <a:lnTo>
                    <a:pt x="10" y="22"/>
                  </a:lnTo>
                  <a:lnTo>
                    <a:pt x="0" y="7"/>
                  </a:lnTo>
                  <a:lnTo>
                    <a:pt x="1"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7" name="Freeform 1277"/>
            <p:cNvSpPr>
              <a:spLocks/>
            </p:cNvSpPr>
            <p:nvPr/>
          </p:nvSpPr>
          <p:spPr bwMode="auto">
            <a:xfrm>
              <a:off x="1482450" y="3378810"/>
              <a:ext cx="106198" cy="83441"/>
            </a:xfrm>
            <a:custGeom>
              <a:avLst/>
              <a:gdLst>
                <a:gd name="T0" fmla="*/ 2147483647 w 216"/>
                <a:gd name="T1" fmla="*/ 2147483647 h 167"/>
                <a:gd name="T2" fmla="*/ 2147483647 w 216"/>
                <a:gd name="T3" fmla="*/ 2147483647 h 167"/>
                <a:gd name="T4" fmla="*/ 2147483647 w 216"/>
                <a:gd name="T5" fmla="*/ 2147483647 h 167"/>
                <a:gd name="T6" fmla="*/ 2147483647 w 216"/>
                <a:gd name="T7" fmla="*/ 2147483647 h 167"/>
                <a:gd name="T8" fmla="*/ 0 w 216"/>
                <a:gd name="T9" fmla="*/ 2147483647 h 167"/>
                <a:gd name="T10" fmla="*/ 2147483647 w 216"/>
                <a:gd name="T11" fmla="*/ 2147483647 h 167"/>
                <a:gd name="T12" fmla="*/ 2147483647 w 216"/>
                <a:gd name="T13" fmla="*/ 0 h 167"/>
                <a:gd name="T14" fmla="*/ 2147483647 w 216"/>
                <a:gd name="T15" fmla="*/ 2147483647 h 167"/>
                <a:gd name="T16" fmla="*/ 2147483647 w 216"/>
                <a:gd name="T17" fmla="*/ 2147483647 h 167"/>
                <a:gd name="T18" fmla="*/ 2147483647 w 216"/>
                <a:gd name="T19" fmla="*/ 2147483647 h 167"/>
                <a:gd name="T20" fmla="*/ 2147483647 w 216"/>
                <a:gd name="T21" fmla="*/ 2147483647 h 167"/>
                <a:gd name="T22" fmla="*/ 2147483647 w 216"/>
                <a:gd name="T23" fmla="*/ 2147483647 h 167"/>
                <a:gd name="T24" fmla="*/ 2147483647 w 216"/>
                <a:gd name="T25" fmla="*/ 2147483647 h 167"/>
                <a:gd name="T26" fmla="*/ 2147483647 w 216"/>
                <a:gd name="T27" fmla="*/ 2147483647 h 167"/>
                <a:gd name="T28" fmla="*/ 2147483647 w 216"/>
                <a:gd name="T29" fmla="*/ 2147483647 h 167"/>
                <a:gd name="T30" fmla="*/ 2147483647 w 216"/>
                <a:gd name="T31" fmla="*/ 2147483647 h 167"/>
                <a:gd name="T32" fmla="*/ 2147483647 w 216"/>
                <a:gd name="T33" fmla="*/ 2147483647 h 167"/>
                <a:gd name="T34" fmla="*/ 2147483647 w 216"/>
                <a:gd name="T35" fmla="*/ 2147483647 h 167"/>
                <a:gd name="T36" fmla="*/ 2147483647 w 216"/>
                <a:gd name="T37" fmla="*/ 2147483647 h 167"/>
                <a:gd name="T38" fmla="*/ 2147483647 w 216"/>
                <a:gd name="T39" fmla="*/ 2147483647 h 167"/>
                <a:gd name="T40" fmla="*/ 2147483647 w 216"/>
                <a:gd name="T41" fmla="*/ 2147483647 h 167"/>
                <a:gd name="T42" fmla="*/ 2147483647 w 216"/>
                <a:gd name="T43" fmla="*/ 2147483647 h 167"/>
                <a:gd name="T44" fmla="*/ 2147483647 w 216"/>
                <a:gd name="T45" fmla="*/ 2147483647 h 167"/>
                <a:gd name="T46" fmla="*/ 2147483647 w 216"/>
                <a:gd name="T47" fmla="*/ 2147483647 h 167"/>
                <a:gd name="T48" fmla="*/ 2147483647 w 216"/>
                <a:gd name="T49" fmla="*/ 2147483647 h 167"/>
                <a:gd name="T50" fmla="*/ 2147483647 w 216"/>
                <a:gd name="T51" fmla="*/ 2147483647 h 167"/>
                <a:gd name="T52" fmla="*/ 2147483647 w 216"/>
                <a:gd name="T53" fmla="*/ 2147483647 h 167"/>
                <a:gd name="T54" fmla="*/ 2147483647 w 216"/>
                <a:gd name="T55" fmla="*/ 2147483647 h 167"/>
                <a:gd name="T56" fmla="*/ 2147483647 w 216"/>
                <a:gd name="T57" fmla="*/ 2147483647 h 167"/>
                <a:gd name="T58" fmla="*/ 2147483647 w 216"/>
                <a:gd name="T59" fmla="*/ 2147483647 h 167"/>
                <a:gd name="T60" fmla="*/ 2147483647 w 216"/>
                <a:gd name="T61" fmla="*/ 2147483647 h 167"/>
                <a:gd name="T62" fmla="*/ 2147483647 w 216"/>
                <a:gd name="T63" fmla="*/ 2147483647 h 167"/>
                <a:gd name="T64" fmla="*/ 2147483647 w 216"/>
                <a:gd name="T65" fmla="*/ 2147483647 h 167"/>
                <a:gd name="T66" fmla="*/ 2147483647 w 216"/>
                <a:gd name="T67" fmla="*/ 2147483647 h 167"/>
                <a:gd name="T68" fmla="*/ 2147483647 w 216"/>
                <a:gd name="T69" fmla="*/ 2147483647 h 167"/>
                <a:gd name="T70" fmla="*/ 2147483647 w 216"/>
                <a:gd name="T71" fmla="*/ 2147483647 h 167"/>
                <a:gd name="T72" fmla="*/ 2147483647 w 216"/>
                <a:gd name="T73" fmla="*/ 2147483647 h 167"/>
                <a:gd name="T74" fmla="*/ 2147483647 w 216"/>
                <a:gd name="T75" fmla="*/ 2147483647 h 167"/>
                <a:gd name="T76" fmla="*/ 2147483647 w 216"/>
                <a:gd name="T77" fmla="*/ 2147483647 h 167"/>
                <a:gd name="T78" fmla="*/ 2147483647 w 216"/>
                <a:gd name="T79" fmla="*/ 2147483647 h 167"/>
                <a:gd name="T80" fmla="*/ 2147483647 w 216"/>
                <a:gd name="T81" fmla="*/ 2147483647 h 16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16"/>
                <a:gd name="T124" fmla="*/ 0 h 167"/>
                <a:gd name="T125" fmla="*/ 216 w 216"/>
                <a:gd name="T126" fmla="*/ 167 h 16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16" h="167">
                  <a:moveTo>
                    <a:pt x="36" y="31"/>
                  </a:moveTo>
                  <a:lnTo>
                    <a:pt x="36" y="16"/>
                  </a:lnTo>
                  <a:lnTo>
                    <a:pt x="15" y="10"/>
                  </a:lnTo>
                  <a:lnTo>
                    <a:pt x="10" y="20"/>
                  </a:lnTo>
                  <a:lnTo>
                    <a:pt x="0" y="13"/>
                  </a:lnTo>
                  <a:lnTo>
                    <a:pt x="1" y="4"/>
                  </a:lnTo>
                  <a:lnTo>
                    <a:pt x="14" y="0"/>
                  </a:lnTo>
                  <a:lnTo>
                    <a:pt x="116" y="35"/>
                  </a:lnTo>
                  <a:lnTo>
                    <a:pt x="148" y="76"/>
                  </a:lnTo>
                  <a:lnTo>
                    <a:pt x="152" y="89"/>
                  </a:lnTo>
                  <a:lnTo>
                    <a:pt x="195" y="117"/>
                  </a:lnTo>
                  <a:lnTo>
                    <a:pt x="207" y="148"/>
                  </a:lnTo>
                  <a:lnTo>
                    <a:pt x="211" y="147"/>
                  </a:lnTo>
                  <a:lnTo>
                    <a:pt x="216" y="157"/>
                  </a:lnTo>
                  <a:lnTo>
                    <a:pt x="201" y="167"/>
                  </a:lnTo>
                  <a:lnTo>
                    <a:pt x="154" y="148"/>
                  </a:lnTo>
                  <a:lnTo>
                    <a:pt x="159" y="136"/>
                  </a:lnTo>
                  <a:lnTo>
                    <a:pt x="150" y="144"/>
                  </a:lnTo>
                  <a:lnTo>
                    <a:pt x="141" y="134"/>
                  </a:lnTo>
                  <a:lnTo>
                    <a:pt x="149" y="123"/>
                  </a:lnTo>
                  <a:lnTo>
                    <a:pt x="120" y="125"/>
                  </a:lnTo>
                  <a:lnTo>
                    <a:pt x="112" y="119"/>
                  </a:lnTo>
                  <a:lnTo>
                    <a:pt x="123" y="118"/>
                  </a:lnTo>
                  <a:lnTo>
                    <a:pt x="112" y="105"/>
                  </a:lnTo>
                  <a:lnTo>
                    <a:pt x="82" y="96"/>
                  </a:lnTo>
                  <a:lnTo>
                    <a:pt x="79" y="87"/>
                  </a:lnTo>
                  <a:lnTo>
                    <a:pt x="101" y="81"/>
                  </a:lnTo>
                  <a:lnTo>
                    <a:pt x="86" y="79"/>
                  </a:lnTo>
                  <a:lnTo>
                    <a:pt x="83" y="72"/>
                  </a:lnTo>
                  <a:lnTo>
                    <a:pt x="78" y="76"/>
                  </a:lnTo>
                  <a:lnTo>
                    <a:pt x="62" y="61"/>
                  </a:lnTo>
                  <a:lnTo>
                    <a:pt x="56" y="66"/>
                  </a:lnTo>
                  <a:lnTo>
                    <a:pt x="51" y="61"/>
                  </a:lnTo>
                  <a:lnTo>
                    <a:pt x="54" y="49"/>
                  </a:lnTo>
                  <a:lnTo>
                    <a:pt x="46" y="46"/>
                  </a:lnTo>
                  <a:lnTo>
                    <a:pt x="44" y="54"/>
                  </a:lnTo>
                  <a:lnTo>
                    <a:pt x="38" y="45"/>
                  </a:lnTo>
                  <a:lnTo>
                    <a:pt x="23" y="49"/>
                  </a:lnTo>
                  <a:lnTo>
                    <a:pt x="24" y="36"/>
                  </a:lnTo>
                  <a:lnTo>
                    <a:pt x="19" y="28"/>
                  </a:lnTo>
                  <a:lnTo>
                    <a:pt x="36" y="3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8" name="Freeform 1278"/>
            <p:cNvSpPr>
              <a:spLocks/>
            </p:cNvSpPr>
            <p:nvPr/>
          </p:nvSpPr>
          <p:spPr bwMode="auto">
            <a:xfrm>
              <a:off x="749683" y="2699144"/>
              <a:ext cx="10620" cy="12137"/>
            </a:xfrm>
            <a:custGeom>
              <a:avLst/>
              <a:gdLst>
                <a:gd name="T0" fmla="*/ 2147483647 w 22"/>
                <a:gd name="T1" fmla="*/ 2147483647 h 24"/>
                <a:gd name="T2" fmla="*/ 2147483647 w 22"/>
                <a:gd name="T3" fmla="*/ 0 h 24"/>
                <a:gd name="T4" fmla="*/ 2147483647 w 22"/>
                <a:gd name="T5" fmla="*/ 2147483647 h 24"/>
                <a:gd name="T6" fmla="*/ 2147483647 w 22"/>
                <a:gd name="T7" fmla="*/ 2147483647 h 24"/>
                <a:gd name="T8" fmla="*/ 0 w 22"/>
                <a:gd name="T9" fmla="*/ 2147483647 h 24"/>
                <a:gd name="T10" fmla="*/ 2147483647 w 22"/>
                <a:gd name="T11" fmla="*/ 2147483647 h 24"/>
                <a:gd name="T12" fmla="*/ 0 60000 65536"/>
                <a:gd name="T13" fmla="*/ 0 60000 65536"/>
                <a:gd name="T14" fmla="*/ 0 60000 65536"/>
                <a:gd name="T15" fmla="*/ 0 60000 65536"/>
                <a:gd name="T16" fmla="*/ 0 60000 65536"/>
                <a:gd name="T17" fmla="*/ 0 60000 65536"/>
                <a:gd name="T18" fmla="*/ 0 w 22"/>
                <a:gd name="T19" fmla="*/ 0 h 24"/>
                <a:gd name="T20" fmla="*/ 22 w 22"/>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2" h="24">
                  <a:moveTo>
                    <a:pt x="2" y="3"/>
                  </a:moveTo>
                  <a:lnTo>
                    <a:pt x="11" y="0"/>
                  </a:lnTo>
                  <a:lnTo>
                    <a:pt x="22" y="23"/>
                  </a:lnTo>
                  <a:lnTo>
                    <a:pt x="8" y="24"/>
                  </a:lnTo>
                  <a:lnTo>
                    <a:pt x="0" y="10"/>
                  </a:lnTo>
                  <a:lnTo>
                    <a:pt x="2"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9" name="Freeform 1279"/>
            <p:cNvSpPr>
              <a:spLocks/>
            </p:cNvSpPr>
            <p:nvPr/>
          </p:nvSpPr>
          <p:spPr bwMode="auto">
            <a:xfrm>
              <a:off x="547907" y="2862992"/>
              <a:ext cx="66753" cy="34894"/>
            </a:xfrm>
            <a:custGeom>
              <a:avLst/>
              <a:gdLst>
                <a:gd name="T0" fmla="*/ 2147483647 w 135"/>
                <a:gd name="T1" fmla="*/ 2147483647 h 71"/>
                <a:gd name="T2" fmla="*/ 2147483647 w 135"/>
                <a:gd name="T3" fmla="*/ 2147483647 h 71"/>
                <a:gd name="T4" fmla="*/ 2147483647 w 135"/>
                <a:gd name="T5" fmla="*/ 2147483647 h 71"/>
                <a:gd name="T6" fmla="*/ 0 w 135"/>
                <a:gd name="T7" fmla="*/ 2147483647 h 71"/>
                <a:gd name="T8" fmla="*/ 2147483647 w 135"/>
                <a:gd name="T9" fmla="*/ 0 h 71"/>
                <a:gd name="T10" fmla="*/ 2147483647 w 135"/>
                <a:gd name="T11" fmla="*/ 2147483647 h 71"/>
                <a:gd name="T12" fmla="*/ 2147483647 w 135"/>
                <a:gd name="T13" fmla="*/ 2147483647 h 71"/>
                <a:gd name="T14" fmla="*/ 2147483647 w 135"/>
                <a:gd name="T15" fmla="*/ 2147483647 h 71"/>
                <a:gd name="T16" fmla="*/ 2147483647 w 135"/>
                <a:gd name="T17" fmla="*/ 2147483647 h 71"/>
                <a:gd name="T18" fmla="*/ 2147483647 w 135"/>
                <a:gd name="T19" fmla="*/ 2147483647 h 71"/>
                <a:gd name="T20" fmla="*/ 2147483647 w 135"/>
                <a:gd name="T21" fmla="*/ 2147483647 h 71"/>
                <a:gd name="T22" fmla="*/ 2147483647 w 135"/>
                <a:gd name="T23" fmla="*/ 2147483647 h 71"/>
                <a:gd name="T24" fmla="*/ 2147483647 w 135"/>
                <a:gd name="T25" fmla="*/ 2147483647 h 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5"/>
                <a:gd name="T40" fmla="*/ 0 h 71"/>
                <a:gd name="T41" fmla="*/ 135 w 135"/>
                <a:gd name="T42" fmla="*/ 71 h 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5" h="71">
                  <a:moveTo>
                    <a:pt x="91" y="71"/>
                  </a:moveTo>
                  <a:lnTo>
                    <a:pt x="48" y="40"/>
                  </a:lnTo>
                  <a:lnTo>
                    <a:pt x="12" y="42"/>
                  </a:lnTo>
                  <a:lnTo>
                    <a:pt x="0" y="26"/>
                  </a:lnTo>
                  <a:lnTo>
                    <a:pt x="4" y="0"/>
                  </a:lnTo>
                  <a:lnTo>
                    <a:pt x="40" y="18"/>
                  </a:lnTo>
                  <a:lnTo>
                    <a:pt x="69" y="10"/>
                  </a:lnTo>
                  <a:lnTo>
                    <a:pt x="102" y="41"/>
                  </a:lnTo>
                  <a:lnTo>
                    <a:pt x="135" y="45"/>
                  </a:lnTo>
                  <a:lnTo>
                    <a:pt x="133" y="58"/>
                  </a:lnTo>
                  <a:lnTo>
                    <a:pt x="110" y="57"/>
                  </a:lnTo>
                  <a:lnTo>
                    <a:pt x="102" y="70"/>
                  </a:lnTo>
                  <a:lnTo>
                    <a:pt x="91" y="7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0" name="Freeform 1280"/>
            <p:cNvSpPr>
              <a:spLocks/>
            </p:cNvSpPr>
            <p:nvPr/>
          </p:nvSpPr>
          <p:spPr bwMode="auto">
            <a:xfrm>
              <a:off x="1324671" y="3136072"/>
              <a:ext cx="21239" cy="50065"/>
            </a:xfrm>
            <a:custGeom>
              <a:avLst/>
              <a:gdLst>
                <a:gd name="T0" fmla="*/ 2147483647 w 41"/>
                <a:gd name="T1" fmla="*/ 2147483647 h 103"/>
                <a:gd name="T2" fmla="*/ 2147483647 w 41"/>
                <a:gd name="T3" fmla="*/ 2147483647 h 103"/>
                <a:gd name="T4" fmla="*/ 2147483647 w 41"/>
                <a:gd name="T5" fmla="*/ 2147483647 h 103"/>
                <a:gd name="T6" fmla="*/ 2147483647 w 41"/>
                <a:gd name="T7" fmla="*/ 2147483647 h 103"/>
                <a:gd name="T8" fmla="*/ 2147483647 w 41"/>
                <a:gd name="T9" fmla="*/ 2147483647 h 103"/>
                <a:gd name="T10" fmla="*/ 2147483647 w 41"/>
                <a:gd name="T11" fmla="*/ 2147483647 h 103"/>
                <a:gd name="T12" fmla="*/ 2147483647 w 41"/>
                <a:gd name="T13" fmla="*/ 2147483647 h 103"/>
                <a:gd name="T14" fmla="*/ 2147483647 w 41"/>
                <a:gd name="T15" fmla="*/ 2147483647 h 103"/>
                <a:gd name="T16" fmla="*/ 2147483647 w 41"/>
                <a:gd name="T17" fmla="*/ 2147483647 h 103"/>
                <a:gd name="T18" fmla="*/ 0 w 41"/>
                <a:gd name="T19" fmla="*/ 2147483647 h 103"/>
                <a:gd name="T20" fmla="*/ 2147483647 w 41"/>
                <a:gd name="T21" fmla="*/ 0 h 103"/>
                <a:gd name="T22" fmla="*/ 2147483647 w 41"/>
                <a:gd name="T23" fmla="*/ 2147483647 h 1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103"/>
                <a:gd name="T38" fmla="*/ 41 w 41"/>
                <a:gd name="T39" fmla="*/ 103 h 10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103">
                  <a:moveTo>
                    <a:pt x="31" y="20"/>
                  </a:moveTo>
                  <a:lnTo>
                    <a:pt x="41" y="74"/>
                  </a:lnTo>
                  <a:lnTo>
                    <a:pt x="38" y="103"/>
                  </a:lnTo>
                  <a:lnTo>
                    <a:pt x="34" y="103"/>
                  </a:lnTo>
                  <a:lnTo>
                    <a:pt x="26" y="75"/>
                  </a:lnTo>
                  <a:lnTo>
                    <a:pt x="32" y="54"/>
                  </a:lnTo>
                  <a:lnTo>
                    <a:pt x="24" y="65"/>
                  </a:lnTo>
                  <a:lnTo>
                    <a:pt x="12" y="50"/>
                  </a:lnTo>
                  <a:lnTo>
                    <a:pt x="17" y="35"/>
                  </a:lnTo>
                  <a:lnTo>
                    <a:pt x="0" y="14"/>
                  </a:lnTo>
                  <a:lnTo>
                    <a:pt x="7" y="0"/>
                  </a:lnTo>
                  <a:lnTo>
                    <a:pt x="31" y="2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1" name="Freeform 1281"/>
            <p:cNvSpPr>
              <a:spLocks/>
            </p:cNvSpPr>
            <p:nvPr/>
          </p:nvSpPr>
          <p:spPr bwMode="auto">
            <a:xfrm>
              <a:off x="1342875" y="3108765"/>
              <a:ext cx="19722" cy="45514"/>
            </a:xfrm>
            <a:custGeom>
              <a:avLst/>
              <a:gdLst>
                <a:gd name="T0" fmla="*/ 2147483647 w 42"/>
                <a:gd name="T1" fmla="*/ 2147483647 h 88"/>
                <a:gd name="T2" fmla="*/ 0 w 42"/>
                <a:gd name="T3" fmla="*/ 2147483647 h 88"/>
                <a:gd name="T4" fmla="*/ 2147483647 w 42"/>
                <a:gd name="T5" fmla="*/ 2147483647 h 88"/>
                <a:gd name="T6" fmla="*/ 2147483647 w 42"/>
                <a:gd name="T7" fmla="*/ 0 h 88"/>
                <a:gd name="T8" fmla="*/ 2147483647 w 42"/>
                <a:gd name="T9" fmla="*/ 2147483647 h 88"/>
                <a:gd name="T10" fmla="*/ 2147483647 w 42"/>
                <a:gd name="T11" fmla="*/ 2147483647 h 88"/>
                <a:gd name="T12" fmla="*/ 2147483647 w 42"/>
                <a:gd name="T13" fmla="*/ 2147483647 h 88"/>
                <a:gd name="T14" fmla="*/ 2147483647 w 42"/>
                <a:gd name="T15" fmla="*/ 2147483647 h 88"/>
                <a:gd name="T16" fmla="*/ 2147483647 w 42"/>
                <a:gd name="T17" fmla="*/ 2147483647 h 88"/>
                <a:gd name="T18" fmla="*/ 2147483647 w 42"/>
                <a:gd name="T19" fmla="*/ 2147483647 h 88"/>
                <a:gd name="T20" fmla="*/ 2147483647 w 42"/>
                <a:gd name="T21" fmla="*/ 2147483647 h 88"/>
                <a:gd name="T22" fmla="*/ 2147483647 w 42"/>
                <a:gd name="T23" fmla="*/ 2147483647 h 88"/>
                <a:gd name="T24" fmla="*/ 2147483647 w 42"/>
                <a:gd name="T25" fmla="*/ 2147483647 h 88"/>
                <a:gd name="T26" fmla="*/ 2147483647 w 42"/>
                <a:gd name="T27" fmla="*/ 2147483647 h 88"/>
                <a:gd name="T28" fmla="*/ 2147483647 w 42"/>
                <a:gd name="T29" fmla="*/ 2147483647 h 88"/>
                <a:gd name="T30" fmla="*/ 2147483647 w 42"/>
                <a:gd name="T31" fmla="*/ 2147483647 h 88"/>
                <a:gd name="T32" fmla="*/ 2147483647 w 42"/>
                <a:gd name="T33" fmla="*/ 2147483647 h 88"/>
                <a:gd name="T34" fmla="*/ 2147483647 w 42"/>
                <a:gd name="T35" fmla="*/ 2147483647 h 88"/>
                <a:gd name="T36" fmla="*/ 2147483647 w 42"/>
                <a:gd name="T37" fmla="*/ 2147483647 h 88"/>
                <a:gd name="T38" fmla="*/ 2147483647 w 42"/>
                <a:gd name="T39" fmla="*/ 2147483647 h 88"/>
                <a:gd name="T40" fmla="*/ 2147483647 w 42"/>
                <a:gd name="T41" fmla="*/ 2147483647 h 88"/>
                <a:gd name="T42" fmla="*/ 2147483647 w 42"/>
                <a:gd name="T43" fmla="*/ 2147483647 h 8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2"/>
                <a:gd name="T67" fmla="*/ 0 h 88"/>
                <a:gd name="T68" fmla="*/ 42 w 42"/>
                <a:gd name="T69" fmla="*/ 88 h 8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2" h="88">
                  <a:moveTo>
                    <a:pt x="8" y="46"/>
                  </a:moveTo>
                  <a:lnTo>
                    <a:pt x="0" y="10"/>
                  </a:lnTo>
                  <a:lnTo>
                    <a:pt x="3" y="1"/>
                  </a:lnTo>
                  <a:lnTo>
                    <a:pt x="17" y="0"/>
                  </a:lnTo>
                  <a:lnTo>
                    <a:pt x="23" y="2"/>
                  </a:lnTo>
                  <a:lnTo>
                    <a:pt x="36" y="23"/>
                  </a:lnTo>
                  <a:lnTo>
                    <a:pt x="42" y="48"/>
                  </a:lnTo>
                  <a:lnTo>
                    <a:pt x="22" y="9"/>
                  </a:lnTo>
                  <a:lnTo>
                    <a:pt x="22" y="26"/>
                  </a:lnTo>
                  <a:lnTo>
                    <a:pt x="38" y="53"/>
                  </a:lnTo>
                  <a:lnTo>
                    <a:pt x="31" y="56"/>
                  </a:lnTo>
                  <a:lnTo>
                    <a:pt x="37" y="66"/>
                  </a:lnTo>
                  <a:lnTo>
                    <a:pt x="27" y="63"/>
                  </a:lnTo>
                  <a:lnTo>
                    <a:pt x="26" y="77"/>
                  </a:lnTo>
                  <a:lnTo>
                    <a:pt x="22" y="72"/>
                  </a:lnTo>
                  <a:lnTo>
                    <a:pt x="11" y="88"/>
                  </a:lnTo>
                  <a:lnTo>
                    <a:pt x="7" y="84"/>
                  </a:lnTo>
                  <a:lnTo>
                    <a:pt x="9" y="66"/>
                  </a:lnTo>
                  <a:lnTo>
                    <a:pt x="18" y="62"/>
                  </a:lnTo>
                  <a:lnTo>
                    <a:pt x="11" y="55"/>
                  </a:lnTo>
                  <a:lnTo>
                    <a:pt x="19" y="48"/>
                  </a:lnTo>
                  <a:lnTo>
                    <a:pt x="8" y="4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2" name="Freeform 1282"/>
            <p:cNvSpPr>
              <a:spLocks/>
            </p:cNvSpPr>
            <p:nvPr/>
          </p:nvSpPr>
          <p:spPr bwMode="auto">
            <a:xfrm>
              <a:off x="1350460" y="3160347"/>
              <a:ext cx="15172" cy="28826"/>
            </a:xfrm>
            <a:custGeom>
              <a:avLst/>
              <a:gdLst>
                <a:gd name="T0" fmla="*/ 2147483647 w 27"/>
                <a:gd name="T1" fmla="*/ 2147483647 h 62"/>
                <a:gd name="T2" fmla="*/ 0 w 27"/>
                <a:gd name="T3" fmla="*/ 2147483647 h 62"/>
                <a:gd name="T4" fmla="*/ 2147483647 w 27"/>
                <a:gd name="T5" fmla="*/ 2147483647 h 62"/>
                <a:gd name="T6" fmla="*/ 2147483647 w 27"/>
                <a:gd name="T7" fmla="*/ 0 h 62"/>
                <a:gd name="T8" fmla="*/ 2147483647 w 27"/>
                <a:gd name="T9" fmla="*/ 2147483647 h 62"/>
                <a:gd name="T10" fmla="*/ 2147483647 w 27"/>
                <a:gd name="T11" fmla="*/ 2147483647 h 62"/>
                <a:gd name="T12" fmla="*/ 2147483647 w 27"/>
                <a:gd name="T13" fmla="*/ 2147483647 h 62"/>
                <a:gd name="T14" fmla="*/ 2147483647 w 27"/>
                <a:gd name="T15" fmla="*/ 2147483647 h 62"/>
                <a:gd name="T16" fmla="*/ 2147483647 w 27"/>
                <a:gd name="T17" fmla="*/ 2147483647 h 62"/>
                <a:gd name="T18" fmla="*/ 2147483647 w 27"/>
                <a:gd name="T19" fmla="*/ 2147483647 h 62"/>
                <a:gd name="T20" fmla="*/ 2147483647 w 27"/>
                <a:gd name="T21" fmla="*/ 2147483647 h 62"/>
                <a:gd name="T22" fmla="*/ 2147483647 w 27"/>
                <a:gd name="T23" fmla="*/ 2147483647 h 62"/>
                <a:gd name="T24" fmla="*/ 2147483647 w 27"/>
                <a:gd name="T25" fmla="*/ 2147483647 h 62"/>
                <a:gd name="T26" fmla="*/ 2147483647 w 27"/>
                <a:gd name="T27" fmla="*/ 2147483647 h 62"/>
                <a:gd name="T28" fmla="*/ 2147483647 w 27"/>
                <a:gd name="T29" fmla="*/ 2147483647 h 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
                <a:gd name="T46" fmla="*/ 0 h 62"/>
                <a:gd name="T47" fmla="*/ 27 w 27"/>
                <a:gd name="T48" fmla="*/ 62 h 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 h="62">
                  <a:moveTo>
                    <a:pt x="10" y="22"/>
                  </a:moveTo>
                  <a:lnTo>
                    <a:pt x="0" y="14"/>
                  </a:lnTo>
                  <a:lnTo>
                    <a:pt x="1" y="4"/>
                  </a:lnTo>
                  <a:lnTo>
                    <a:pt x="9" y="0"/>
                  </a:lnTo>
                  <a:lnTo>
                    <a:pt x="18" y="11"/>
                  </a:lnTo>
                  <a:lnTo>
                    <a:pt x="25" y="9"/>
                  </a:lnTo>
                  <a:lnTo>
                    <a:pt x="27" y="22"/>
                  </a:lnTo>
                  <a:lnTo>
                    <a:pt x="19" y="22"/>
                  </a:lnTo>
                  <a:lnTo>
                    <a:pt x="20" y="62"/>
                  </a:lnTo>
                  <a:lnTo>
                    <a:pt x="17" y="51"/>
                  </a:lnTo>
                  <a:lnTo>
                    <a:pt x="9" y="50"/>
                  </a:lnTo>
                  <a:lnTo>
                    <a:pt x="7" y="37"/>
                  </a:lnTo>
                  <a:lnTo>
                    <a:pt x="17" y="30"/>
                  </a:lnTo>
                  <a:lnTo>
                    <a:pt x="7" y="25"/>
                  </a:lnTo>
                  <a:lnTo>
                    <a:pt x="10" y="2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3" name="Freeform 1283"/>
            <p:cNvSpPr>
              <a:spLocks/>
            </p:cNvSpPr>
            <p:nvPr/>
          </p:nvSpPr>
          <p:spPr bwMode="auto">
            <a:xfrm>
              <a:off x="1359563" y="3152761"/>
              <a:ext cx="21239" cy="24273"/>
            </a:xfrm>
            <a:custGeom>
              <a:avLst/>
              <a:gdLst>
                <a:gd name="T0" fmla="*/ 0 w 42"/>
                <a:gd name="T1" fmla="*/ 2147483647 h 51"/>
                <a:gd name="T2" fmla="*/ 2147483647 w 42"/>
                <a:gd name="T3" fmla="*/ 0 h 51"/>
                <a:gd name="T4" fmla="*/ 2147483647 w 42"/>
                <a:gd name="T5" fmla="*/ 2147483647 h 51"/>
                <a:gd name="T6" fmla="*/ 2147483647 w 42"/>
                <a:gd name="T7" fmla="*/ 2147483647 h 51"/>
                <a:gd name="T8" fmla="*/ 2147483647 w 42"/>
                <a:gd name="T9" fmla="*/ 2147483647 h 51"/>
                <a:gd name="T10" fmla="*/ 2147483647 w 42"/>
                <a:gd name="T11" fmla="*/ 2147483647 h 51"/>
                <a:gd name="T12" fmla="*/ 2147483647 w 42"/>
                <a:gd name="T13" fmla="*/ 2147483647 h 51"/>
                <a:gd name="T14" fmla="*/ 2147483647 w 42"/>
                <a:gd name="T15" fmla="*/ 2147483647 h 51"/>
                <a:gd name="T16" fmla="*/ 2147483647 w 42"/>
                <a:gd name="T17" fmla="*/ 2147483647 h 51"/>
                <a:gd name="T18" fmla="*/ 0 w 42"/>
                <a:gd name="T19" fmla="*/ 2147483647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51"/>
                <a:gd name="T32" fmla="*/ 42 w 42"/>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51">
                  <a:moveTo>
                    <a:pt x="0" y="4"/>
                  </a:moveTo>
                  <a:lnTo>
                    <a:pt x="3" y="0"/>
                  </a:lnTo>
                  <a:lnTo>
                    <a:pt x="38" y="9"/>
                  </a:lnTo>
                  <a:lnTo>
                    <a:pt x="42" y="36"/>
                  </a:lnTo>
                  <a:lnTo>
                    <a:pt x="28" y="21"/>
                  </a:lnTo>
                  <a:lnTo>
                    <a:pt x="36" y="49"/>
                  </a:lnTo>
                  <a:lnTo>
                    <a:pt x="19" y="51"/>
                  </a:lnTo>
                  <a:lnTo>
                    <a:pt x="13" y="18"/>
                  </a:lnTo>
                  <a:lnTo>
                    <a:pt x="6" y="16"/>
                  </a:lnTo>
                  <a:lnTo>
                    <a:pt x="0" y="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4" name="Freeform 1284"/>
            <p:cNvSpPr>
              <a:spLocks/>
            </p:cNvSpPr>
            <p:nvPr/>
          </p:nvSpPr>
          <p:spPr bwMode="auto">
            <a:xfrm>
              <a:off x="1382320" y="3163381"/>
              <a:ext cx="6069" cy="10620"/>
            </a:xfrm>
            <a:custGeom>
              <a:avLst/>
              <a:gdLst>
                <a:gd name="T0" fmla="*/ 2147483647 w 12"/>
                <a:gd name="T1" fmla="*/ 2147483647 h 20"/>
                <a:gd name="T2" fmla="*/ 2147483647 w 12"/>
                <a:gd name="T3" fmla="*/ 2147483647 h 20"/>
                <a:gd name="T4" fmla="*/ 2147483647 w 12"/>
                <a:gd name="T5" fmla="*/ 2147483647 h 20"/>
                <a:gd name="T6" fmla="*/ 0 w 12"/>
                <a:gd name="T7" fmla="*/ 0 h 20"/>
                <a:gd name="T8" fmla="*/ 2147483647 w 12"/>
                <a:gd name="T9" fmla="*/ 2147483647 h 20"/>
                <a:gd name="T10" fmla="*/ 0 60000 65536"/>
                <a:gd name="T11" fmla="*/ 0 60000 65536"/>
                <a:gd name="T12" fmla="*/ 0 60000 65536"/>
                <a:gd name="T13" fmla="*/ 0 60000 65536"/>
                <a:gd name="T14" fmla="*/ 0 60000 65536"/>
                <a:gd name="T15" fmla="*/ 0 w 12"/>
                <a:gd name="T16" fmla="*/ 0 h 20"/>
                <a:gd name="T17" fmla="*/ 12 w 12"/>
                <a:gd name="T18" fmla="*/ 20 h 20"/>
              </a:gdLst>
              <a:ahLst/>
              <a:cxnLst>
                <a:cxn ang="T10">
                  <a:pos x="T0" y="T1"/>
                </a:cxn>
                <a:cxn ang="T11">
                  <a:pos x="T2" y="T3"/>
                </a:cxn>
                <a:cxn ang="T12">
                  <a:pos x="T4" y="T5"/>
                </a:cxn>
                <a:cxn ang="T13">
                  <a:pos x="T6" y="T7"/>
                </a:cxn>
                <a:cxn ang="T14">
                  <a:pos x="T8" y="T9"/>
                </a:cxn>
              </a:cxnLst>
              <a:rect l="T15" t="T16" r="T17" b="T18"/>
              <a:pathLst>
                <a:path w="12" h="20">
                  <a:moveTo>
                    <a:pt x="3" y="2"/>
                  </a:moveTo>
                  <a:lnTo>
                    <a:pt x="12" y="20"/>
                  </a:lnTo>
                  <a:lnTo>
                    <a:pt x="1" y="19"/>
                  </a:lnTo>
                  <a:lnTo>
                    <a:pt x="0" y="0"/>
                  </a:lnTo>
                  <a:lnTo>
                    <a:pt x="3" y="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5" name="Freeform 1285"/>
            <p:cNvSpPr>
              <a:spLocks/>
            </p:cNvSpPr>
            <p:nvPr/>
          </p:nvSpPr>
          <p:spPr bwMode="auto">
            <a:xfrm>
              <a:off x="1379286" y="3178551"/>
              <a:ext cx="9103" cy="4551"/>
            </a:xfrm>
            <a:custGeom>
              <a:avLst/>
              <a:gdLst>
                <a:gd name="T0" fmla="*/ 2147483647 w 15"/>
                <a:gd name="T1" fmla="*/ 0 h 11"/>
                <a:gd name="T2" fmla="*/ 2147483647 w 15"/>
                <a:gd name="T3" fmla="*/ 2147483647 h 11"/>
                <a:gd name="T4" fmla="*/ 2147483647 w 15"/>
                <a:gd name="T5" fmla="*/ 2147483647 h 11"/>
                <a:gd name="T6" fmla="*/ 0 w 15"/>
                <a:gd name="T7" fmla="*/ 2147483647 h 11"/>
                <a:gd name="T8" fmla="*/ 2147483647 w 15"/>
                <a:gd name="T9" fmla="*/ 0 h 11"/>
                <a:gd name="T10" fmla="*/ 0 60000 65536"/>
                <a:gd name="T11" fmla="*/ 0 60000 65536"/>
                <a:gd name="T12" fmla="*/ 0 60000 65536"/>
                <a:gd name="T13" fmla="*/ 0 60000 65536"/>
                <a:gd name="T14" fmla="*/ 0 60000 65536"/>
                <a:gd name="T15" fmla="*/ 0 w 15"/>
                <a:gd name="T16" fmla="*/ 0 h 11"/>
                <a:gd name="T17" fmla="*/ 15 w 15"/>
                <a:gd name="T18" fmla="*/ 11 h 11"/>
              </a:gdLst>
              <a:ahLst/>
              <a:cxnLst>
                <a:cxn ang="T10">
                  <a:pos x="T0" y="T1"/>
                </a:cxn>
                <a:cxn ang="T11">
                  <a:pos x="T2" y="T3"/>
                </a:cxn>
                <a:cxn ang="T12">
                  <a:pos x="T4" y="T5"/>
                </a:cxn>
                <a:cxn ang="T13">
                  <a:pos x="T6" y="T7"/>
                </a:cxn>
                <a:cxn ang="T14">
                  <a:pos x="T8" y="T9"/>
                </a:cxn>
              </a:cxnLst>
              <a:rect l="T15" t="T16" r="T17" b="T18"/>
              <a:pathLst>
                <a:path w="15" h="11">
                  <a:moveTo>
                    <a:pt x="13" y="0"/>
                  </a:moveTo>
                  <a:lnTo>
                    <a:pt x="15" y="9"/>
                  </a:lnTo>
                  <a:lnTo>
                    <a:pt x="12" y="11"/>
                  </a:lnTo>
                  <a:lnTo>
                    <a:pt x="0" y="3"/>
                  </a:lnTo>
                  <a:lnTo>
                    <a:pt x="13"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6" name="Freeform 1287"/>
            <p:cNvSpPr>
              <a:spLocks/>
            </p:cNvSpPr>
            <p:nvPr/>
          </p:nvSpPr>
          <p:spPr bwMode="auto">
            <a:xfrm>
              <a:off x="1364114" y="3180070"/>
              <a:ext cx="39445" cy="63718"/>
            </a:xfrm>
            <a:custGeom>
              <a:avLst/>
              <a:gdLst>
                <a:gd name="T0" fmla="*/ 2147483647 w 76"/>
                <a:gd name="T1" fmla="*/ 2147483647 h 125"/>
                <a:gd name="T2" fmla="*/ 2147483647 w 76"/>
                <a:gd name="T3" fmla="*/ 2147483647 h 125"/>
                <a:gd name="T4" fmla="*/ 2147483647 w 76"/>
                <a:gd name="T5" fmla="*/ 2147483647 h 125"/>
                <a:gd name="T6" fmla="*/ 2147483647 w 76"/>
                <a:gd name="T7" fmla="*/ 2147483647 h 125"/>
                <a:gd name="T8" fmla="*/ 2147483647 w 76"/>
                <a:gd name="T9" fmla="*/ 2147483647 h 125"/>
                <a:gd name="T10" fmla="*/ 2147483647 w 76"/>
                <a:gd name="T11" fmla="*/ 2147483647 h 125"/>
                <a:gd name="T12" fmla="*/ 2147483647 w 76"/>
                <a:gd name="T13" fmla="*/ 2147483647 h 125"/>
                <a:gd name="T14" fmla="*/ 2147483647 w 76"/>
                <a:gd name="T15" fmla="*/ 2147483647 h 125"/>
                <a:gd name="T16" fmla="*/ 2147483647 w 76"/>
                <a:gd name="T17" fmla="*/ 2147483647 h 125"/>
                <a:gd name="T18" fmla="*/ 2147483647 w 76"/>
                <a:gd name="T19" fmla="*/ 2147483647 h 125"/>
                <a:gd name="T20" fmla="*/ 2147483647 w 76"/>
                <a:gd name="T21" fmla="*/ 2147483647 h 125"/>
                <a:gd name="T22" fmla="*/ 2147483647 w 76"/>
                <a:gd name="T23" fmla="*/ 2147483647 h 125"/>
                <a:gd name="T24" fmla="*/ 2147483647 w 76"/>
                <a:gd name="T25" fmla="*/ 2147483647 h 125"/>
                <a:gd name="T26" fmla="*/ 2147483647 w 76"/>
                <a:gd name="T27" fmla="*/ 2147483647 h 125"/>
                <a:gd name="T28" fmla="*/ 2147483647 w 76"/>
                <a:gd name="T29" fmla="*/ 2147483647 h 125"/>
                <a:gd name="T30" fmla="*/ 2147483647 w 76"/>
                <a:gd name="T31" fmla="*/ 2147483647 h 125"/>
                <a:gd name="T32" fmla="*/ 2147483647 w 76"/>
                <a:gd name="T33" fmla="*/ 2147483647 h 125"/>
                <a:gd name="T34" fmla="*/ 2147483647 w 76"/>
                <a:gd name="T35" fmla="*/ 2147483647 h 125"/>
                <a:gd name="T36" fmla="*/ 2147483647 w 76"/>
                <a:gd name="T37" fmla="*/ 2147483647 h 125"/>
                <a:gd name="T38" fmla="*/ 2147483647 w 76"/>
                <a:gd name="T39" fmla="*/ 2147483647 h 125"/>
                <a:gd name="T40" fmla="*/ 2147483647 w 76"/>
                <a:gd name="T41" fmla="*/ 2147483647 h 125"/>
                <a:gd name="T42" fmla="*/ 0 w 76"/>
                <a:gd name="T43" fmla="*/ 2147483647 h 125"/>
                <a:gd name="T44" fmla="*/ 2147483647 w 76"/>
                <a:gd name="T45" fmla="*/ 2147483647 h 125"/>
                <a:gd name="T46" fmla="*/ 2147483647 w 76"/>
                <a:gd name="T47" fmla="*/ 0 h 125"/>
                <a:gd name="T48" fmla="*/ 2147483647 w 76"/>
                <a:gd name="T49" fmla="*/ 2147483647 h 125"/>
                <a:gd name="T50" fmla="*/ 2147483647 w 76"/>
                <a:gd name="T51" fmla="*/ 2147483647 h 125"/>
                <a:gd name="T52" fmla="*/ 2147483647 w 76"/>
                <a:gd name="T53" fmla="*/ 2147483647 h 125"/>
                <a:gd name="T54" fmla="*/ 2147483647 w 76"/>
                <a:gd name="T55" fmla="*/ 2147483647 h 12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6"/>
                <a:gd name="T85" fmla="*/ 0 h 125"/>
                <a:gd name="T86" fmla="*/ 76 w 76"/>
                <a:gd name="T87" fmla="*/ 125 h 12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6" h="125">
                  <a:moveTo>
                    <a:pt x="42" y="26"/>
                  </a:moveTo>
                  <a:lnTo>
                    <a:pt x="56" y="45"/>
                  </a:lnTo>
                  <a:lnTo>
                    <a:pt x="53" y="53"/>
                  </a:lnTo>
                  <a:lnTo>
                    <a:pt x="68" y="69"/>
                  </a:lnTo>
                  <a:lnTo>
                    <a:pt x="54" y="59"/>
                  </a:lnTo>
                  <a:lnTo>
                    <a:pt x="59" y="74"/>
                  </a:lnTo>
                  <a:lnTo>
                    <a:pt x="76" y="88"/>
                  </a:lnTo>
                  <a:lnTo>
                    <a:pt x="70" y="105"/>
                  </a:lnTo>
                  <a:lnTo>
                    <a:pt x="76" y="105"/>
                  </a:lnTo>
                  <a:lnTo>
                    <a:pt x="75" y="124"/>
                  </a:lnTo>
                  <a:lnTo>
                    <a:pt x="65" y="125"/>
                  </a:lnTo>
                  <a:lnTo>
                    <a:pt x="61" y="103"/>
                  </a:lnTo>
                  <a:lnTo>
                    <a:pt x="55" y="104"/>
                  </a:lnTo>
                  <a:lnTo>
                    <a:pt x="48" y="89"/>
                  </a:lnTo>
                  <a:lnTo>
                    <a:pt x="24" y="77"/>
                  </a:lnTo>
                  <a:lnTo>
                    <a:pt x="34" y="74"/>
                  </a:lnTo>
                  <a:lnTo>
                    <a:pt x="32" y="64"/>
                  </a:lnTo>
                  <a:lnTo>
                    <a:pt x="35" y="61"/>
                  </a:lnTo>
                  <a:lnTo>
                    <a:pt x="17" y="54"/>
                  </a:lnTo>
                  <a:lnTo>
                    <a:pt x="23" y="42"/>
                  </a:lnTo>
                  <a:lnTo>
                    <a:pt x="23" y="17"/>
                  </a:lnTo>
                  <a:lnTo>
                    <a:pt x="0" y="32"/>
                  </a:lnTo>
                  <a:lnTo>
                    <a:pt x="11" y="11"/>
                  </a:lnTo>
                  <a:lnTo>
                    <a:pt x="6" y="0"/>
                  </a:lnTo>
                  <a:lnTo>
                    <a:pt x="24" y="2"/>
                  </a:lnTo>
                  <a:lnTo>
                    <a:pt x="30" y="7"/>
                  </a:lnTo>
                  <a:lnTo>
                    <a:pt x="29" y="22"/>
                  </a:lnTo>
                  <a:lnTo>
                    <a:pt x="42" y="2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7" name="Freeform 1288"/>
            <p:cNvSpPr>
              <a:spLocks/>
            </p:cNvSpPr>
            <p:nvPr/>
          </p:nvSpPr>
          <p:spPr bwMode="auto">
            <a:xfrm>
              <a:off x="1406595" y="3196757"/>
              <a:ext cx="18206" cy="30342"/>
            </a:xfrm>
            <a:custGeom>
              <a:avLst/>
              <a:gdLst>
                <a:gd name="T0" fmla="*/ 2147483647 w 37"/>
                <a:gd name="T1" fmla="*/ 2147483647 h 58"/>
                <a:gd name="T2" fmla="*/ 2147483647 w 37"/>
                <a:gd name="T3" fmla="*/ 2147483647 h 58"/>
                <a:gd name="T4" fmla="*/ 2147483647 w 37"/>
                <a:gd name="T5" fmla="*/ 2147483647 h 58"/>
                <a:gd name="T6" fmla="*/ 2147483647 w 37"/>
                <a:gd name="T7" fmla="*/ 2147483647 h 58"/>
                <a:gd name="T8" fmla="*/ 2147483647 w 37"/>
                <a:gd name="T9" fmla="*/ 2147483647 h 58"/>
                <a:gd name="T10" fmla="*/ 2147483647 w 37"/>
                <a:gd name="T11" fmla="*/ 2147483647 h 58"/>
                <a:gd name="T12" fmla="*/ 2147483647 w 37"/>
                <a:gd name="T13" fmla="*/ 0 h 58"/>
                <a:gd name="T14" fmla="*/ 2147483647 w 37"/>
                <a:gd name="T15" fmla="*/ 2147483647 h 58"/>
                <a:gd name="T16" fmla="*/ 2147483647 w 37"/>
                <a:gd name="T17" fmla="*/ 2147483647 h 58"/>
                <a:gd name="T18" fmla="*/ 0 w 37"/>
                <a:gd name="T19" fmla="*/ 2147483647 h 58"/>
                <a:gd name="T20" fmla="*/ 2147483647 w 37"/>
                <a:gd name="T21" fmla="*/ 2147483647 h 58"/>
                <a:gd name="T22" fmla="*/ 2147483647 w 37"/>
                <a:gd name="T23" fmla="*/ 2147483647 h 58"/>
                <a:gd name="T24" fmla="*/ 2147483647 w 37"/>
                <a:gd name="T25" fmla="*/ 2147483647 h 58"/>
                <a:gd name="T26" fmla="*/ 2147483647 w 37"/>
                <a:gd name="T27" fmla="*/ 2147483647 h 58"/>
                <a:gd name="T28" fmla="*/ 2147483647 w 37"/>
                <a:gd name="T29" fmla="*/ 2147483647 h 58"/>
                <a:gd name="T30" fmla="*/ 2147483647 w 37"/>
                <a:gd name="T31" fmla="*/ 2147483647 h 5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7"/>
                <a:gd name="T49" fmla="*/ 0 h 58"/>
                <a:gd name="T50" fmla="*/ 37 w 37"/>
                <a:gd name="T51" fmla="*/ 58 h 5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7" h="58">
                  <a:moveTo>
                    <a:pt x="16" y="48"/>
                  </a:moveTo>
                  <a:lnTo>
                    <a:pt x="21" y="42"/>
                  </a:lnTo>
                  <a:lnTo>
                    <a:pt x="25" y="55"/>
                  </a:lnTo>
                  <a:lnTo>
                    <a:pt x="37" y="58"/>
                  </a:lnTo>
                  <a:lnTo>
                    <a:pt x="33" y="42"/>
                  </a:lnTo>
                  <a:lnTo>
                    <a:pt x="35" y="25"/>
                  </a:lnTo>
                  <a:lnTo>
                    <a:pt x="25" y="0"/>
                  </a:lnTo>
                  <a:lnTo>
                    <a:pt x="5" y="9"/>
                  </a:lnTo>
                  <a:lnTo>
                    <a:pt x="8" y="16"/>
                  </a:lnTo>
                  <a:lnTo>
                    <a:pt x="0" y="37"/>
                  </a:lnTo>
                  <a:lnTo>
                    <a:pt x="8" y="46"/>
                  </a:lnTo>
                  <a:lnTo>
                    <a:pt x="11" y="33"/>
                  </a:lnTo>
                  <a:lnTo>
                    <a:pt x="17" y="37"/>
                  </a:lnTo>
                  <a:lnTo>
                    <a:pt x="18" y="24"/>
                  </a:lnTo>
                  <a:lnTo>
                    <a:pt x="20" y="37"/>
                  </a:lnTo>
                  <a:lnTo>
                    <a:pt x="16" y="4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8" name="Freeform 1289"/>
            <p:cNvSpPr>
              <a:spLocks/>
            </p:cNvSpPr>
            <p:nvPr/>
          </p:nvSpPr>
          <p:spPr bwMode="auto">
            <a:xfrm>
              <a:off x="1376252" y="3224065"/>
              <a:ext cx="9103" cy="18206"/>
            </a:xfrm>
            <a:custGeom>
              <a:avLst/>
              <a:gdLst>
                <a:gd name="T0" fmla="*/ 2147483647 w 19"/>
                <a:gd name="T1" fmla="*/ 2147483647 h 37"/>
                <a:gd name="T2" fmla="*/ 2147483647 w 19"/>
                <a:gd name="T3" fmla="*/ 2147483647 h 37"/>
                <a:gd name="T4" fmla="*/ 2147483647 w 19"/>
                <a:gd name="T5" fmla="*/ 2147483647 h 37"/>
                <a:gd name="T6" fmla="*/ 2147483647 w 19"/>
                <a:gd name="T7" fmla="*/ 2147483647 h 37"/>
                <a:gd name="T8" fmla="*/ 0 w 19"/>
                <a:gd name="T9" fmla="*/ 0 h 37"/>
                <a:gd name="T10" fmla="*/ 2147483647 w 19"/>
                <a:gd name="T11" fmla="*/ 2147483647 h 37"/>
                <a:gd name="T12" fmla="*/ 0 60000 65536"/>
                <a:gd name="T13" fmla="*/ 0 60000 65536"/>
                <a:gd name="T14" fmla="*/ 0 60000 65536"/>
                <a:gd name="T15" fmla="*/ 0 60000 65536"/>
                <a:gd name="T16" fmla="*/ 0 60000 65536"/>
                <a:gd name="T17" fmla="*/ 0 60000 65536"/>
                <a:gd name="T18" fmla="*/ 0 w 19"/>
                <a:gd name="T19" fmla="*/ 0 h 37"/>
                <a:gd name="T20" fmla="*/ 19 w 19"/>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19" h="37">
                  <a:moveTo>
                    <a:pt x="8" y="17"/>
                  </a:moveTo>
                  <a:lnTo>
                    <a:pt x="19" y="37"/>
                  </a:lnTo>
                  <a:lnTo>
                    <a:pt x="11" y="35"/>
                  </a:lnTo>
                  <a:lnTo>
                    <a:pt x="1" y="18"/>
                  </a:lnTo>
                  <a:lnTo>
                    <a:pt x="0" y="0"/>
                  </a:lnTo>
                  <a:lnTo>
                    <a:pt x="8" y="1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9" name="Freeform 1290"/>
            <p:cNvSpPr>
              <a:spLocks/>
            </p:cNvSpPr>
            <p:nvPr/>
          </p:nvSpPr>
          <p:spPr bwMode="auto">
            <a:xfrm>
              <a:off x="1411145" y="3221031"/>
              <a:ext cx="4551" cy="10620"/>
            </a:xfrm>
            <a:custGeom>
              <a:avLst/>
              <a:gdLst>
                <a:gd name="T0" fmla="*/ 0 w 10"/>
                <a:gd name="T1" fmla="*/ 0 h 19"/>
                <a:gd name="T2" fmla="*/ 2147483647 w 10"/>
                <a:gd name="T3" fmla="*/ 2147483647 h 19"/>
                <a:gd name="T4" fmla="*/ 2147483647 w 10"/>
                <a:gd name="T5" fmla="*/ 2147483647 h 19"/>
                <a:gd name="T6" fmla="*/ 0 w 10"/>
                <a:gd name="T7" fmla="*/ 0 h 19"/>
                <a:gd name="T8" fmla="*/ 0 60000 65536"/>
                <a:gd name="T9" fmla="*/ 0 60000 65536"/>
                <a:gd name="T10" fmla="*/ 0 60000 65536"/>
                <a:gd name="T11" fmla="*/ 0 60000 65536"/>
                <a:gd name="T12" fmla="*/ 0 w 10"/>
                <a:gd name="T13" fmla="*/ 0 h 19"/>
                <a:gd name="T14" fmla="*/ 10 w 10"/>
                <a:gd name="T15" fmla="*/ 19 h 19"/>
              </a:gdLst>
              <a:ahLst/>
              <a:cxnLst>
                <a:cxn ang="T8">
                  <a:pos x="T0" y="T1"/>
                </a:cxn>
                <a:cxn ang="T9">
                  <a:pos x="T2" y="T3"/>
                </a:cxn>
                <a:cxn ang="T10">
                  <a:pos x="T4" y="T5"/>
                </a:cxn>
                <a:cxn ang="T11">
                  <a:pos x="T6" y="T7"/>
                </a:cxn>
              </a:cxnLst>
              <a:rect l="T12" t="T13" r="T14" b="T15"/>
              <a:pathLst>
                <a:path w="10" h="19">
                  <a:moveTo>
                    <a:pt x="0" y="0"/>
                  </a:moveTo>
                  <a:lnTo>
                    <a:pt x="10" y="19"/>
                  </a:lnTo>
                  <a:lnTo>
                    <a:pt x="2" y="12"/>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0" name="Freeform 1291"/>
            <p:cNvSpPr>
              <a:spLocks/>
            </p:cNvSpPr>
            <p:nvPr/>
          </p:nvSpPr>
          <p:spPr bwMode="auto">
            <a:xfrm>
              <a:off x="1379286" y="3261994"/>
              <a:ext cx="30342" cy="37928"/>
            </a:xfrm>
            <a:custGeom>
              <a:avLst/>
              <a:gdLst>
                <a:gd name="T0" fmla="*/ 2147483647 w 60"/>
                <a:gd name="T1" fmla="*/ 2147483647 h 74"/>
                <a:gd name="T2" fmla="*/ 2147483647 w 60"/>
                <a:gd name="T3" fmla="*/ 2147483647 h 74"/>
                <a:gd name="T4" fmla="*/ 2147483647 w 60"/>
                <a:gd name="T5" fmla="*/ 2147483647 h 74"/>
                <a:gd name="T6" fmla="*/ 2147483647 w 60"/>
                <a:gd name="T7" fmla="*/ 2147483647 h 74"/>
                <a:gd name="T8" fmla="*/ 2147483647 w 60"/>
                <a:gd name="T9" fmla="*/ 2147483647 h 74"/>
                <a:gd name="T10" fmla="*/ 2147483647 w 60"/>
                <a:gd name="T11" fmla="*/ 2147483647 h 74"/>
                <a:gd name="T12" fmla="*/ 2147483647 w 60"/>
                <a:gd name="T13" fmla="*/ 2147483647 h 74"/>
                <a:gd name="T14" fmla="*/ 2147483647 w 60"/>
                <a:gd name="T15" fmla="*/ 2147483647 h 74"/>
                <a:gd name="T16" fmla="*/ 2147483647 w 60"/>
                <a:gd name="T17" fmla="*/ 2147483647 h 74"/>
                <a:gd name="T18" fmla="*/ 2147483647 w 60"/>
                <a:gd name="T19" fmla="*/ 2147483647 h 74"/>
                <a:gd name="T20" fmla="*/ 2147483647 w 60"/>
                <a:gd name="T21" fmla="*/ 2147483647 h 74"/>
                <a:gd name="T22" fmla="*/ 0 w 60"/>
                <a:gd name="T23" fmla="*/ 2147483647 h 74"/>
                <a:gd name="T24" fmla="*/ 2147483647 w 60"/>
                <a:gd name="T25" fmla="*/ 0 h 74"/>
                <a:gd name="T26" fmla="*/ 2147483647 w 60"/>
                <a:gd name="T27" fmla="*/ 2147483647 h 74"/>
                <a:gd name="T28" fmla="*/ 2147483647 w 60"/>
                <a:gd name="T29" fmla="*/ 2147483647 h 74"/>
                <a:gd name="T30" fmla="*/ 2147483647 w 60"/>
                <a:gd name="T31" fmla="*/ 2147483647 h 74"/>
                <a:gd name="T32" fmla="*/ 2147483647 w 60"/>
                <a:gd name="T33" fmla="*/ 2147483647 h 74"/>
                <a:gd name="T34" fmla="*/ 2147483647 w 60"/>
                <a:gd name="T35" fmla="*/ 2147483647 h 74"/>
                <a:gd name="T36" fmla="*/ 2147483647 w 60"/>
                <a:gd name="T37" fmla="*/ 2147483647 h 74"/>
                <a:gd name="T38" fmla="*/ 2147483647 w 60"/>
                <a:gd name="T39" fmla="*/ 2147483647 h 7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74"/>
                <a:gd name="T62" fmla="*/ 60 w 60"/>
                <a:gd name="T63" fmla="*/ 74 h 7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74">
                  <a:moveTo>
                    <a:pt x="46" y="9"/>
                  </a:moveTo>
                  <a:lnTo>
                    <a:pt x="56" y="2"/>
                  </a:lnTo>
                  <a:lnTo>
                    <a:pt x="60" y="13"/>
                  </a:lnTo>
                  <a:lnTo>
                    <a:pt x="51" y="58"/>
                  </a:lnTo>
                  <a:lnTo>
                    <a:pt x="46" y="69"/>
                  </a:lnTo>
                  <a:lnTo>
                    <a:pt x="37" y="64"/>
                  </a:lnTo>
                  <a:lnTo>
                    <a:pt x="32" y="74"/>
                  </a:lnTo>
                  <a:lnTo>
                    <a:pt x="25" y="57"/>
                  </a:lnTo>
                  <a:lnTo>
                    <a:pt x="31" y="56"/>
                  </a:lnTo>
                  <a:lnTo>
                    <a:pt x="30" y="50"/>
                  </a:lnTo>
                  <a:lnTo>
                    <a:pt x="11" y="41"/>
                  </a:lnTo>
                  <a:lnTo>
                    <a:pt x="0" y="16"/>
                  </a:lnTo>
                  <a:lnTo>
                    <a:pt x="1" y="0"/>
                  </a:lnTo>
                  <a:lnTo>
                    <a:pt x="21" y="2"/>
                  </a:lnTo>
                  <a:lnTo>
                    <a:pt x="19" y="16"/>
                  </a:lnTo>
                  <a:lnTo>
                    <a:pt x="33" y="3"/>
                  </a:lnTo>
                  <a:lnTo>
                    <a:pt x="38" y="25"/>
                  </a:lnTo>
                  <a:lnTo>
                    <a:pt x="20" y="36"/>
                  </a:lnTo>
                  <a:lnTo>
                    <a:pt x="33" y="41"/>
                  </a:lnTo>
                  <a:lnTo>
                    <a:pt x="46" y="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1" name="Freeform 1292"/>
            <p:cNvSpPr>
              <a:spLocks/>
            </p:cNvSpPr>
            <p:nvPr/>
          </p:nvSpPr>
          <p:spPr bwMode="auto">
            <a:xfrm>
              <a:off x="1394457" y="3295370"/>
              <a:ext cx="24273" cy="39445"/>
            </a:xfrm>
            <a:custGeom>
              <a:avLst/>
              <a:gdLst>
                <a:gd name="T0" fmla="*/ 2147483647 w 49"/>
                <a:gd name="T1" fmla="*/ 2147483647 h 78"/>
                <a:gd name="T2" fmla="*/ 2147483647 w 49"/>
                <a:gd name="T3" fmla="*/ 2147483647 h 78"/>
                <a:gd name="T4" fmla="*/ 2147483647 w 49"/>
                <a:gd name="T5" fmla="*/ 2147483647 h 78"/>
                <a:gd name="T6" fmla="*/ 2147483647 w 49"/>
                <a:gd name="T7" fmla="*/ 2147483647 h 78"/>
                <a:gd name="T8" fmla="*/ 2147483647 w 49"/>
                <a:gd name="T9" fmla="*/ 2147483647 h 78"/>
                <a:gd name="T10" fmla="*/ 0 w 49"/>
                <a:gd name="T11" fmla="*/ 2147483647 h 78"/>
                <a:gd name="T12" fmla="*/ 2147483647 w 49"/>
                <a:gd name="T13" fmla="*/ 0 h 78"/>
                <a:gd name="T14" fmla="*/ 2147483647 w 49"/>
                <a:gd name="T15" fmla="*/ 2147483647 h 78"/>
                <a:gd name="T16" fmla="*/ 2147483647 w 49"/>
                <a:gd name="T17" fmla="*/ 2147483647 h 78"/>
                <a:gd name="T18" fmla="*/ 2147483647 w 49"/>
                <a:gd name="T19" fmla="*/ 2147483647 h 78"/>
                <a:gd name="T20" fmla="*/ 2147483647 w 49"/>
                <a:gd name="T21" fmla="*/ 2147483647 h 78"/>
                <a:gd name="T22" fmla="*/ 2147483647 w 49"/>
                <a:gd name="T23" fmla="*/ 2147483647 h 78"/>
                <a:gd name="T24" fmla="*/ 2147483647 w 49"/>
                <a:gd name="T25" fmla="*/ 2147483647 h 78"/>
                <a:gd name="T26" fmla="*/ 2147483647 w 49"/>
                <a:gd name="T27" fmla="*/ 2147483647 h 78"/>
                <a:gd name="T28" fmla="*/ 2147483647 w 49"/>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9"/>
                <a:gd name="T46" fmla="*/ 0 h 78"/>
                <a:gd name="T47" fmla="*/ 49 w 49"/>
                <a:gd name="T48" fmla="*/ 78 h 7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9" h="78">
                  <a:moveTo>
                    <a:pt x="11" y="38"/>
                  </a:moveTo>
                  <a:lnTo>
                    <a:pt x="11" y="22"/>
                  </a:lnTo>
                  <a:lnTo>
                    <a:pt x="7" y="27"/>
                  </a:lnTo>
                  <a:lnTo>
                    <a:pt x="4" y="25"/>
                  </a:lnTo>
                  <a:lnTo>
                    <a:pt x="8" y="15"/>
                  </a:lnTo>
                  <a:lnTo>
                    <a:pt x="0" y="13"/>
                  </a:lnTo>
                  <a:lnTo>
                    <a:pt x="24" y="0"/>
                  </a:lnTo>
                  <a:lnTo>
                    <a:pt x="30" y="11"/>
                  </a:lnTo>
                  <a:lnTo>
                    <a:pt x="20" y="14"/>
                  </a:lnTo>
                  <a:lnTo>
                    <a:pt x="31" y="23"/>
                  </a:lnTo>
                  <a:lnTo>
                    <a:pt x="21" y="27"/>
                  </a:lnTo>
                  <a:lnTo>
                    <a:pt x="20" y="40"/>
                  </a:lnTo>
                  <a:lnTo>
                    <a:pt x="39" y="56"/>
                  </a:lnTo>
                  <a:lnTo>
                    <a:pt x="49" y="78"/>
                  </a:lnTo>
                  <a:lnTo>
                    <a:pt x="11" y="3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2" name="Freeform 1293"/>
            <p:cNvSpPr>
              <a:spLocks/>
            </p:cNvSpPr>
            <p:nvPr/>
          </p:nvSpPr>
          <p:spPr bwMode="auto">
            <a:xfrm>
              <a:off x="1430868" y="3265028"/>
              <a:ext cx="9103" cy="9103"/>
            </a:xfrm>
            <a:custGeom>
              <a:avLst/>
              <a:gdLst>
                <a:gd name="T0" fmla="*/ 0 w 16"/>
                <a:gd name="T1" fmla="*/ 2147483647 h 18"/>
                <a:gd name="T2" fmla="*/ 2147483647 w 16"/>
                <a:gd name="T3" fmla="*/ 0 h 18"/>
                <a:gd name="T4" fmla="*/ 2147483647 w 16"/>
                <a:gd name="T5" fmla="*/ 2147483647 h 18"/>
                <a:gd name="T6" fmla="*/ 2147483647 w 16"/>
                <a:gd name="T7" fmla="*/ 2147483647 h 18"/>
                <a:gd name="T8" fmla="*/ 0 w 16"/>
                <a:gd name="T9" fmla="*/ 2147483647 h 18"/>
                <a:gd name="T10" fmla="*/ 0 60000 65536"/>
                <a:gd name="T11" fmla="*/ 0 60000 65536"/>
                <a:gd name="T12" fmla="*/ 0 60000 65536"/>
                <a:gd name="T13" fmla="*/ 0 60000 65536"/>
                <a:gd name="T14" fmla="*/ 0 60000 65536"/>
                <a:gd name="T15" fmla="*/ 0 w 16"/>
                <a:gd name="T16" fmla="*/ 0 h 18"/>
                <a:gd name="T17" fmla="*/ 16 w 16"/>
                <a:gd name="T18" fmla="*/ 18 h 18"/>
              </a:gdLst>
              <a:ahLst/>
              <a:cxnLst>
                <a:cxn ang="T10">
                  <a:pos x="T0" y="T1"/>
                </a:cxn>
                <a:cxn ang="T11">
                  <a:pos x="T2" y="T3"/>
                </a:cxn>
                <a:cxn ang="T12">
                  <a:pos x="T4" y="T5"/>
                </a:cxn>
                <a:cxn ang="T13">
                  <a:pos x="T6" y="T7"/>
                </a:cxn>
                <a:cxn ang="T14">
                  <a:pos x="T8" y="T9"/>
                </a:cxn>
              </a:cxnLst>
              <a:rect l="T15" t="T16" r="T17" b="T18"/>
              <a:pathLst>
                <a:path w="16" h="18">
                  <a:moveTo>
                    <a:pt x="0" y="10"/>
                  </a:moveTo>
                  <a:lnTo>
                    <a:pt x="9" y="0"/>
                  </a:lnTo>
                  <a:lnTo>
                    <a:pt x="16" y="12"/>
                  </a:lnTo>
                  <a:lnTo>
                    <a:pt x="12" y="18"/>
                  </a:lnTo>
                  <a:lnTo>
                    <a:pt x="0" y="1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3" name="Freeform 1294"/>
            <p:cNvSpPr>
              <a:spLocks/>
            </p:cNvSpPr>
            <p:nvPr/>
          </p:nvSpPr>
          <p:spPr bwMode="auto">
            <a:xfrm>
              <a:off x="1433902" y="3281716"/>
              <a:ext cx="15172" cy="16689"/>
            </a:xfrm>
            <a:custGeom>
              <a:avLst/>
              <a:gdLst>
                <a:gd name="T0" fmla="*/ 0 w 30"/>
                <a:gd name="T1" fmla="*/ 0 h 33"/>
                <a:gd name="T2" fmla="*/ 2147483647 w 30"/>
                <a:gd name="T3" fmla="*/ 2147483647 h 33"/>
                <a:gd name="T4" fmla="*/ 2147483647 w 30"/>
                <a:gd name="T5" fmla="*/ 2147483647 h 33"/>
                <a:gd name="T6" fmla="*/ 0 w 30"/>
                <a:gd name="T7" fmla="*/ 0 h 33"/>
                <a:gd name="T8" fmla="*/ 0 60000 65536"/>
                <a:gd name="T9" fmla="*/ 0 60000 65536"/>
                <a:gd name="T10" fmla="*/ 0 60000 65536"/>
                <a:gd name="T11" fmla="*/ 0 60000 65536"/>
                <a:gd name="T12" fmla="*/ 0 w 30"/>
                <a:gd name="T13" fmla="*/ 0 h 33"/>
                <a:gd name="T14" fmla="*/ 30 w 30"/>
                <a:gd name="T15" fmla="*/ 33 h 33"/>
              </a:gdLst>
              <a:ahLst/>
              <a:cxnLst>
                <a:cxn ang="T8">
                  <a:pos x="T0" y="T1"/>
                </a:cxn>
                <a:cxn ang="T9">
                  <a:pos x="T2" y="T3"/>
                </a:cxn>
                <a:cxn ang="T10">
                  <a:pos x="T4" y="T5"/>
                </a:cxn>
                <a:cxn ang="T11">
                  <a:pos x="T6" y="T7"/>
                </a:cxn>
              </a:cxnLst>
              <a:rect l="T12" t="T13" r="T14" b="T15"/>
              <a:pathLst>
                <a:path w="30" h="33">
                  <a:moveTo>
                    <a:pt x="0" y="0"/>
                  </a:moveTo>
                  <a:lnTo>
                    <a:pt x="21" y="11"/>
                  </a:lnTo>
                  <a:lnTo>
                    <a:pt x="30" y="33"/>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4" name="Freeform 1295"/>
            <p:cNvSpPr>
              <a:spLocks/>
            </p:cNvSpPr>
            <p:nvPr/>
          </p:nvSpPr>
          <p:spPr bwMode="auto">
            <a:xfrm>
              <a:off x="1439971" y="3272613"/>
              <a:ext cx="18206" cy="25792"/>
            </a:xfrm>
            <a:custGeom>
              <a:avLst/>
              <a:gdLst>
                <a:gd name="T0" fmla="*/ 2147483647 w 32"/>
                <a:gd name="T1" fmla="*/ 2147483647 h 49"/>
                <a:gd name="T2" fmla="*/ 2147483647 w 32"/>
                <a:gd name="T3" fmla="*/ 2147483647 h 49"/>
                <a:gd name="T4" fmla="*/ 2147483647 w 32"/>
                <a:gd name="T5" fmla="*/ 2147483647 h 49"/>
                <a:gd name="T6" fmla="*/ 2147483647 w 32"/>
                <a:gd name="T7" fmla="*/ 2147483647 h 49"/>
                <a:gd name="T8" fmla="*/ 0 w 32"/>
                <a:gd name="T9" fmla="*/ 2147483647 h 49"/>
                <a:gd name="T10" fmla="*/ 2147483647 w 32"/>
                <a:gd name="T11" fmla="*/ 0 h 49"/>
                <a:gd name="T12" fmla="*/ 2147483647 w 32"/>
                <a:gd name="T13" fmla="*/ 2147483647 h 49"/>
                <a:gd name="T14" fmla="*/ 0 60000 65536"/>
                <a:gd name="T15" fmla="*/ 0 60000 65536"/>
                <a:gd name="T16" fmla="*/ 0 60000 65536"/>
                <a:gd name="T17" fmla="*/ 0 60000 65536"/>
                <a:gd name="T18" fmla="*/ 0 60000 65536"/>
                <a:gd name="T19" fmla="*/ 0 60000 65536"/>
                <a:gd name="T20" fmla="*/ 0 60000 65536"/>
                <a:gd name="T21" fmla="*/ 0 w 32"/>
                <a:gd name="T22" fmla="*/ 0 h 49"/>
                <a:gd name="T23" fmla="*/ 32 w 32"/>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49">
                  <a:moveTo>
                    <a:pt x="18" y="17"/>
                  </a:moveTo>
                  <a:lnTo>
                    <a:pt x="32" y="32"/>
                  </a:lnTo>
                  <a:lnTo>
                    <a:pt x="29" y="49"/>
                  </a:lnTo>
                  <a:lnTo>
                    <a:pt x="8" y="9"/>
                  </a:lnTo>
                  <a:lnTo>
                    <a:pt x="0" y="3"/>
                  </a:lnTo>
                  <a:lnTo>
                    <a:pt x="4" y="0"/>
                  </a:lnTo>
                  <a:lnTo>
                    <a:pt x="18" y="1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5" name="Freeform 1296"/>
            <p:cNvSpPr>
              <a:spLocks/>
            </p:cNvSpPr>
            <p:nvPr/>
          </p:nvSpPr>
          <p:spPr bwMode="auto">
            <a:xfrm>
              <a:off x="1462727" y="3310542"/>
              <a:ext cx="4551" cy="10619"/>
            </a:xfrm>
            <a:custGeom>
              <a:avLst/>
              <a:gdLst>
                <a:gd name="T0" fmla="*/ 2147483647 w 10"/>
                <a:gd name="T1" fmla="*/ 0 h 22"/>
                <a:gd name="T2" fmla="*/ 2147483647 w 10"/>
                <a:gd name="T3" fmla="*/ 2147483647 h 22"/>
                <a:gd name="T4" fmla="*/ 0 w 10"/>
                <a:gd name="T5" fmla="*/ 2147483647 h 22"/>
                <a:gd name="T6" fmla="*/ 2147483647 w 10"/>
                <a:gd name="T7" fmla="*/ 0 h 22"/>
                <a:gd name="T8" fmla="*/ 0 60000 65536"/>
                <a:gd name="T9" fmla="*/ 0 60000 65536"/>
                <a:gd name="T10" fmla="*/ 0 60000 65536"/>
                <a:gd name="T11" fmla="*/ 0 60000 65536"/>
                <a:gd name="T12" fmla="*/ 0 w 10"/>
                <a:gd name="T13" fmla="*/ 0 h 22"/>
                <a:gd name="T14" fmla="*/ 10 w 10"/>
                <a:gd name="T15" fmla="*/ 22 h 22"/>
              </a:gdLst>
              <a:ahLst/>
              <a:cxnLst>
                <a:cxn ang="T8">
                  <a:pos x="T0" y="T1"/>
                </a:cxn>
                <a:cxn ang="T9">
                  <a:pos x="T2" y="T3"/>
                </a:cxn>
                <a:cxn ang="T10">
                  <a:pos x="T4" y="T5"/>
                </a:cxn>
                <a:cxn ang="T11">
                  <a:pos x="T6" y="T7"/>
                </a:cxn>
              </a:cxnLst>
              <a:rect l="T12" t="T13" r="T14" b="T15"/>
              <a:pathLst>
                <a:path w="10" h="22">
                  <a:moveTo>
                    <a:pt x="1" y="0"/>
                  </a:moveTo>
                  <a:lnTo>
                    <a:pt x="10" y="22"/>
                  </a:lnTo>
                  <a:lnTo>
                    <a:pt x="0" y="7"/>
                  </a:lnTo>
                  <a:lnTo>
                    <a:pt x="1"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6" name="Freeform 1297"/>
            <p:cNvSpPr>
              <a:spLocks/>
            </p:cNvSpPr>
            <p:nvPr/>
          </p:nvSpPr>
          <p:spPr bwMode="auto">
            <a:xfrm>
              <a:off x="484189" y="3327229"/>
              <a:ext cx="15172" cy="10620"/>
            </a:xfrm>
            <a:custGeom>
              <a:avLst/>
              <a:gdLst>
                <a:gd name="T0" fmla="*/ 2147483647 w 27"/>
                <a:gd name="T1" fmla="*/ 0 h 20"/>
                <a:gd name="T2" fmla="*/ 2147483647 w 27"/>
                <a:gd name="T3" fmla="*/ 0 h 20"/>
                <a:gd name="T4" fmla="*/ 2147483647 w 27"/>
                <a:gd name="T5" fmla="*/ 2147483647 h 20"/>
                <a:gd name="T6" fmla="*/ 2147483647 w 27"/>
                <a:gd name="T7" fmla="*/ 2147483647 h 20"/>
                <a:gd name="T8" fmla="*/ 0 w 27"/>
                <a:gd name="T9" fmla="*/ 2147483647 h 20"/>
                <a:gd name="T10" fmla="*/ 2147483647 w 27"/>
                <a:gd name="T11" fmla="*/ 2147483647 h 20"/>
                <a:gd name="T12" fmla="*/ 2147483647 w 27"/>
                <a:gd name="T13" fmla="*/ 0 h 20"/>
                <a:gd name="T14" fmla="*/ 0 60000 65536"/>
                <a:gd name="T15" fmla="*/ 0 60000 65536"/>
                <a:gd name="T16" fmla="*/ 0 60000 65536"/>
                <a:gd name="T17" fmla="*/ 0 60000 65536"/>
                <a:gd name="T18" fmla="*/ 0 60000 65536"/>
                <a:gd name="T19" fmla="*/ 0 60000 65536"/>
                <a:gd name="T20" fmla="*/ 0 60000 65536"/>
                <a:gd name="T21" fmla="*/ 0 w 27"/>
                <a:gd name="T22" fmla="*/ 0 h 20"/>
                <a:gd name="T23" fmla="*/ 27 w 27"/>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20">
                  <a:moveTo>
                    <a:pt x="16" y="0"/>
                  </a:moveTo>
                  <a:lnTo>
                    <a:pt x="25" y="0"/>
                  </a:lnTo>
                  <a:lnTo>
                    <a:pt x="27" y="8"/>
                  </a:lnTo>
                  <a:lnTo>
                    <a:pt x="17" y="20"/>
                  </a:lnTo>
                  <a:lnTo>
                    <a:pt x="0" y="20"/>
                  </a:lnTo>
                  <a:lnTo>
                    <a:pt x="15" y="9"/>
                  </a:lnTo>
                  <a:lnTo>
                    <a:pt x="16"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7" name="Freeform 1298"/>
            <p:cNvSpPr>
              <a:spLocks/>
            </p:cNvSpPr>
            <p:nvPr/>
          </p:nvSpPr>
          <p:spPr bwMode="auto">
            <a:xfrm>
              <a:off x="499361" y="3336331"/>
              <a:ext cx="21239" cy="3034"/>
            </a:xfrm>
            <a:custGeom>
              <a:avLst/>
              <a:gdLst>
                <a:gd name="T0" fmla="*/ 0 w 39"/>
                <a:gd name="T1" fmla="*/ 0 h 7"/>
                <a:gd name="T2" fmla="*/ 2147483647 w 39"/>
                <a:gd name="T3" fmla="*/ 2147483647 h 7"/>
                <a:gd name="T4" fmla="*/ 2147483647 w 39"/>
                <a:gd name="T5" fmla="*/ 2147483647 h 7"/>
                <a:gd name="T6" fmla="*/ 0 w 39"/>
                <a:gd name="T7" fmla="*/ 0 h 7"/>
                <a:gd name="T8" fmla="*/ 0 60000 65536"/>
                <a:gd name="T9" fmla="*/ 0 60000 65536"/>
                <a:gd name="T10" fmla="*/ 0 60000 65536"/>
                <a:gd name="T11" fmla="*/ 0 60000 65536"/>
                <a:gd name="T12" fmla="*/ 0 w 39"/>
                <a:gd name="T13" fmla="*/ 0 h 7"/>
                <a:gd name="T14" fmla="*/ 39 w 39"/>
                <a:gd name="T15" fmla="*/ 7 h 7"/>
              </a:gdLst>
              <a:ahLst/>
              <a:cxnLst>
                <a:cxn ang="T8">
                  <a:pos x="T0" y="T1"/>
                </a:cxn>
                <a:cxn ang="T9">
                  <a:pos x="T2" y="T3"/>
                </a:cxn>
                <a:cxn ang="T10">
                  <a:pos x="T4" y="T5"/>
                </a:cxn>
                <a:cxn ang="T11">
                  <a:pos x="T6" y="T7"/>
                </a:cxn>
              </a:cxnLst>
              <a:rect l="T12" t="T13" r="T14" b="T15"/>
              <a:pathLst>
                <a:path w="39" h="7">
                  <a:moveTo>
                    <a:pt x="0" y="0"/>
                  </a:moveTo>
                  <a:lnTo>
                    <a:pt x="39" y="5"/>
                  </a:lnTo>
                  <a:lnTo>
                    <a:pt x="16" y="7"/>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8" name="Freeform 1299"/>
            <p:cNvSpPr>
              <a:spLocks/>
            </p:cNvSpPr>
            <p:nvPr/>
          </p:nvSpPr>
          <p:spPr bwMode="auto">
            <a:xfrm>
              <a:off x="529703" y="3327229"/>
              <a:ext cx="6069" cy="4551"/>
            </a:xfrm>
            <a:custGeom>
              <a:avLst/>
              <a:gdLst>
                <a:gd name="T0" fmla="*/ 2147483647 w 12"/>
                <a:gd name="T1" fmla="*/ 0 h 9"/>
                <a:gd name="T2" fmla="*/ 2147483647 w 12"/>
                <a:gd name="T3" fmla="*/ 2147483647 h 9"/>
                <a:gd name="T4" fmla="*/ 0 w 12"/>
                <a:gd name="T5" fmla="*/ 2147483647 h 9"/>
                <a:gd name="T6" fmla="*/ 2147483647 w 12"/>
                <a:gd name="T7" fmla="*/ 0 h 9"/>
                <a:gd name="T8" fmla="*/ 0 60000 65536"/>
                <a:gd name="T9" fmla="*/ 0 60000 65536"/>
                <a:gd name="T10" fmla="*/ 0 60000 65536"/>
                <a:gd name="T11" fmla="*/ 0 60000 65536"/>
                <a:gd name="T12" fmla="*/ 0 w 12"/>
                <a:gd name="T13" fmla="*/ 0 h 9"/>
                <a:gd name="T14" fmla="*/ 12 w 12"/>
                <a:gd name="T15" fmla="*/ 9 h 9"/>
              </a:gdLst>
              <a:ahLst/>
              <a:cxnLst>
                <a:cxn ang="T8">
                  <a:pos x="T0" y="T1"/>
                </a:cxn>
                <a:cxn ang="T9">
                  <a:pos x="T2" y="T3"/>
                </a:cxn>
                <a:cxn ang="T10">
                  <a:pos x="T4" y="T5"/>
                </a:cxn>
                <a:cxn ang="T11">
                  <a:pos x="T6" y="T7"/>
                </a:cxn>
              </a:cxnLst>
              <a:rect l="T12" t="T13" r="T14" b="T15"/>
              <a:pathLst>
                <a:path w="12" h="9">
                  <a:moveTo>
                    <a:pt x="2" y="0"/>
                  </a:moveTo>
                  <a:lnTo>
                    <a:pt x="12" y="5"/>
                  </a:lnTo>
                  <a:lnTo>
                    <a:pt x="0" y="9"/>
                  </a:lnTo>
                  <a:lnTo>
                    <a:pt x="2"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9" name="Freeform 1300"/>
            <p:cNvSpPr>
              <a:spLocks/>
            </p:cNvSpPr>
            <p:nvPr/>
          </p:nvSpPr>
          <p:spPr bwMode="auto">
            <a:xfrm>
              <a:off x="604041" y="3286267"/>
              <a:ext cx="27308" cy="27308"/>
            </a:xfrm>
            <a:custGeom>
              <a:avLst/>
              <a:gdLst>
                <a:gd name="T0" fmla="*/ 0 w 53"/>
                <a:gd name="T1" fmla="*/ 2147483647 h 53"/>
                <a:gd name="T2" fmla="*/ 2147483647 w 53"/>
                <a:gd name="T3" fmla="*/ 2147483647 h 53"/>
                <a:gd name="T4" fmla="*/ 2147483647 w 53"/>
                <a:gd name="T5" fmla="*/ 2147483647 h 53"/>
                <a:gd name="T6" fmla="*/ 2147483647 w 53"/>
                <a:gd name="T7" fmla="*/ 2147483647 h 53"/>
                <a:gd name="T8" fmla="*/ 2147483647 w 53"/>
                <a:gd name="T9" fmla="*/ 0 h 53"/>
                <a:gd name="T10" fmla="*/ 2147483647 w 53"/>
                <a:gd name="T11" fmla="*/ 2147483647 h 53"/>
                <a:gd name="T12" fmla="*/ 0 w 53"/>
                <a:gd name="T13" fmla="*/ 2147483647 h 53"/>
                <a:gd name="T14" fmla="*/ 0 60000 65536"/>
                <a:gd name="T15" fmla="*/ 0 60000 65536"/>
                <a:gd name="T16" fmla="*/ 0 60000 65536"/>
                <a:gd name="T17" fmla="*/ 0 60000 65536"/>
                <a:gd name="T18" fmla="*/ 0 60000 65536"/>
                <a:gd name="T19" fmla="*/ 0 60000 65536"/>
                <a:gd name="T20" fmla="*/ 0 60000 65536"/>
                <a:gd name="T21" fmla="*/ 0 w 53"/>
                <a:gd name="T22" fmla="*/ 0 h 53"/>
                <a:gd name="T23" fmla="*/ 53 w 53"/>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53">
                  <a:moveTo>
                    <a:pt x="0" y="53"/>
                  </a:moveTo>
                  <a:lnTo>
                    <a:pt x="18" y="18"/>
                  </a:lnTo>
                  <a:lnTo>
                    <a:pt x="32" y="14"/>
                  </a:lnTo>
                  <a:lnTo>
                    <a:pt x="34" y="4"/>
                  </a:lnTo>
                  <a:lnTo>
                    <a:pt x="53" y="0"/>
                  </a:lnTo>
                  <a:lnTo>
                    <a:pt x="52" y="11"/>
                  </a:lnTo>
                  <a:lnTo>
                    <a:pt x="0" y="5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0" name="Freeform 1301"/>
            <p:cNvSpPr>
              <a:spLocks/>
            </p:cNvSpPr>
            <p:nvPr/>
          </p:nvSpPr>
          <p:spPr bwMode="auto">
            <a:xfrm>
              <a:off x="632866" y="3268062"/>
              <a:ext cx="30342" cy="25791"/>
            </a:xfrm>
            <a:custGeom>
              <a:avLst/>
              <a:gdLst>
                <a:gd name="T0" fmla="*/ 2147483647 w 61"/>
                <a:gd name="T1" fmla="*/ 2147483647 h 52"/>
                <a:gd name="T2" fmla="*/ 0 w 61"/>
                <a:gd name="T3" fmla="*/ 2147483647 h 52"/>
                <a:gd name="T4" fmla="*/ 2147483647 w 61"/>
                <a:gd name="T5" fmla="*/ 2147483647 h 52"/>
                <a:gd name="T6" fmla="*/ 2147483647 w 61"/>
                <a:gd name="T7" fmla="*/ 2147483647 h 52"/>
                <a:gd name="T8" fmla="*/ 2147483647 w 61"/>
                <a:gd name="T9" fmla="*/ 2147483647 h 52"/>
                <a:gd name="T10" fmla="*/ 2147483647 w 61"/>
                <a:gd name="T11" fmla="*/ 2147483647 h 52"/>
                <a:gd name="T12" fmla="*/ 2147483647 w 61"/>
                <a:gd name="T13" fmla="*/ 2147483647 h 52"/>
                <a:gd name="T14" fmla="*/ 2147483647 w 61"/>
                <a:gd name="T15" fmla="*/ 2147483647 h 52"/>
                <a:gd name="T16" fmla="*/ 2147483647 w 61"/>
                <a:gd name="T17" fmla="*/ 2147483647 h 52"/>
                <a:gd name="T18" fmla="*/ 2147483647 w 61"/>
                <a:gd name="T19" fmla="*/ 0 h 52"/>
                <a:gd name="T20" fmla="*/ 2147483647 w 61"/>
                <a:gd name="T21" fmla="*/ 2147483647 h 52"/>
                <a:gd name="T22" fmla="*/ 2147483647 w 61"/>
                <a:gd name="T23" fmla="*/ 2147483647 h 52"/>
                <a:gd name="T24" fmla="*/ 2147483647 w 61"/>
                <a:gd name="T25" fmla="*/ 2147483647 h 52"/>
                <a:gd name="T26" fmla="*/ 2147483647 w 61"/>
                <a:gd name="T27" fmla="*/ 2147483647 h 52"/>
                <a:gd name="T28" fmla="*/ 2147483647 w 61"/>
                <a:gd name="T29" fmla="*/ 2147483647 h 5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
                <a:gd name="T46" fmla="*/ 0 h 52"/>
                <a:gd name="T47" fmla="*/ 61 w 61"/>
                <a:gd name="T48" fmla="*/ 52 h 5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 h="52">
                  <a:moveTo>
                    <a:pt x="3" y="52"/>
                  </a:moveTo>
                  <a:lnTo>
                    <a:pt x="0" y="47"/>
                  </a:lnTo>
                  <a:lnTo>
                    <a:pt x="18" y="42"/>
                  </a:lnTo>
                  <a:lnTo>
                    <a:pt x="29" y="22"/>
                  </a:lnTo>
                  <a:lnTo>
                    <a:pt x="39" y="22"/>
                  </a:lnTo>
                  <a:lnTo>
                    <a:pt x="32" y="19"/>
                  </a:lnTo>
                  <a:lnTo>
                    <a:pt x="28" y="7"/>
                  </a:lnTo>
                  <a:lnTo>
                    <a:pt x="41" y="2"/>
                  </a:lnTo>
                  <a:lnTo>
                    <a:pt x="48" y="11"/>
                  </a:lnTo>
                  <a:lnTo>
                    <a:pt x="56" y="0"/>
                  </a:lnTo>
                  <a:lnTo>
                    <a:pt x="61" y="5"/>
                  </a:lnTo>
                  <a:lnTo>
                    <a:pt x="52" y="22"/>
                  </a:lnTo>
                  <a:lnTo>
                    <a:pt x="57" y="25"/>
                  </a:lnTo>
                  <a:lnTo>
                    <a:pt x="40" y="40"/>
                  </a:lnTo>
                  <a:lnTo>
                    <a:pt x="3" y="5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1" name="Freeform 1302"/>
            <p:cNvSpPr>
              <a:spLocks/>
            </p:cNvSpPr>
            <p:nvPr/>
          </p:nvSpPr>
          <p:spPr bwMode="auto">
            <a:xfrm>
              <a:off x="669276" y="3260476"/>
              <a:ext cx="6069" cy="6069"/>
            </a:xfrm>
            <a:custGeom>
              <a:avLst/>
              <a:gdLst>
                <a:gd name="T0" fmla="*/ 2147483647 w 14"/>
                <a:gd name="T1" fmla="*/ 0 h 14"/>
                <a:gd name="T2" fmla="*/ 2147483647 w 14"/>
                <a:gd name="T3" fmla="*/ 2147483647 h 14"/>
                <a:gd name="T4" fmla="*/ 2147483647 w 14"/>
                <a:gd name="T5" fmla="*/ 2147483647 h 14"/>
                <a:gd name="T6" fmla="*/ 0 w 14"/>
                <a:gd name="T7" fmla="*/ 2147483647 h 14"/>
                <a:gd name="T8" fmla="*/ 2147483647 w 14"/>
                <a:gd name="T9" fmla="*/ 0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4" y="0"/>
                  </a:moveTo>
                  <a:lnTo>
                    <a:pt x="14" y="10"/>
                  </a:lnTo>
                  <a:lnTo>
                    <a:pt x="1" y="14"/>
                  </a:lnTo>
                  <a:lnTo>
                    <a:pt x="0" y="3"/>
                  </a:lnTo>
                  <a:lnTo>
                    <a:pt x="4"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2" name="Freeform 1303"/>
            <p:cNvSpPr>
              <a:spLocks/>
            </p:cNvSpPr>
            <p:nvPr/>
          </p:nvSpPr>
          <p:spPr bwMode="auto">
            <a:xfrm>
              <a:off x="742099" y="3252891"/>
              <a:ext cx="3034" cy="1516"/>
            </a:xfrm>
            <a:custGeom>
              <a:avLst/>
              <a:gdLst>
                <a:gd name="T0" fmla="*/ 0 w 9"/>
                <a:gd name="T1" fmla="*/ 0 h 3"/>
                <a:gd name="T2" fmla="*/ 2147483647 w 9"/>
                <a:gd name="T3" fmla="*/ 2147483647 h 3"/>
                <a:gd name="T4" fmla="*/ 0 w 9"/>
                <a:gd name="T5" fmla="*/ 0 h 3"/>
                <a:gd name="T6" fmla="*/ 0 60000 65536"/>
                <a:gd name="T7" fmla="*/ 0 60000 65536"/>
                <a:gd name="T8" fmla="*/ 0 60000 65536"/>
                <a:gd name="T9" fmla="*/ 0 w 9"/>
                <a:gd name="T10" fmla="*/ 0 h 3"/>
                <a:gd name="T11" fmla="*/ 9 w 9"/>
                <a:gd name="T12" fmla="*/ 3 h 3"/>
              </a:gdLst>
              <a:ahLst/>
              <a:cxnLst>
                <a:cxn ang="T6">
                  <a:pos x="T0" y="T1"/>
                </a:cxn>
                <a:cxn ang="T7">
                  <a:pos x="T2" y="T3"/>
                </a:cxn>
                <a:cxn ang="T8">
                  <a:pos x="T4" y="T5"/>
                </a:cxn>
              </a:cxnLst>
              <a:rect l="T9" t="T10" r="T11" b="T12"/>
              <a:pathLst>
                <a:path w="9" h="3">
                  <a:moveTo>
                    <a:pt x="0" y="0"/>
                  </a:moveTo>
                  <a:lnTo>
                    <a:pt x="9" y="3"/>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3" name="Freeform 1304"/>
            <p:cNvSpPr>
              <a:spLocks/>
            </p:cNvSpPr>
            <p:nvPr/>
          </p:nvSpPr>
          <p:spPr bwMode="auto">
            <a:xfrm>
              <a:off x="784578" y="3216480"/>
              <a:ext cx="3034" cy="9103"/>
            </a:xfrm>
            <a:custGeom>
              <a:avLst/>
              <a:gdLst>
                <a:gd name="T0" fmla="*/ 2147483647 w 12"/>
                <a:gd name="T1" fmla="*/ 2147483647 h 17"/>
                <a:gd name="T2" fmla="*/ 2147483647 w 12"/>
                <a:gd name="T3" fmla="*/ 0 h 17"/>
                <a:gd name="T4" fmla="*/ 2147483647 w 12"/>
                <a:gd name="T5" fmla="*/ 2147483647 h 17"/>
                <a:gd name="T6" fmla="*/ 2147483647 w 12"/>
                <a:gd name="T7" fmla="*/ 2147483647 h 17"/>
                <a:gd name="T8" fmla="*/ 2147483647 w 12"/>
                <a:gd name="T9" fmla="*/ 2147483647 h 17"/>
                <a:gd name="T10" fmla="*/ 0 w 12"/>
                <a:gd name="T11" fmla="*/ 2147483647 h 17"/>
                <a:gd name="T12" fmla="*/ 2147483647 w 12"/>
                <a:gd name="T13" fmla="*/ 2147483647 h 17"/>
                <a:gd name="T14" fmla="*/ 0 60000 65536"/>
                <a:gd name="T15" fmla="*/ 0 60000 65536"/>
                <a:gd name="T16" fmla="*/ 0 60000 65536"/>
                <a:gd name="T17" fmla="*/ 0 60000 65536"/>
                <a:gd name="T18" fmla="*/ 0 60000 65536"/>
                <a:gd name="T19" fmla="*/ 0 60000 65536"/>
                <a:gd name="T20" fmla="*/ 0 60000 65536"/>
                <a:gd name="T21" fmla="*/ 0 w 12"/>
                <a:gd name="T22" fmla="*/ 0 h 17"/>
                <a:gd name="T23" fmla="*/ 12 w 12"/>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7">
                  <a:moveTo>
                    <a:pt x="8" y="5"/>
                  </a:moveTo>
                  <a:lnTo>
                    <a:pt x="4" y="0"/>
                  </a:lnTo>
                  <a:lnTo>
                    <a:pt x="11" y="3"/>
                  </a:lnTo>
                  <a:lnTo>
                    <a:pt x="12" y="17"/>
                  </a:lnTo>
                  <a:lnTo>
                    <a:pt x="2" y="17"/>
                  </a:lnTo>
                  <a:lnTo>
                    <a:pt x="0" y="2"/>
                  </a:lnTo>
                  <a:lnTo>
                    <a:pt x="8" y="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4" name="Freeform 1305"/>
            <p:cNvSpPr>
              <a:spLocks/>
            </p:cNvSpPr>
            <p:nvPr/>
          </p:nvSpPr>
          <p:spPr bwMode="auto">
            <a:xfrm>
              <a:off x="916566" y="3172483"/>
              <a:ext cx="4551" cy="6069"/>
            </a:xfrm>
            <a:custGeom>
              <a:avLst/>
              <a:gdLst>
                <a:gd name="T0" fmla="*/ 0 w 7"/>
                <a:gd name="T1" fmla="*/ 2147483647 h 14"/>
                <a:gd name="T2" fmla="*/ 2147483647 w 7"/>
                <a:gd name="T3" fmla="*/ 0 h 14"/>
                <a:gd name="T4" fmla="*/ 2147483647 w 7"/>
                <a:gd name="T5" fmla="*/ 2147483647 h 14"/>
                <a:gd name="T6" fmla="*/ 0 w 7"/>
                <a:gd name="T7" fmla="*/ 2147483647 h 14"/>
                <a:gd name="T8" fmla="*/ 0 w 7"/>
                <a:gd name="T9" fmla="*/ 2147483647 h 14"/>
                <a:gd name="T10" fmla="*/ 0 60000 65536"/>
                <a:gd name="T11" fmla="*/ 0 60000 65536"/>
                <a:gd name="T12" fmla="*/ 0 60000 65536"/>
                <a:gd name="T13" fmla="*/ 0 60000 65536"/>
                <a:gd name="T14" fmla="*/ 0 60000 65536"/>
                <a:gd name="T15" fmla="*/ 0 w 7"/>
                <a:gd name="T16" fmla="*/ 0 h 14"/>
                <a:gd name="T17" fmla="*/ 7 w 7"/>
                <a:gd name="T18" fmla="*/ 14 h 14"/>
              </a:gdLst>
              <a:ahLst/>
              <a:cxnLst>
                <a:cxn ang="T10">
                  <a:pos x="T0" y="T1"/>
                </a:cxn>
                <a:cxn ang="T11">
                  <a:pos x="T2" y="T3"/>
                </a:cxn>
                <a:cxn ang="T12">
                  <a:pos x="T4" y="T5"/>
                </a:cxn>
                <a:cxn ang="T13">
                  <a:pos x="T6" y="T7"/>
                </a:cxn>
                <a:cxn ang="T14">
                  <a:pos x="T8" y="T9"/>
                </a:cxn>
              </a:cxnLst>
              <a:rect l="T15" t="T16" r="T17" b="T18"/>
              <a:pathLst>
                <a:path w="7" h="14">
                  <a:moveTo>
                    <a:pt x="0" y="4"/>
                  </a:moveTo>
                  <a:lnTo>
                    <a:pt x="6" y="0"/>
                  </a:lnTo>
                  <a:lnTo>
                    <a:pt x="7" y="6"/>
                  </a:lnTo>
                  <a:lnTo>
                    <a:pt x="0" y="14"/>
                  </a:lnTo>
                  <a:lnTo>
                    <a:pt x="0" y="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5" name="Freeform 1306"/>
            <p:cNvSpPr>
              <a:spLocks/>
            </p:cNvSpPr>
            <p:nvPr/>
          </p:nvSpPr>
          <p:spPr bwMode="auto">
            <a:xfrm>
              <a:off x="924152" y="3172483"/>
              <a:ext cx="3034" cy="3034"/>
            </a:xfrm>
            <a:custGeom>
              <a:avLst/>
              <a:gdLst>
                <a:gd name="T0" fmla="*/ 2147483647 w 5"/>
                <a:gd name="T1" fmla="*/ 2147483647 h 6"/>
                <a:gd name="T2" fmla="*/ 0 w 5"/>
                <a:gd name="T3" fmla="*/ 2147483647 h 6"/>
                <a:gd name="T4" fmla="*/ 2147483647 w 5"/>
                <a:gd name="T5" fmla="*/ 0 h 6"/>
                <a:gd name="T6" fmla="*/ 2147483647 w 5"/>
                <a:gd name="T7" fmla="*/ 2147483647 h 6"/>
                <a:gd name="T8" fmla="*/ 0 60000 65536"/>
                <a:gd name="T9" fmla="*/ 0 60000 65536"/>
                <a:gd name="T10" fmla="*/ 0 60000 65536"/>
                <a:gd name="T11" fmla="*/ 0 60000 65536"/>
                <a:gd name="T12" fmla="*/ 0 w 5"/>
                <a:gd name="T13" fmla="*/ 0 h 6"/>
                <a:gd name="T14" fmla="*/ 5 w 5"/>
                <a:gd name="T15" fmla="*/ 6 h 6"/>
              </a:gdLst>
              <a:ahLst/>
              <a:cxnLst>
                <a:cxn ang="T8">
                  <a:pos x="T0" y="T1"/>
                </a:cxn>
                <a:cxn ang="T9">
                  <a:pos x="T2" y="T3"/>
                </a:cxn>
                <a:cxn ang="T10">
                  <a:pos x="T4" y="T5"/>
                </a:cxn>
                <a:cxn ang="T11">
                  <a:pos x="T6" y="T7"/>
                </a:cxn>
              </a:cxnLst>
              <a:rect l="T12" t="T13" r="T14" b="T15"/>
              <a:pathLst>
                <a:path w="5" h="6">
                  <a:moveTo>
                    <a:pt x="5" y="6"/>
                  </a:moveTo>
                  <a:lnTo>
                    <a:pt x="0" y="6"/>
                  </a:lnTo>
                  <a:lnTo>
                    <a:pt x="5" y="0"/>
                  </a:lnTo>
                  <a:lnTo>
                    <a:pt x="5" y="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6" name="Freeform 1307"/>
            <p:cNvSpPr>
              <a:spLocks/>
            </p:cNvSpPr>
            <p:nvPr/>
          </p:nvSpPr>
          <p:spPr bwMode="auto">
            <a:xfrm>
              <a:off x="912016" y="3117867"/>
              <a:ext cx="54616" cy="47031"/>
            </a:xfrm>
            <a:custGeom>
              <a:avLst/>
              <a:gdLst>
                <a:gd name="T0" fmla="*/ 0 w 111"/>
                <a:gd name="T1" fmla="*/ 2147483647 h 92"/>
                <a:gd name="T2" fmla="*/ 2147483647 w 111"/>
                <a:gd name="T3" fmla="*/ 2147483647 h 92"/>
                <a:gd name="T4" fmla="*/ 2147483647 w 111"/>
                <a:gd name="T5" fmla="*/ 2147483647 h 92"/>
                <a:gd name="T6" fmla="*/ 2147483647 w 111"/>
                <a:gd name="T7" fmla="*/ 2147483647 h 92"/>
                <a:gd name="T8" fmla="*/ 2147483647 w 111"/>
                <a:gd name="T9" fmla="*/ 2147483647 h 92"/>
                <a:gd name="T10" fmla="*/ 2147483647 w 111"/>
                <a:gd name="T11" fmla="*/ 2147483647 h 92"/>
                <a:gd name="T12" fmla="*/ 2147483647 w 111"/>
                <a:gd name="T13" fmla="*/ 2147483647 h 92"/>
                <a:gd name="T14" fmla="*/ 2147483647 w 111"/>
                <a:gd name="T15" fmla="*/ 2147483647 h 92"/>
                <a:gd name="T16" fmla="*/ 2147483647 w 111"/>
                <a:gd name="T17" fmla="*/ 2147483647 h 92"/>
                <a:gd name="T18" fmla="*/ 2147483647 w 111"/>
                <a:gd name="T19" fmla="*/ 2147483647 h 92"/>
                <a:gd name="T20" fmla="*/ 2147483647 w 111"/>
                <a:gd name="T21" fmla="*/ 2147483647 h 92"/>
                <a:gd name="T22" fmla="*/ 2147483647 w 111"/>
                <a:gd name="T23" fmla="*/ 2147483647 h 92"/>
                <a:gd name="T24" fmla="*/ 2147483647 w 111"/>
                <a:gd name="T25" fmla="*/ 2147483647 h 92"/>
                <a:gd name="T26" fmla="*/ 2147483647 w 111"/>
                <a:gd name="T27" fmla="*/ 2147483647 h 92"/>
                <a:gd name="T28" fmla="*/ 2147483647 w 111"/>
                <a:gd name="T29" fmla="*/ 0 h 92"/>
                <a:gd name="T30" fmla="*/ 2147483647 w 111"/>
                <a:gd name="T31" fmla="*/ 2147483647 h 92"/>
                <a:gd name="T32" fmla="*/ 2147483647 w 111"/>
                <a:gd name="T33" fmla="*/ 2147483647 h 92"/>
                <a:gd name="T34" fmla="*/ 2147483647 w 111"/>
                <a:gd name="T35" fmla="*/ 2147483647 h 92"/>
                <a:gd name="T36" fmla="*/ 2147483647 w 111"/>
                <a:gd name="T37" fmla="*/ 2147483647 h 92"/>
                <a:gd name="T38" fmla="*/ 2147483647 w 111"/>
                <a:gd name="T39" fmla="*/ 2147483647 h 92"/>
                <a:gd name="T40" fmla="*/ 2147483647 w 111"/>
                <a:gd name="T41" fmla="*/ 2147483647 h 92"/>
                <a:gd name="T42" fmla="*/ 2147483647 w 111"/>
                <a:gd name="T43" fmla="*/ 2147483647 h 92"/>
                <a:gd name="T44" fmla="*/ 2147483647 w 111"/>
                <a:gd name="T45" fmla="*/ 2147483647 h 92"/>
                <a:gd name="T46" fmla="*/ 2147483647 w 111"/>
                <a:gd name="T47" fmla="*/ 2147483647 h 92"/>
                <a:gd name="T48" fmla="*/ 2147483647 w 111"/>
                <a:gd name="T49" fmla="*/ 2147483647 h 92"/>
                <a:gd name="T50" fmla="*/ 2147483647 w 111"/>
                <a:gd name="T51" fmla="*/ 2147483647 h 92"/>
                <a:gd name="T52" fmla="*/ 2147483647 w 111"/>
                <a:gd name="T53" fmla="*/ 2147483647 h 92"/>
                <a:gd name="T54" fmla="*/ 2147483647 w 111"/>
                <a:gd name="T55" fmla="*/ 2147483647 h 92"/>
                <a:gd name="T56" fmla="*/ 2147483647 w 111"/>
                <a:gd name="T57" fmla="*/ 2147483647 h 92"/>
                <a:gd name="T58" fmla="*/ 2147483647 w 111"/>
                <a:gd name="T59" fmla="*/ 2147483647 h 92"/>
                <a:gd name="T60" fmla="*/ 2147483647 w 111"/>
                <a:gd name="T61" fmla="*/ 2147483647 h 92"/>
                <a:gd name="T62" fmla="*/ 2147483647 w 111"/>
                <a:gd name="T63" fmla="*/ 2147483647 h 92"/>
                <a:gd name="T64" fmla="*/ 2147483647 w 111"/>
                <a:gd name="T65" fmla="*/ 2147483647 h 92"/>
                <a:gd name="T66" fmla="*/ 2147483647 w 111"/>
                <a:gd name="T67" fmla="*/ 2147483647 h 92"/>
                <a:gd name="T68" fmla="*/ 2147483647 w 111"/>
                <a:gd name="T69" fmla="*/ 2147483647 h 92"/>
                <a:gd name="T70" fmla="*/ 2147483647 w 111"/>
                <a:gd name="T71" fmla="*/ 2147483647 h 92"/>
                <a:gd name="T72" fmla="*/ 2147483647 w 111"/>
                <a:gd name="T73" fmla="*/ 2147483647 h 92"/>
                <a:gd name="T74" fmla="*/ 0 w 111"/>
                <a:gd name="T75" fmla="*/ 2147483647 h 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1"/>
                <a:gd name="T115" fmla="*/ 0 h 92"/>
                <a:gd name="T116" fmla="*/ 111 w 111"/>
                <a:gd name="T117" fmla="*/ 92 h 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1" h="92">
                  <a:moveTo>
                    <a:pt x="0" y="47"/>
                  </a:moveTo>
                  <a:lnTo>
                    <a:pt x="14" y="27"/>
                  </a:lnTo>
                  <a:lnTo>
                    <a:pt x="28" y="24"/>
                  </a:lnTo>
                  <a:lnTo>
                    <a:pt x="32" y="24"/>
                  </a:lnTo>
                  <a:lnTo>
                    <a:pt x="28" y="31"/>
                  </a:lnTo>
                  <a:lnTo>
                    <a:pt x="35" y="41"/>
                  </a:lnTo>
                  <a:lnTo>
                    <a:pt x="41" y="43"/>
                  </a:lnTo>
                  <a:lnTo>
                    <a:pt x="42" y="28"/>
                  </a:lnTo>
                  <a:lnTo>
                    <a:pt x="46" y="26"/>
                  </a:lnTo>
                  <a:lnTo>
                    <a:pt x="37" y="13"/>
                  </a:lnTo>
                  <a:lnTo>
                    <a:pt x="39" y="5"/>
                  </a:lnTo>
                  <a:lnTo>
                    <a:pt x="45" y="4"/>
                  </a:lnTo>
                  <a:lnTo>
                    <a:pt x="53" y="20"/>
                  </a:lnTo>
                  <a:lnTo>
                    <a:pt x="71" y="8"/>
                  </a:lnTo>
                  <a:lnTo>
                    <a:pt x="68" y="0"/>
                  </a:lnTo>
                  <a:lnTo>
                    <a:pt x="80" y="2"/>
                  </a:lnTo>
                  <a:lnTo>
                    <a:pt x="83" y="14"/>
                  </a:lnTo>
                  <a:lnTo>
                    <a:pt x="96" y="3"/>
                  </a:lnTo>
                  <a:lnTo>
                    <a:pt x="97" y="28"/>
                  </a:lnTo>
                  <a:lnTo>
                    <a:pt x="111" y="28"/>
                  </a:lnTo>
                  <a:lnTo>
                    <a:pt x="105" y="39"/>
                  </a:lnTo>
                  <a:lnTo>
                    <a:pt x="79" y="33"/>
                  </a:lnTo>
                  <a:lnTo>
                    <a:pt x="77" y="39"/>
                  </a:lnTo>
                  <a:lnTo>
                    <a:pt x="90" y="42"/>
                  </a:lnTo>
                  <a:lnTo>
                    <a:pt x="92" y="52"/>
                  </a:lnTo>
                  <a:lnTo>
                    <a:pt x="85" y="45"/>
                  </a:lnTo>
                  <a:lnTo>
                    <a:pt x="71" y="51"/>
                  </a:lnTo>
                  <a:lnTo>
                    <a:pt x="76" y="54"/>
                  </a:lnTo>
                  <a:lnTo>
                    <a:pt x="49" y="68"/>
                  </a:lnTo>
                  <a:lnTo>
                    <a:pt x="46" y="86"/>
                  </a:lnTo>
                  <a:lnTo>
                    <a:pt x="31" y="92"/>
                  </a:lnTo>
                  <a:lnTo>
                    <a:pt x="39" y="79"/>
                  </a:lnTo>
                  <a:lnTo>
                    <a:pt x="32" y="74"/>
                  </a:lnTo>
                  <a:lnTo>
                    <a:pt x="32" y="65"/>
                  </a:lnTo>
                  <a:lnTo>
                    <a:pt x="25" y="66"/>
                  </a:lnTo>
                  <a:lnTo>
                    <a:pt x="26" y="80"/>
                  </a:lnTo>
                  <a:lnTo>
                    <a:pt x="21" y="83"/>
                  </a:lnTo>
                  <a:lnTo>
                    <a:pt x="0" y="4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7" name="Freeform 1308"/>
            <p:cNvSpPr>
              <a:spLocks/>
            </p:cNvSpPr>
            <p:nvPr/>
          </p:nvSpPr>
          <p:spPr bwMode="auto">
            <a:xfrm>
              <a:off x="948426" y="3098145"/>
              <a:ext cx="21239" cy="15172"/>
            </a:xfrm>
            <a:custGeom>
              <a:avLst/>
              <a:gdLst>
                <a:gd name="T0" fmla="*/ 2147483647 w 46"/>
                <a:gd name="T1" fmla="*/ 2147483647 h 32"/>
                <a:gd name="T2" fmla="*/ 2147483647 w 46"/>
                <a:gd name="T3" fmla="*/ 2147483647 h 32"/>
                <a:gd name="T4" fmla="*/ 2147483647 w 46"/>
                <a:gd name="T5" fmla="*/ 2147483647 h 32"/>
                <a:gd name="T6" fmla="*/ 2147483647 w 46"/>
                <a:gd name="T7" fmla="*/ 0 h 32"/>
                <a:gd name="T8" fmla="*/ 2147483647 w 46"/>
                <a:gd name="T9" fmla="*/ 2147483647 h 32"/>
                <a:gd name="T10" fmla="*/ 2147483647 w 46"/>
                <a:gd name="T11" fmla="*/ 2147483647 h 32"/>
                <a:gd name="T12" fmla="*/ 2147483647 w 46"/>
                <a:gd name="T13" fmla="*/ 2147483647 h 32"/>
                <a:gd name="T14" fmla="*/ 2147483647 w 46"/>
                <a:gd name="T15" fmla="*/ 2147483647 h 32"/>
                <a:gd name="T16" fmla="*/ 0 w 46"/>
                <a:gd name="T17" fmla="*/ 2147483647 h 32"/>
                <a:gd name="T18" fmla="*/ 2147483647 w 46"/>
                <a:gd name="T19" fmla="*/ 2147483647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32"/>
                <a:gd name="T32" fmla="*/ 46 w 46"/>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32">
                  <a:moveTo>
                    <a:pt x="19" y="14"/>
                  </a:moveTo>
                  <a:lnTo>
                    <a:pt x="11" y="9"/>
                  </a:lnTo>
                  <a:lnTo>
                    <a:pt x="17" y="2"/>
                  </a:lnTo>
                  <a:lnTo>
                    <a:pt x="36" y="0"/>
                  </a:lnTo>
                  <a:lnTo>
                    <a:pt x="33" y="9"/>
                  </a:lnTo>
                  <a:lnTo>
                    <a:pt x="42" y="5"/>
                  </a:lnTo>
                  <a:lnTo>
                    <a:pt x="46" y="20"/>
                  </a:lnTo>
                  <a:lnTo>
                    <a:pt x="11" y="32"/>
                  </a:lnTo>
                  <a:lnTo>
                    <a:pt x="0" y="21"/>
                  </a:lnTo>
                  <a:lnTo>
                    <a:pt x="19" y="1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8" name="Freeform 1309"/>
            <p:cNvSpPr>
              <a:spLocks/>
            </p:cNvSpPr>
            <p:nvPr/>
          </p:nvSpPr>
          <p:spPr bwMode="auto">
            <a:xfrm>
              <a:off x="960562" y="3090559"/>
              <a:ext cx="3034" cy="3034"/>
            </a:xfrm>
            <a:custGeom>
              <a:avLst/>
              <a:gdLst>
                <a:gd name="T0" fmla="*/ 0 w 10"/>
                <a:gd name="T1" fmla="*/ 0 h 8"/>
                <a:gd name="T2" fmla="*/ 2147483647 w 10"/>
                <a:gd name="T3" fmla="*/ 2147483647 h 8"/>
                <a:gd name="T4" fmla="*/ 2147483647 w 10"/>
                <a:gd name="T5" fmla="*/ 2147483647 h 8"/>
                <a:gd name="T6" fmla="*/ 0 w 10"/>
                <a:gd name="T7" fmla="*/ 0 h 8"/>
                <a:gd name="T8" fmla="*/ 0 60000 65536"/>
                <a:gd name="T9" fmla="*/ 0 60000 65536"/>
                <a:gd name="T10" fmla="*/ 0 60000 65536"/>
                <a:gd name="T11" fmla="*/ 0 60000 65536"/>
                <a:gd name="T12" fmla="*/ 0 w 10"/>
                <a:gd name="T13" fmla="*/ 0 h 8"/>
                <a:gd name="T14" fmla="*/ 10 w 10"/>
                <a:gd name="T15" fmla="*/ 8 h 8"/>
              </a:gdLst>
              <a:ahLst/>
              <a:cxnLst>
                <a:cxn ang="T8">
                  <a:pos x="T0" y="T1"/>
                </a:cxn>
                <a:cxn ang="T9">
                  <a:pos x="T2" y="T3"/>
                </a:cxn>
                <a:cxn ang="T10">
                  <a:pos x="T4" y="T5"/>
                </a:cxn>
                <a:cxn ang="T11">
                  <a:pos x="T6" y="T7"/>
                </a:cxn>
              </a:cxnLst>
              <a:rect l="T12" t="T13" r="T14" b="T15"/>
              <a:pathLst>
                <a:path w="10" h="8">
                  <a:moveTo>
                    <a:pt x="0" y="0"/>
                  </a:moveTo>
                  <a:lnTo>
                    <a:pt x="10" y="8"/>
                  </a:lnTo>
                  <a:lnTo>
                    <a:pt x="1" y="7"/>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9" name="Freeform 1310"/>
            <p:cNvSpPr>
              <a:spLocks/>
            </p:cNvSpPr>
            <p:nvPr/>
          </p:nvSpPr>
          <p:spPr bwMode="auto">
            <a:xfrm>
              <a:off x="1059174" y="3016221"/>
              <a:ext cx="21239" cy="25791"/>
            </a:xfrm>
            <a:custGeom>
              <a:avLst/>
              <a:gdLst>
                <a:gd name="T0" fmla="*/ 2147483647 w 40"/>
                <a:gd name="T1" fmla="*/ 2147483647 h 50"/>
                <a:gd name="T2" fmla="*/ 2147483647 w 40"/>
                <a:gd name="T3" fmla="*/ 0 h 50"/>
                <a:gd name="T4" fmla="*/ 2147483647 w 40"/>
                <a:gd name="T5" fmla="*/ 2147483647 h 50"/>
                <a:gd name="T6" fmla="*/ 2147483647 w 40"/>
                <a:gd name="T7" fmla="*/ 2147483647 h 50"/>
                <a:gd name="T8" fmla="*/ 0 w 40"/>
                <a:gd name="T9" fmla="*/ 2147483647 h 50"/>
                <a:gd name="T10" fmla="*/ 2147483647 w 40"/>
                <a:gd name="T11" fmla="*/ 2147483647 h 50"/>
                <a:gd name="T12" fmla="*/ 0 60000 65536"/>
                <a:gd name="T13" fmla="*/ 0 60000 65536"/>
                <a:gd name="T14" fmla="*/ 0 60000 65536"/>
                <a:gd name="T15" fmla="*/ 0 60000 65536"/>
                <a:gd name="T16" fmla="*/ 0 60000 65536"/>
                <a:gd name="T17" fmla="*/ 0 60000 65536"/>
                <a:gd name="T18" fmla="*/ 0 w 40"/>
                <a:gd name="T19" fmla="*/ 0 h 50"/>
                <a:gd name="T20" fmla="*/ 40 w 40"/>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0" h="50">
                  <a:moveTo>
                    <a:pt x="7" y="33"/>
                  </a:moveTo>
                  <a:lnTo>
                    <a:pt x="32" y="0"/>
                  </a:lnTo>
                  <a:lnTo>
                    <a:pt x="40" y="9"/>
                  </a:lnTo>
                  <a:lnTo>
                    <a:pt x="17" y="44"/>
                  </a:lnTo>
                  <a:lnTo>
                    <a:pt x="0" y="50"/>
                  </a:lnTo>
                  <a:lnTo>
                    <a:pt x="7" y="3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0" name="Freeform 1311"/>
            <p:cNvSpPr>
              <a:spLocks/>
            </p:cNvSpPr>
            <p:nvPr/>
          </p:nvSpPr>
          <p:spPr bwMode="auto">
            <a:xfrm>
              <a:off x="1084966" y="3011669"/>
              <a:ext cx="13653" cy="9103"/>
            </a:xfrm>
            <a:custGeom>
              <a:avLst/>
              <a:gdLst>
                <a:gd name="T0" fmla="*/ 0 w 24"/>
                <a:gd name="T1" fmla="*/ 2147483647 h 17"/>
                <a:gd name="T2" fmla="*/ 2147483647 w 24"/>
                <a:gd name="T3" fmla="*/ 0 h 17"/>
                <a:gd name="T4" fmla="*/ 2147483647 w 24"/>
                <a:gd name="T5" fmla="*/ 2147483647 h 17"/>
                <a:gd name="T6" fmla="*/ 2147483647 w 24"/>
                <a:gd name="T7" fmla="*/ 2147483647 h 17"/>
                <a:gd name="T8" fmla="*/ 0 w 24"/>
                <a:gd name="T9" fmla="*/ 2147483647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10"/>
                  </a:moveTo>
                  <a:lnTo>
                    <a:pt x="5" y="0"/>
                  </a:lnTo>
                  <a:lnTo>
                    <a:pt x="24" y="7"/>
                  </a:lnTo>
                  <a:lnTo>
                    <a:pt x="6" y="17"/>
                  </a:lnTo>
                  <a:lnTo>
                    <a:pt x="0" y="1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1" name="Freeform 1312"/>
            <p:cNvSpPr>
              <a:spLocks/>
            </p:cNvSpPr>
            <p:nvPr/>
          </p:nvSpPr>
          <p:spPr bwMode="auto">
            <a:xfrm>
              <a:off x="778509" y="3082974"/>
              <a:ext cx="7585" cy="9103"/>
            </a:xfrm>
            <a:custGeom>
              <a:avLst/>
              <a:gdLst>
                <a:gd name="T0" fmla="*/ 2147483647 w 15"/>
                <a:gd name="T1" fmla="*/ 0 h 19"/>
                <a:gd name="T2" fmla="*/ 2147483647 w 15"/>
                <a:gd name="T3" fmla="*/ 2147483647 h 19"/>
                <a:gd name="T4" fmla="*/ 0 w 15"/>
                <a:gd name="T5" fmla="*/ 2147483647 h 19"/>
                <a:gd name="T6" fmla="*/ 2147483647 w 15"/>
                <a:gd name="T7" fmla="*/ 2147483647 h 19"/>
                <a:gd name="T8" fmla="*/ 2147483647 w 15"/>
                <a:gd name="T9" fmla="*/ 0 h 19"/>
                <a:gd name="T10" fmla="*/ 0 60000 65536"/>
                <a:gd name="T11" fmla="*/ 0 60000 65536"/>
                <a:gd name="T12" fmla="*/ 0 60000 65536"/>
                <a:gd name="T13" fmla="*/ 0 60000 65536"/>
                <a:gd name="T14" fmla="*/ 0 60000 65536"/>
                <a:gd name="T15" fmla="*/ 0 w 15"/>
                <a:gd name="T16" fmla="*/ 0 h 19"/>
                <a:gd name="T17" fmla="*/ 15 w 15"/>
                <a:gd name="T18" fmla="*/ 19 h 19"/>
              </a:gdLst>
              <a:ahLst/>
              <a:cxnLst>
                <a:cxn ang="T10">
                  <a:pos x="T0" y="T1"/>
                </a:cxn>
                <a:cxn ang="T11">
                  <a:pos x="T2" y="T3"/>
                </a:cxn>
                <a:cxn ang="T12">
                  <a:pos x="T4" y="T5"/>
                </a:cxn>
                <a:cxn ang="T13">
                  <a:pos x="T6" y="T7"/>
                </a:cxn>
                <a:cxn ang="T14">
                  <a:pos x="T8" y="T9"/>
                </a:cxn>
              </a:cxnLst>
              <a:rect l="T15" t="T16" r="T17" b="T18"/>
              <a:pathLst>
                <a:path w="15" h="19">
                  <a:moveTo>
                    <a:pt x="15" y="0"/>
                  </a:moveTo>
                  <a:lnTo>
                    <a:pt x="9" y="19"/>
                  </a:lnTo>
                  <a:lnTo>
                    <a:pt x="0" y="19"/>
                  </a:lnTo>
                  <a:lnTo>
                    <a:pt x="2" y="9"/>
                  </a:lnTo>
                  <a:lnTo>
                    <a:pt x="15"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2" name="Freeform 1313"/>
            <p:cNvSpPr>
              <a:spLocks/>
            </p:cNvSpPr>
            <p:nvPr/>
          </p:nvSpPr>
          <p:spPr bwMode="auto">
            <a:xfrm>
              <a:off x="641969" y="3016221"/>
              <a:ext cx="39445" cy="25791"/>
            </a:xfrm>
            <a:custGeom>
              <a:avLst/>
              <a:gdLst>
                <a:gd name="T0" fmla="*/ 0 w 82"/>
                <a:gd name="T1" fmla="*/ 2147483647 h 51"/>
                <a:gd name="T2" fmla="*/ 2147483647 w 82"/>
                <a:gd name="T3" fmla="*/ 0 h 51"/>
                <a:gd name="T4" fmla="*/ 2147483647 w 82"/>
                <a:gd name="T5" fmla="*/ 2147483647 h 51"/>
                <a:gd name="T6" fmla="*/ 2147483647 w 82"/>
                <a:gd name="T7" fmla="*/ 2147483647 h 51"/>
                <a:gd name="T8" fmla="*/ 2147483647 w 82"/>
                <a:gd name="T9" fmla="*/ 2147483647 h 51"/>
                <a:gd name="T10" fmla="*/ 2147483647 w 82"/>
                <a:gd name="T11" fmla="*/ 2147483647 h 51"/>
                <a:gd name="T12" fmla="*/ 2147483647 w 82"/>
                <a:gd name="T13" fmla="*/ 2147483647 h 51"/>
                <a:gd name="T14" fmla="*/ 0 w 82"/>
                <a:gd name="T15" fmla="*/ 2147483647 h 51"/>
                <a:gd name="T16" fmla="*/ 0 60000 65536"/>
                <a:gd name="T17" fmla="*/ 0 60000 65536"/>
                <a:gd name="T18" fmla="*/ 0 60000 65536"/>
                <a:gd name="T19" fmla="*/ 0 60000 65536"/>
                <a:gd name="T20" fmla="*/ 0 60000 65536"/>
                <a:gd name="T21" fmla="*/ 0 60000 65536"/>
                <a:gd name="T22" fmla="*/ 0 60000 65536"/>
                <a:gd name="T23" fmla="*/ 0 60000 65536"/>
                <a:gd name="T24" fmla="*/ 0 w 82"/>
                <a:gd name="T25" fmla="*/ 0 h 51"/>
                <a:gd name="T26" fmla="*/ 82 w 82"/>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2" h="51">
                  <a:moveTo>
                    <a:pt x="0" y="11"/>
                  </a:moveTo>
                  <a:lnTo>
                    <a:pt x="55" y="0"/>
                  </a:lnTo>
                  <a:lnTo>
                    <a:pt x="79" y="7"/>
                  </a:lnTo>
                  <a:lnTo>
                    <a:pt x="78" y="27"/>
                  </a:lnTo>
                  <a:lnTo>
                    <a:pt x="82" y="31"/>
                  </a:lnTo>
                  <a:lnTo>
                    <a:pt x="57" y="51"/>
                  </a:lnTo>
                  <a:lnTo>
                    <a:pt x="14" y="35"/>
                  </a:lnTo>
                  <a:lnTo>
                    <a:pt x="0" y="1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3" name="Freeform 1314"/>
            <p:cNvSpPr>
              <a:spLocks/>
            </p:cNvSpPr>
            <p:nvPr/>
          </p:nvSpPr>
          <p:spPr bwMode="auto">
            <a:xfrm>
              <a:off x="688998" y="2998016"/>
              <a:ext cx="22757" cy="19722"/>
            </a:xfrm>
            <a:custGeom>
              <a:avLst/>
              <a:gdLst>
                <a:gd name="T0" fmla="*/ 0 w 45"/>
                <a:gd name="T1" fmla="*/ 2147483647 h 41"/>
                <a:gd name="T2" fmla="*/ 2147483647 w 45"/>
                <a:gd name="T3" fmla="*/ 0 h 41"/>
                <a:gd name="T4" fmla="*/ 2147483647 w 45"/>
                <a:gd name="T5" fmla="*/ 2147483647 h 41"/>
                <a:gd name="T6" fmla="*/ 2147483647 w 45"/>
                <a:gd name="T7" fmla="*/ 2147483647 h 41"/>
                <a:gd name="T8" fmla="*/ 2147483647 w 45"/>
                <a:gd name="T9" fmla="*/ 2147483647 h 41"/>
                <a:gd name="T10" fmla="*/ 2147483647 w 45"/>
                <a:gd name="T11" fmla="*/ 2147483647 h 41"/>
                <a:gd name="T12" fmla="*/ 0 w 45"/>
                <a:gd name="T13" fmla="*/ 2147483647 h 41"/>
                <a:gd name="T14" fmla="*/ 0 60000 65536"/>
                <a:gd name="T15" fmla="*/ 0 60000 65536"/>
                <a:gd name="T16" fmla="*/ 0 60000 65536"/>
                <a:gd name="T17" fmla="*/ 0 60000 65536"/>
                <a:gd name="T18" fmla="*/ 0 60000 65536"/>
                <a:gd name="T19" fmla="*/ 0 60000 65536"/>
                <a:gd name="T20" fmla="*/ 0 60000 65536"/>
                <a:gd name="T21" fmla="*/ 0 w 45"/>
                <a:gd name="T22" fmla="*/ 0 h 41"/>
                <a:gd name="T23" fmla="*/ 45 w 45"/>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41">
                  <a:moveTo>
                    <a:pt x="0" y="16"/>
                  </a:moveTo>
                  <a:lnTo>
                    <a:pt x="16" y="0"/>
                  </a:lnTo>
                  <a:lnTo>
                    <a:pt x="41" y="8"/>
                  </a:lnTo>
                  <a:lnTo>
                    <a:pt x="45" y="21"/>
                  </a:lnTo>
                  <a:lnTo>
                    <a:pt x="27" y="41"/>
                  </a:lnTo>
                  <a:lnTo>
                    <a:pt x="19" y="23"/>
                  </a:lnTo>
                  <a:lnTo>
                    <a:pt x="0" y="1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4" name="Freeform 1315"/>
            <p:cNvSpPr>
              <a:spLocks/>
            </p:cNvSpPr>
            <p:nvPr/>
          </p:nvSpPr>
          <p:spPr bwMode="auto">
            <a:xfrm>
              <a:off x="2448850" y="3538108"/>
              <a:ext cx="33376" cy="12137"/>
            </a:xfrm>
            <a:custGeom>
              <a:avLst/>
              <a:gdLst>
                <a:gd name="T0" fmla="*/ 2147483647 w 66"/>
                <a:gd name="T1" fmla="*/ 2147483647 h 25"/>
                <a:gd name="T2" fmla="*/ 0 w 66"/>
                <a:gd name="T3" fmla="*/ 2147483647 h 25"/>
                <a:gd name="T4" fmla="*/ 2147483647 w 66"/>
                <a:gd name="T5" fmla="*/ 2147483647 h 25"/>
                <a:gd name="T6" fmla="*/ 2147483647 w 66"/>
                <a:gd name="T7" fmla="*/ 2147483647 h 25"/>
                <a:gd name="T8" fmla="*/ 2147483647 w 66"/>
                <a:gd name="T9" fmla="*/ 2147483647 h 25"/>
                <a:gd name="T10" fmla="*/ 2147483647 w 66"/>
                <a:gd name="T11" fmla="*/ 2147483647 h 25"/>
                <a:gd name="T12" fmla="*/ 2147483647 w 66"/>
                <a:gd name="T13" fmla="*/ 2147483647 h 25"/>
                <a:gd name="T14" fmla="*/ 2147483647 w 66"/>
                <a:gd name="T15" fmla="*/ 2147483647 h 25"/>
                <a:gd name="T16" fmla="*/ 2147483647 w 66"/>
                <a:gd name="T17" fmla="*/ 0 h 25"/>
                <a:gd name="T18" fmla="*/ 2147483647 w 66"/>
                <a:gd name="T19" fmla="*/ 2147483647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25"/>
                <a:gd name="T32" fmla="*/ 66 w 66"/>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25">
                  <a:moveTo>
                    <a:pt x="46" y="3"/>
                  </a:moveTo>
                  <a:lnTo>
                    <a:pt x="0" y="3"/>
                  </a:lnTo>
                  <a:lnTo>
                    <a:pt x="26" y="17"/>
                  </a:lnTo>
                  <a:lnTo>
                    <a:pt x="54" y="25"/>
                  </a:lnTo>
                  <a:lnTo>
                    <a:pt x="62" y="18"/>
                  </a:lnTo>
                  <a:lnTo>
                    <a:pt x="66" y="5"/>
                  </a:lnTo>
                  <a:lnTo>
                    <a:pt x="62" y="6"/>
                  </a:lnTo>
                  <a:lnTo>
                    <a:pt x="58" y="20"/>
                  </a:lnTo>
                  <a:lnTo>
                    <a:pt x="55" y="0"/>
                  </a:lnTo>
                  <a:lnTo>
                    <a:pt x="46"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5" name="Freeform 1316"/>
            <p:cNvSpPr>
              <a:spLocks/>
            </p:cNvSpPr>
            <p:nvPr/>
          </p:nvSpPr>
          <p:spPr bwMode="auto">
            <a:xfrm>
              <a:off x="2752273" y="3354537"/>
              <a:ext cx="15172" cy="15172"/>
            </a:xfrm>
            <a:custGeom>
              <a:avLst/>
              <a:gdLst>
                <a:gd name="T0" fmla="*/ 2147483647 w 31"/>
                <a:gd name="T1" fmla="*/ 2147483647 h 32"/>
                <a:gd name="T2" fmla="*/ 2147483647 w 31"/>
                <a:gd name="T3" fmla="*/ 2147483647 h 32"/>
                <a:gd name="T4" fmla="*/ 2147483647 w 31"/>
                <a:gd name="T5" fmla="*/ 2147483647 h 32"/>
                <a:gd name="T6" fmla="*/ 2147483647 w 31"/>
                <a:gd name="T7" fmla="*/ 2147483647 h 32"/>
                <a:gd name="T8" fmla="*/ 2147483647 w 31"/>
                <a:gd name="T9" fmla="*/ 2147483647 h 32"/>
                <a:gd name="T10" fmla="*/ 2147483647 w 31"/>
                <a:gd name="T11" fmla="*/ 2147483647 h 32"/>
                <a:gd name="T12" fmla="*/ 2147483647 w 31"/>
                <a:gd name="T13" fmla="*/ 2147483647 h 32"/>
                <a:gd name="T14" fmla="*/ 2147483647 w 31"/>
                <a:gd name="T15" fmla="*/ 2147483647 h 32"/>
                <a:gd name="T16" fmla="*/ 2147483647 w 31"/>
                <a:gd name="T17" fmla="*/ 0 h 32"/>
                <a:gd name="T18" fmla="*/ 2147483647 w 31"/>
                <a:gd name="T19" fmla="*/ 2147483647 h 32"/>
                <a:gd name="T20" fmla="*/ 0 w 31"/>
                <a:gd name="T21" fmla="*/ 2147483647 h 32"/>
                <a:gd name="T22" fmla="*/ 2147483647 w 31"/>
                <a:gd name="T23" fmla="*/ 2147483647 h 32"/>
                <a:gd name="T24" fmla="*/ 2147483647 w 31"/>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
                <a:gd name="T40" fmla="*/ 0 h 32"/>
                <a:gd name="T41" fmla="*/ 31 w 31"/>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 h="32">
                  <a:moveTo>
                    <a:pt x="20" y="32"/>
                  </a:moveTo>
                  <a:lnTo>
                    <a:pt x="31" y="22"/>
                  </a:lnTo>
                  <a:lnTo>
                    <a:pt x="25" y="19"/>
                  </a:lnTo>
                  <a:lnTo>
                    <a:pt x="23" y="9"/>
                  </a:lnTo>
                  <a:lnTo>
                    <a:pt x="29" y="12"/>
                  </a:lnTo>
                  <a:lnTo>
                    <a:pt x="28" y="18"/>
                  </a:lnTo>
                  <a:lnTo>
                    <a:pt x="31" y="17"/>
                  </a:lnTo>
                  <a:lnTo>
                    <a:pt x="30" y="6"/>
                  </a:lnTo>
                  <a:lnTo>
                    <a:pt x="23" y="0"/>
                  </a:lnTo>
                  <a:lnTo>
                    <a:pt x="7" y="3"/>
                  </a:lnTo>
                  <a:lnTo>
                    <a:pt x="0" y="15"/>
                  </a:lnTo>
                  <a:lnTo>
                    <a:pt x="3" y="24"/>
                  </a:lnTo>
                  <a:lnTo>
                    <a:pt x="20" y="3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6" name="Freeform 1319"/>
            <p:cNvSpPr>
              <a:spLocks/>
            </p:cNvSpPr>
            <p:nvPr/>
          </p:nvSpPr>
          <p:spPr bwMode="auto">
            <a:xfrm>
              <a:off x="2013440" y="3797534"/>
              <a:ext cx="182054" cy="87993"/>
            </a:xfrm>
            <a:custGeom>
              <a:avLst/>
              <a:gdLst>
                <a:gd name="T0" fmla="*/ 2147483647 w 368"/>
                <a:gd name="T1" fmla="*/ 2147483647 h 176"/>
                <a:gd name="T2" fmla="*/ 2147483647 w 368"/>
                <a:gd name="T3" fmla="*/ 2147483647 h 176"/>
                <a:gd name="T4" fmla="*/ 2147483647 w 368"/>
                <a:gd name="T5" fmla="*/ 2147483647 h 176"/>
                <a:gd name="T6" fmla="*/ 2147483647 w 368"/>
                <a:gd name="T7" fmla="*/ 2147483647 h 176"/>
                <a:gd name="T8" fmla="*/ 2147483647 w 368"/>
                <a:gd name="T9" fmla="*/ 2147483647 h 176"/>
                <a:gd name="T10" fmla="*/ 2147483647 w 368"/>
                <a:gd name="T11" fmla="*/ 2147483647 h 176"/>
                <a:gd name="T12" fmla="*/ 2147483647 w 368"/>
                <a:gd name="T13" fmla="*/ 2147483647 h 176"/>
                <a:gd name="T14" fmla="*/ 2147483647 w 368"/>
                <a:gd name="T15" fmla="*/ 2147483647 h 176"/>
                <a:gd name="T16" fmla="*/ 2147483647 w 368"/>
                <a:gd name="T17" fmla="*/ 2147483647 h 176"/>
                <a:gd name="T18" fmla="*/ 2147483647 w 368"/>
                <a:gd name="T19" fmla="*/ 2147483647 h 176"/>
                <a:gd name="T20" fmla="*/ 2147483647 w 368"/>
                <a:gd name="T21" fmla="*/ 2147483647 h 176"/>
                <a:gd name="T22" fmla="*/ 2147483647 w 368"/>
                <a:gd name="T23" fmla="*/ 2147483647 h 176"/>
                <a:gd name="T24" fmla="*/ 2147483647 w 368"/>
                <a:gd name="T25" fmla="*/ 2147483647 h 176"/>
                <a:gd name="T26" fmla="*/ 2147483647 w 368"/>
                <a:gd name="T27" fmla="*/ 2147483647 h 176"/>
                <a:gd name="T28" fmla="*/ 2147483647 w 368"/>
                <a:gd name="T29" fmla="*/ 2147483647 h 176"/>
                <a:gd name="T30" fmla="*/ 2147483647 w 368"/>
                <a:gd name="T31" fmla="*/ 2147483647 h 176"/>
                <a:gd name="T32" fmla="*/ 2147483647 w 368"/>
                <a:gd name="T33" fmla="*/ 2147483647 h 176"/>
                <a:gd name="T34" fmla="*/ 2147483647 w 368"/>
                <a:gd name="T35" fmla="*/ 2147483647 h 176"/>
                <a:gd name="T36" fmla="*/ 2147483647 w 368"/>
                <a:gd name="T37" fmla="*/ 2147483647 h 176"/>
                <a:gd name="T38" fmla="*/ 2147483647 w 368"/>
                <a:gd name="T39" fmla="*/ 2147483647 h 176"/>
                <a:gd name="T40" fmla="*/ 2147483647 w 368"/>
                <a:gd name="T41" fmla="*/ 2147483647 h 176"/>
                <a:gd name="T42" fmla="*/ 2147483647 w 368"/>
                <a:gd name="T43" fmla="*/ 2147483647 h 176"/>
                <a:gd name="T44" fmla="*/ 2147483647 w 368"/>
                <a:gd name="T45" fmla="*/ 2147483647 h 176"/>
                <a:gd name="T46" fmla="*/ 2147483647 w 368"/>
                <a:gd name="T47" fmla="*/ 2147483647 h 176"/>
                <a:gd name="T48" fmla="*/ 2147483647 w 368"/>
                <a:gd name="T49" fmla="*/ 2147483647 h 176"/>
                <a:gd name="T50" fmla="*/ 2147483647 w 368"/>
                <a:gd name="T51" fmla="*/ 2147483647 h 176"/>
                <a:gd name="T52" fmla="*/ 2147483647 w 368"/>
                <a:gd name="T53" fmla="*/ 2147483647 h 176"/>
                <a:gd name="T54" fmla="*/ 2147483647 w 368"/>
                <a:gd name="T55" fmla="*/ 2147483647 h 176"/>
                <a:gd name="T56" fmla="*/ 2147483647 w 368"/>
                <a:gd name="T57" fmla="*/ 0 h 176"/>
                <a:gd name="T58" fmla="*/ 2147483647 w 368"/>
                <a:gd name="T59" fmla="*/ 0 h 176"/>
                <a:gd name="T60" fmla="*/ 2147483647 w 368"/>
                <a:gd name="T61" fmla="*/ 0 h 176"/>
                <a:gd name="T62" fmla="*/ 2147483647 w 368"/>
                <a:gd name="T63" fmla="*/ 0 h 176"/>
                <a:gd name="T64" fmla="*/ 2147483647 w 368"/>
                <a:gd name="T65" fmla="*/ 0 h 176"/>
                <a:gd name="T66" fmla="*/ 0 w 368"/>
                <a:gd name="T67" fmla="*/ 0 h 176"/>
                <a:gd name="T68" fmla="*/ 0 w 368"/>
                <a:gd name="T69" fmla="*/ 2147483647 h 176"/>
                <a:gd name="T70" fmla="*/ 2147483647 w 368"/>
                <a:gd name="T71" fmla="*/ 2147483647 h 17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68"/>
                <a:gd name="T109" fmla="*/ 0 h 176"/>
                <a:gd name="T110" fmla="*/ 368 w 368"/>
                <a:gd name="T111" fmla="*/ 176 h 17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68" h="176">
                  <a:moveTo>
                    <a:pt x="44" y="27"/>
                  </a:moveTo>
                  <a:lnTo>
                    <a:pt x="82" y="27"/>
                  </a:lnTo>
                  <a:lnTo>
                    <a:pt x="129" y="27"/>
                  </a:lnTo>
                  <a:lnTo>
                    <a:pt x="129" y="128"/>
                  </a:lnTo>
                  <a:lnTo>
                    <a:pt x="144" y="138"/>
                  </a:lnTo>
                  <a:lnTo>
                    <a:pt x="155" y="138"/>
                  </a:lnTo>
                  <a:lnTo>
                    <a:pt x="157" y="134"/>
                  </a:lnTo>
                  <a:lnTo>
                    <a:pt x="165" y="147"/>
                  </a:lnTo>
                  <a:lnTo>
                    <a:pt x="189" y="150"/>
                  </a:lnTo>
                  <a:lnTo>
                    <a:pt x="195" y="155"/>
                  </a:lnTo>
                  <a:lnTo>
                    <a:pt x="210" y="151"/>
                  </a:lnTo>
                  <a:lnTo>
                    <a:pt x="216" y="164"/>
                  </a:lnTo>
                  <a:lnTo>
                    <a:pt x="221" y="165"/>
                  </a:lnTo>
                  <a:lnTo>
                    <a:pt x="231" y="159"/>
                  </a:lnTo>
                  <a:lnTo>
                    <a:pt x="240" y="167"/>
                  </a:lnTo>
                  <a:lnTo>
                    <a:pt x="250" y="163"/>
                  </a:lnTo>
                  <a:lnTo>
                    <a:pt x="252" y="172"/>
                  </a:lnTo>
                  <a:lnTo>
                    <a:pt x="255" y="166"/>
                  </a:lnTo>
                  <a:lnTo>
                    <a:pt x="267" y="162"/>
                  </a:lnTo>
                  <a:lnTo>
                    <a:pt x="288" y="174"/>
                  </a:lnTo>
                  <a:lnTo>
                    <a:pt x="304" y="164"/>
                  </a:lnTo>
                  <a:lnTo>
                    <a:pt x="311" y="166"/>
                  </a:lnTo>
                  <a:lnTo>
                    <a:pt x="319" y="161"/>
                  </a:lnTo>
                  <a:lnTo>
                    <a:pt x="329" y="165"/>
                  </a:lnTo>
                  <a:lnTo>
                    <a:pt x="334" y="160"/>
                  </a:lnTo>
                  <a:lnTo>
                    <a:pt x="368" y="176"/>
                  </a:lnTo>
                  <a:lnTo>
                    <a:pt x="368" y="86"/>
                  </a:lnTo>
                  <a:lnTo>
                    <a:pt x="362" y="27"/>
                  </a:lnTo>
                  <a:lnTo>
                    <a:pt x="362" y="0"/>
                  </a:lnTo>
                  <a:lnTo>
                    <a:pt x="296" y="0"/>
                  </a:lnTo>
                  <a:lnTo>
                    <a:pt x="219" y="0"/>
                  </a:lnTo>
                  <a:lnTo>
                    <a:pt x="147" y="0"/>
                  </a:lnTo>
                  <a:lnTo>
                    <a:pt x="84" y="0"/>
                  </a:lnTo>
                  <a:lnTo>
                    <a:pt x="0" y="0"/>
                  </a:lnTo>
                  <a:lnTo>
                    <a:pt x="0" y="27"/>
                  </a:lnTo>
                  <a:lnTo>
                    <a:pt x="44" y="2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7" name="Line 347"/>
            <p:cNvSpPr>
              <a:spLocks noChangeShapeType="1"/>
            </p:cNvSpPr>
            <p:nvPr/>
          </p:nvSpPr>
          <p:spPr bwMode="auto">
            <a:xfrm flipV="1">
              <a:off x="2599045" y="3331781"/>
              <a:ext cx="151711" cy="203293"/>
            </a:xfrm>
            <a:prstGeom prst="line">
              <a:avLst/>
            </a:prstGeom>
            <a:grpFill/>
            <a:ln w="12700">
              <a:solidFill>
                <a:srgbClr val="FFFFFF"/>
              </a:solidFill>
              <a:round/>
              <a:headEnd type="none" w="sm" len="sm"/>
              <a:tailEnd type="none" w="sm" len="sm"/>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8" name="Line 386"/>
            <p:cNvSpPr>
              <a:spLocks noChangeShapeType="1"/>
            </p:cNvSpPr>
            <p:nvPr/>
          </p:nvSpPr>
          <p:spPr bwMode="auto">
            <a:xfrm flipH="1" flipV="1">
              <a:off x="2416992" y="3302955"/>
              <a:ext cx="63718" cy="270046"/>
            </a:xfrm>
            <a:prstGeom prst="line">
              <a:avLst/>
            </a:prstGeom>
            <a:grpFill/>
            <a:ln w="12700">
              <a:solidFill>
                <a:srgbClr val="FFFFFF"/>
              </a:solidFill>
              <a:round/>
              <a:headEnd type="none" w="sm" len="sm"/>
              <a:tailEnd type="none" w="sm" len="sm"/>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9" name="Freeform 1426"/>
            <p:cNvSpPr>
              <a:spLocks/>
            </p:cNvSpPr>
            <p:nvPr/>
          </p:nvSpPr>
          <p:spPr bwMode="auto">
            <a:xfrm>
              <a:off x="5560451" y="3459218"/>
              <a:ext cx="409621" cy="373210"/>
            </a:xfrm>
            <a:custGeom>
              <a:avLst/>
              <a:gdLst>
                <a:gd name="T0" fmla="*/ 2147483647 w 824"/>
                <a:gd name="T1" fmla="*/ 2147483647 h 751"/>
                <a:gd name="T2" fmla="*/ 2147483647 w 824"/>
                <a:gd name="T3" fmla="*/ 2147483647 h 751"/>
                <a:gd name="T4" fmla="*/ 2147483647 w 824"/>
                <a:gd name="T5" fmla="*/ 2147483647 h 751"/>
                <a:gd name="T6" fmla="*/ 2147483647 w 824"/>
                <a:gd name="T7" fmla="*/ 2147483647 h 751"/>
                <a:gd name="T8" fmla="*/ 2147483647 w 824"/>
                <a:gd name="T9" fmla="*/ 2147483647 h 751"/>
                <a:gd name="T10" fmla="*/ 2147483647 w 824"/>
                <a:gd name="T11" fmla="*/ 2147483647 h 751"/>
                <a:gd name="T12" fmla="*/ 2147483647 w 824"/>
                <a:gd name="T13" fmla="*/ 2147483647 h 751"/>
                <a:gd name="T14" fmla="*/ 2147483647 w 824"/>
                <a:gd name="T15" fmla="*/ 2147483647 h 751"/>
                <a:gd name="T16" fmla="*/ 2147483647 w 824"/>
                <a:gd name="T17" fmla="*/ 2147483647 h 751"/>
                <a:gd name="T18" fmla="*/ 2147483647 w 824"/>
                <a:gd name="T19" fmla="*/ 2147483647 h 751"/>
                <a:gd name="T20" fmla="*/ 2147483647 w 824"/>
                <a:gd name="T21" fmla="*/ 2147483647 h 751"/>
                <a:gd name="T22" fmla="*/ 2147483647 w 824"/>
                <a:gd name="T23" fmla="*/ 2147483647 h 751"/>
                <a:gd name="T24" fmla="*/ 2147483647 w 824"/>
                <a:gd name="T25" fmla="*/ 2147483647 h 751"/>
                <a:gd name="T26" fmla="*/ 2147483647 w 824"/>
                <a:gd name="T27" fmla="*/ 2147483647 h 751"/>
                <a:gd name="T28" fmla="*/ 2147483647 w 824"/>
                <a:gd name="T29" fmla="*/ 2147483647 h 751"/>
                <a:gd name="T30" fmla="*/ 2147483647 w 824"/>
                <a:gd name="T31" fmla="*/ 2147483647 h 751"/>
                <a:gd name="T32" fmla="*/ 2147483647 w 824"/>
                <a:gd name="T33" fmla="*/ 2147483647 h 751"/>
                <a:gd name="T34" fmla="*/ 2147483647 w 824"/>
                <a:gd name="T35" fmla="*/ 2147483647 h 751"/>
                <a:gd name="T36" fmla="*/ 2147483647 w 824"/>
                <a:gd name="T37" fmla="*/ 2147483647 h 751"/>
                <a:gd name="T38" fmla="*/ 2147483647 w 824"/>
                <a:gd name="T39" fmla="*/ 2147483647 h 751"/>
                <a:gd name="T40" fmla="*/ 2147483647 w 824"/>
                <a:gd name="T41" fmla="*/ 2147483647 h 751"/>
                <a:gd name="T42" fmla="*/ 2147483647 w 824"/>
                <a:gd name="T43" fmla="*/ 2147483647 h 751"/>
                <a:gd name="T44" fmla="*/ 2147483647 w 824"/>
                <a:gd name="T45" fmla="*/ 2147483647 h 751"/>
                <a:gd name="T46" fmla="*/ 2147483647 w 824"/>
                <a:gd name="T47" fmla="*/ 2147483647 h 751"/>
                <a:gd name="T48" fmla="*/ 2147483647 w 824"/>
                <a:gd name="T49" fmla="*/ 2147483647 h 751"/>
                <a:gd name="T50" fmla="*/ 2147483647 w 824"/>
                <a:gd name="T51" fmla="*/ 2147483647 h 751"/>
                <a:gd name="T52" fmla="*/ 2147483647 w 824"/>
                <a:gd name="T53" fmla="*/ 2147483647 h 751"/>
                <a:gd name="T54" fmla="*/ 2147483647 w 824"/>
                <a:gd name="T55" fmla="*/ 2147483647 h 751"/>
                <a:gd name="T56" fmla="*/ 2147483647 w 824"/>
                <a:gd name="T57" fmla="*/ 2147483647 h 751"/>
                <a:gd name="T58" fmla="*/ 2147483647 w 824"/>
                <a:gd name="T59" fmla="*/ 2147483647 h 751"/>
                <a:gd name="T60" fmla="*/ 2147483647 w 824"/>
                <a:gd name="T61" fmla="*/ 2147483647 h 751"/>
                <a:gd name="T62" fmla="*/ 2147483647 w 824"/>
                <a:gd name="T63" fmla="*/ 2147483647 h 751"/>
                <a:gd name="T64" fmla="*/ 2147483647 w 824"/>
                <a:gd name="T65" fmla="*/ 2147483647 h 751"/>
                <a:gd name="T66" fmla="*/ 2147483647 w 824"/>
                <a:gd name="T67" fmla="*/ 2147483647 h 751"/>
                <a:gd name="T68" fmla="*/ 2147483647 w 824"/>
                <a:gd name="T69" fmla="*/ 2147483647 h 751"/>
                <a:gd name="T70" fmla="*/ 2147483647 w 824"/>
                <a:gd name="T71" fmla="*/ 2147483647 h 751"/>
                <a:gd name="T72" fmla="*/ 2147483647 w 824"/>
                <a:gd name="T73" fmla="*/ 2147483647 h 751"/>
                <a:gd name="T74" fmla="*/ 2147483647 w 824"/>
                <a:gd name="T75" fmla="*/ 2147483647 h 751"/>
                <a:gd name="T76" fmla="*/ 2147483647 w 824"/>
                <a:gd name="T77" fmla="*/ 2147483647 h 751"/>
                <a:gd name="T78" fmla="*/ 2147483647 w 824"/>
                <a:gd name="T79" fmla="*/ 2147483647 h 751"/>
                <a:gd name="T80" fmla="*/ 2147483647 w 824"/>
                <a:gd name="T81" fmla="*/ 2147483647 h 751"/>
                <a:gd name="T82" fmla="*/ 2147483647 w 824"/>
                <a:gd name="T83" fmla="*/ 2147483647 h 751"/>
                <a:gd name="T84" fmla="*/ 2147483647 w 824"/>
                <a:gd name="T85" fmla="*/ 2147483647 h 751"/>
                <a:gd name="T86" fmla="*/ 2147483647 w 824"/>
                <a:gd name="T87" fmla="*/ 2147483647 h 751"/>
                <a:gd name="T88" fmla="*/ 2147483647 w 824"/>
                <a:gd name="T89" fmla="*/ 2147483647 h 751"/>
                <a:gd name="T90" fmla="*/ 2147483647 w 824"/>
                <a:gd name="T91" fmla="*/ 2147483647 h 751"/>
                <a:gd name="T92" fmla="*/ 2147483647 w 824"/>
                <a:gd name="T93" fmla="*/ 2147483647 h 751"/>
                <a:gd name="T94" fmla="*/ 2147483647 w 824"/>
                <a:gd name="T95" fmla="*/ 2147483647 h 751"/>
                <a:gd name="T96" fmla="*/ 2147483647 w 824"/>
                <a:gd name="T97" fmla="*/ 2147483647 h 751"/>
                <a:gd name="T98" fmla="*/ 2147483647 w 824"/>
                <a:gd name="T99" fmla="*/ 2147483647 h 751"/>
                <a:gd name="T100" fmla="*/ 2147483647 w 824"/>
                <a:gd name="T101" fmla="*/ 2147483647 h 751"/>
                <a:gd name="T102" fmla="*/ 2147483647 w 824"/>
                <a:gd name="T103" fmla="*/ 2147483647 h 751"/>
                <a:gd name="T104" fmla="*/ 2147483647 w 824"/>
                <a:gd name="T105" fmla="*/ 2147483647 h 751"/>
                <a:gd name="T106" fmla="*/ 2147483647 w 824"/>
                <a:gd name="T107" fmla="*/ 2147483647 h 751"/>
                <a:gd name="T108" fmla="*/ 2147483647 w 824"/>
                <a:gd name="T109" fmla="*/ 2147483647 h 751"/>
                <a:gd name="T110" fmla="*/ 2147483647 w 824"/>
                <a:gd name="T111" fmla="*/ 2147483647 h 751"/>
                <a:gd name="T112" fmla="*/ 2147483647 w 824"/>
                <a:gd name="T113" fmla="*/ 2147483647 h 751"/>
                <a:gd name="T114" fmla="*/ 2147483647 w 824"/>
                <a:gd name="T115" fmla="*/ 2147483647 h 751"/>
                <a:gd name="T116" fmla="*/ 2147483647 w 824"/>
                <a:gd name="T117" fmla="*/ 2147483647 h 751"/>
                <a:gd name="T118" fmla="*/ 2147483647 w 824"/>
                <a:gd name="T119" fmla="*/ 2147483647 h 751"/>
                <a:gd name="T120" fmla="*/ 2147483647 w 824"/>
                <a:gd name="T121" fmla="*/ 2147483647 h 751"/>
                <a:gd name="T122" fmla="*/ 2147483647 w 824"/>
                <a:gd name="T123" fmla="*/ 2147483647 h 75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24"/>
                <a:gd name="T187" fmla="*/ 0 h 751"/>
                <a:gd name="T188" fmla="*/ 824 w 824"/>
                <a:gd name="T189" fmla="*/ 751 h 75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24" h="751">
                  <a:moveTo>
                    <a:pt x="753" y="751"/>
                  </a:moveTo>
                  <a:lnTo>
                    <a:pt x="764" y="707"/>
                  </a:lnTo>
                  <a:lnTo>
                    <a:pt x="780" y="689"/>
                  </a:lnTo>
                  <a:lnTo>
                    <a:pt x="813" y="680"/>
                  </a:lnTo>
                  <a:lnTo>
                    <a:pt x="823" y="669"/>
                  </a:lnTo>
                  <a:lnTo>
                    <a:pt x="824" y="657"/>
                  </a:lnTo>
                  <a:lnTo>
                    <a:pt x="805" y="650"/>
                  </a:lnTo>
                  <a:lnTo>
                    <a:pt x="801" y="607"/>
                  </a:lnTo>
                  <a:lnTo>
                    <a:pt x="754" y="580"/>
                  </a:lnTo>
                  <a:lnTo>
                    <a:pt x="736" y="547"/>
                  </a:lnTo>
                  <a:lnTo>
                    <a:pt x="720" y="530"/>
                  </a:lnTo>
                  <a:lnTo>
                    <a:pt x="722" y="527"/>
                  </a:lnTo>
                  <a:lnTo>
                    <a:pt x="732" y="506"/>
                  </a:lnTo>
                  <a:lnTo>
                    <a:pt x="751" y="484"/>
                  </a:lnTo>
                  <a:lnTo>
                    <a:pt x="756" y="460"/>
                  </a:lnTo>
                  <a:lnTo>
                    <a:pt x="743" y="439"/>
                  </a:lnTo>
                  <a:lnTo>
                    <a:pt x="722" y="435"/>
                  </a:lnTo>
                  <a:lnTo>
                    <a:pt x="715" y="427"/>
                  </a:lnTo>
                  <a:lnTo>
                    <a:pt x="714" y="390"/>
                  </a:lnTo>
                  <a:lnTo>
                    <a:pt x="707" y="367"/>
                  </a:lnTo>
                  <a:lnTo>
                    <a:pt x="716" y="339"/>
                  </a:lnTo>
                  <a:lnTo>
                    <a:pt x="715" y="331"/>
                  </a:lnTo>
                  <a:lnTo>
                    <a:pt x="704" y="328"/>
                  </a:lnTo>
                  <a:lnTo>
                    <a:pt x="704" y="312"/>
                  </a:lnTo>
                  <a:lnTo>
                    <a:pt x="704" y="305"/>
                  </a:lnTo>
                  <a:lnTo>
                    <a:pt x="721" y="297"/>
                  </a:lnTo>
                  <a:lnTo>
                    <a:pt x="721" y="285"/>
                  </a:lnTo>
                  <a:lnTo>
                    <a:pt x="731" y="269"/>
                  </a:lnTo>
                  <a:lnTo>
                    <a:pt x="736" y="228"/>
                  </a:lnTo>
                  <a:lnTo>
                    <a:pt x="738" y="217"/>
                  </a:lnTo>
                  <a:lnTo>
                    <a:pt x="732" y="176"/>
                  </a:lnTo>
                  <a:lnTo>
                    <a:pt x="713" y="176"/>
                  </a:lnTo>
                  <a:lnTo>
                    <a:pt x="661" y="144"/>
                  </a:lnTo>
                  <a:lnTo>
                    <a:pt x="651" y="124"/>
                  </a:lnTo>
                  <a:lnTo>
                    <a:pt x="615" y="118"/>
                  </a:lnTo>
                  <a:lnTo>
                    <a:pt x="574" y="102"/>
                  </a:lnTo>
                  <a:lnTo>
                    <a:pt x="557" y="83"/>
                  </a:lnTo>
                  <a:lnTo>
                    <a:pt x="528" y="84"/>
                  </a:lnTo>
                  <a:lnTo>
                    <a:pt x="522" y="95"/>
                  </a:lnTo>
                  <a:lnTo>
                    <a:pt x="485" y="95"/>
                  </a:lnTo>
                  <a:lnTo>
                    <a:pt x="446" y="127"/>
                  </a:lnTo>
                  <a:lnTo>
                    <a:pt x="421" y="130"/>
                  </a:lnTo>
                  <a:lnTo>
                    <a:pt x="428" y="162"/>
                  </a:lnTo>
                  <a:lnTo>
                    <a:pt x="395" y="164"/>
                  </a:lnTo>
                  <a:lnTo>
                    <a:pt x="324" y="177"/>
                  </a:lnTo>
                  <a:lnTo>
                    <a:pt x="282" y="158"/>
                  </a:lnTo>
                  <a:lnTo>
                    <a:pt x="260" y="133"/>
                  </a:lnTo>
                  <a:lnTo>
                    <a:pt x="240" y="134"/>
                  </a:lnTo>
                  <a:lnTo>
                    <a:pt x="213" y="122"/>
                  </a:lnTo>
                  <a:lnTo>
                    <a:pt x="204" y="73"/>
                  </a:lnTo>
                  <a:lnTo>
                    <a:pt x="190" y="72"/>
                  </a:lnTo>
                  <a:lnTo>
                    <a:pt x="165" y="55"/>
                  </a:lnTo>
                  <a:lnTo>
                    <a:pt x="180" y="44"/>
                  </a:lnTo>
                  <a:lnTo>
                    <a:pt x="175" y="17"/>
                  </a:lnTo>
                  <a:lnTo>
                    <a:pt x="161" y="10"/>
                  </a:lnTo>
                  <a:lnTo>
                    <a:pt x="131" y="22"/>
                  </a:lnTo>
                  <a:lnTo>
                    <a:pt x="111" y="52"/>
                  </a:lnTo>
                  <a:lnTo>
                    <a:pt x="99" y="51"/>
                  </a:lnTo>
                  <a:lnTo>
                    <a:pt x="82" y="53"/>
                  </a:lnTo>
                  <a:lnTo>
                    <a:pt x="77" y="51"/>
                  </a:lnTo>
                  <a:lnTo>
                    <a:pt x="55" y="49"/>
                  </a:lnTo>
                  <a:lnTo>
                    <a:pt x="25" y="7"/>
                  </a:lnTo>
                  <a:lnTo>
                    <a:pt x="20" y="0"/>
                  </a:lnTo>
                  <a:lnTo>
                    <a:pt x="11" y="19"/>
                  </a:lnTo>
                  <a:lnTo>
                    <a:pt x="0" y="26"/>
                  </a:lnTo>
                  <a:lnTo>
                    <a:pt x="7" y="46"/>
                  </a:lnTo>
                  <a:lnTo>
                    <a:pt x="7" y="109"/>
                  </a:lnTo>
                  <a:lnTo>
                    <a:pt x="27" y="128"/>
                  </a:lnTo>
                  <a:lnTo>
                    <a:pt x="28" y="141"/>
                  </a:lnTo>
                  <a:lnTo>
                    <a:pt x="33" y="167"/>
                  </a:lnTo>
                  <a:lnTo>
                    <a:pt x="50" y="187"/>
                  </a:lnTo>
                  <a:lnTo>
                    <a:pt x="55" y="205"/>
                  </a:lnTo>
                  <a:lnTo>
                    <a:pt x="63" y="213"/>
                  </a:lnTo>
                  <a:lnTo>
                    <a:pt x="92" y="217"/>
                  </a:lnTo>
                  <a:lnTo>
                    <a:pt x="82" y="235"/>
                  </a:lnTo>
                  <a:lnTo>
                    <a:pt x="86" y="249"/>
                  </a:lnTo>
                  <a:lnTo>
                    <a:pt x="69" y="274"/>
                  </a:lnTo>
                  <a:lnTo>
                    <a:pt x="69" y="280"/>
                  </a:lnTo>
                  <a:lnTo>
                    <a:pt x="60" y="287"/>
                  </a:lnTo>
                  <a:lnTo>
                    <a:pt x="52" y="315"/>
                  </a:lnTo>
                  <a:lnTo>
                    <a:pt x="54" y="326"/>
                  </a:lnTo>
                  <a:lnTo>
                    <a:pt x="65" y="330"/>
                  </a:lnTo>
                  <a:lnTo>
                    <a:pt x="78" y="351"/>
                  </a:lnTo>
                  <a:lnTo>
                    <a:pt x="79" y="360"/>
                  </a:lnTo>
                  <a:lnTo>
                    <a:pt x="136" y="396"/>
                  </a:lnTo>
                  <a:lnTo>
                    <a:pt x="152" y="428"/>
                  </a:lnTo>
                  <a:lnTo>
                    <a:pt x="149" y="466"/>
                  </a:lnTo>
                  <a:lnTo>
                    <a:pt x="160" y="471"/>
                  </a:lnTo>
                  <a:lnTo>
                    <a:pt x="167" y="493"/>
                  </a:lnTo>
                  <a:lnTo>
                    <a:pt x="192" y="515"/>
                  </a:lnTo>
                  <a:lnTo>
                    <a:pt x="193" y="507"/>
                  </a:lnTo>
                  <a:lnTo>
                    <a:pt x="199" y="507"/>
                  </a:lnTo>
                  <a:lnTo>
                    <a:pt x="199" y="491"/>
                  </a:lnTo>
                  <a:lnTo>
                    <a:pt x="202" y="489"/>
                  </a:lnTo>
                  <a:lnTo>
                    <a:pt x="213" y="494"/>
                  </a:lnTo>
                  <a:lnTo>
                    <a:pt x="217" y="509"/>
                  </a:lnTo>
                  <a:lnTo>
                    <a:pt x="232" y="521"/>
                  </a:lnTo>
                  <a:lnTo>
                    <a:pt x="247" y="510"/>
                  </a:lnTo>
                  <a:lnTo>
                    <a:pt x="252" y="514"/>
                  </a:lnTo>
                  <a:lnTo>
                    <a:pt x="264" y="537"/>
                  </a:lnTo>
                  <a:lnTo>
                    <a:pt x="270" y="541"/>
                  </a:lnTo>
                  <a:lnTo>
                    <a:pt x="277" y="559"/>
                  </a:lnTo>
                  <a:lnTo>
                    <a:pt x="293" y="572"/>
                  </a:lnTo>
                  <a:lnTo>
                    <a:pt x="315" y="623"/>
                  </a:lnTo>
                  <a:lnTo>
                    <a:pt x="357" y="637"/>
                  </a:lnTo>
                  <a:lnTo>
                    <a:pt x="371" y="658"/>
                  </a:lnTo>
                  <a:lnTo>
                    <a:pt x="401" y="669"/>
                  </a:lnTo>
                  <a:lnTo>
                    <a:pt x="399" y="672"/>
                  </a:lnTo>
                  <a:lnTo>
                    <a:pt x="406" y="680"/>
                  </a:lnTo>
                  <a:lnTo>
                    <a:pt x="423" y="678"/>
                  </a:lnTo>
                  <a:lnTo>
                    <a:pt x="451" y="688"/>
                  </a:lnTo>
                  <a:lnTo>
                    <a:pt x="480" y="678"/>
                  </a:lnTo>
                  <a:lnTo>
                    <a:pt x="492" y="669"/>
                  </a:lnTo>
                  <a:lnTo>
                    <a:pt x="529" y="658"/>
                  </a:lnTo>
                  <a:lnTo>
                    <a:pt x="549" y="669"/>
                  </a:lnTo>
                  <a:lnTo>
                    <a:pt x="571" y="726"/>
                  </a:lnTo>
                  <a:lnTo>
                    <a:pt x="623" y="732"/>
                  </a:lnTo>
                  <a:lnTo>
                    <a:pt x="643" y="741"/>
                  </a:lnTo>
                  <a:lnTo>
                    <a:pt x="648" y="737"/>
                  </a:lnTo>
                  <a:lnTo>
                    <a:pt x="672" y="743"/>
                  </a:lnTo>
                  <a:lnTo>
                    <a:pt x="700" y="744"/>
                  </a:lnTo>
                  <a:lnTo>
                    <a:pt x="705" y="740"/>
                  </a:lnTo>
                  <a:lnTo>
                    <a:pt x="723" y="750"/>
                  </a:lnTo>
                  <a:lnTo>
                    <a:pt x="753" y="75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0" name="Freeform 1703"/>
            <p:cNvSpPr>
              <a:spLocks/>
            </p:cNvSpPr>
            <p:nvPr/>
          </p:nvSpPr>
          <p:spPr bwMode="auto">
            <a:xfrm>
              <a:off x="6306872" y="2055888"/>
              <a:ext cx="19722" cy="21239"/>
            </a:xfrm>
            <a:custGeom>
              <a:avLst/>
              <a:gdLst>
                <a:gd name="T0" fmla="*/ 2147483647 w 36"/>
                <a:gd name="T1" fmla="*/ 0 h 46"/>
                <a:gd name="T2" fmla="*/ 2147483647 w 36"/>
                <a:gd name="T3" fmla="*/ 2147483647 h 46"/>
                <a:gd name="T4" fmla="*/ 2147483647 w 36"/>
                <a:gd name="T5" fmla="*/ 2147483647 h 46"/>
                <a:gd name="T6" fmla="*/ 0 w 36"/>
                <a:gd name="T7" fmla="*/ 2147483647 h 46"/>
                <a:gd name="T8" fmla="*/ 2147483647 w 36"/>
                <a:gd name="T9" fmla="*/ 0 h 46"/>
                <a:gd name="T10" fmla="*/ 0 60000 65536"/>
                <a:gd name="T11" fmla="*/ 0 60000 65536"/>
                <a:gd name="T12" fmla="*/ 0 60000 65536"/>
                <a:gd name="T13" fmla="*/ 0 60000 65536"/>
                <a:gd name="T14" fmla="*/ 0 60000 65536"/>
                <a:gd name="T15" fmla="*/ 0 w 36"/>
                <a:gd name="T16" fmla="*/ 0 h 46"/>
                <a:gd name="T17" fmla="*/ 36 w 36"/>
                <a:gd name="T18" fmla="*/ 46 h 46"/>
              </a:gdLst>
              <a:ahLst/>
              <a:cxnLst>
                <a:cxn ang="T10">
                  <a:pos x="T0" y="T1"/>
                </a:cxn>
                <a:cxn ang="T11">
                  <a:pos x="T2" y="T3"/>
                </a:cxn>
                <a:cxn ang="T12">
                  <a:pos x="T4" y="T5"/>
                </a:cxn>
                <a:cxn ang="T13">
                  <a:pos x="T6" y="T7"/>
                </a:cxn>
                <a:cxn ang="T14">
                  <a:pos x="T8" y="T9"/>
                </a:cxn>
              </a:cxnLst>
              <a:rect l="T15" t="T16" r="T17" b="T18"/>
              <a:pathLst>
                <a:path w="36" h="46">
                  <a:moveTo>
                    <a:pt x="24" y="0"/>
                  </a:moveTo>
                  <a:lnTo>
                    <a:pt x="35" y="18"/>
                  </a:lnTo>
                  <a:lnTo>
                    <a:pt x="36" y="46"/>
                  </a:lnTo>
                  <a:lnTo>
                    <a:pt x="0" y="30"/>
                  </a:lnTo>
                  <a:lnTo>
                    <a:pt x="24"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1" name="Freeform 1704"/>
            <p:cNvSpPr>
              <a:spLocks/>
            </p:cNvSpPr>
            <p:nvPr/>
          </p:nvSpPr>
          <p:spPr bwMode="auto">
            <a:xfrm>
              <a:off x="6271977" y="2086230"/>
              <a:ext cx="28826" cy="24273"/>
            </a:xfrm>
            <a:custGeom>
              <a:avLst/>
              <a:gdLst>
                <a:gd name="T0" fmla="*/ 2147483647 w 58"/>
                <a:gd name="T1" fmla="*/ 2147483647 h 49"/>
                <a:gd name="T2" fmla="*/ 2147483647 w 58"/>
                <a:gd name="T3" fmla="*/ 0 h 49"/>
                <a:gd name="T4" fmla="*/ 2147483647 w 58"/>
                <a:gd name="T5" fmla="*/ 2147483647 h 49"/>
                <a:gd name="T6" fmla="*/ 2147483647 w 58"/>
                <a:gd name="T7" fmla="*/ 2147483647 h 49"/>
                <a:gd name="T8" fmla="*/ 2147483647 w 58"/>
                <a:gd name="T9" fmla="*/ 2147483647 h 49"/>
                <a:gd name="T10" fmla="*/ 0 w 58"/>
                <a:gd name="T11" fmla="*/ 2147483647 h 49"/>
                <a:gd name="T12" fmla="*/ 2147483647 w 58"/>
                <a:gd name="T13" fmla="*/ 2147483647 h 49"/>
                <a:gd name="T14" fmla="*/ 2147483647 w 58"/>
                <a:gd name="T15" fmla="*/ 2147483647 h 49"/>
                <a:gd name="T16" fmla="*/ 0 60000 65536"/>
                <a:gd name="T17" fmla="*/ 0 60000 65536"/>
                <a:gd name="T18" fmla="*/ 0 60000 65536"/>
                <a:gd name="T19" fmla="*/ 0 60000 65536"/>
                <a:gd name="T20" fmla="*/ 0 60000 65536"/>
                <a:gd name="T21" fmla="*/ 0 60000 65536"/>
                <a:gd name="T22" fmla="*/ 0 60000 65536"/>
                <a:gd name="T23" fmla="*/ 0 60000 65536"/>
                <a:gd name="T24" fmla="*/ 0 w 58"/>
                <a:gd name="T25" fmla="*/ 0 h 49"/>
                <a:gd name="T26" fmla="*/ 58 w 58"/>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8" h="49">
                  <a:moveTo>
                    <a:pt x="17" y="11"/>
                  </a:moveTo>
                  <a:lnTo>
                    <a:pt x="26" y="0"/>
                  </a:lnTo>
                  <a:lnTo>
                    <a:pt x="58" y="15"/>
                  </a:lnTo>
                  <a:lnTo>
                    <a:pt x="38" y="42"/>
                  </a:lnTo>
                  <a:lnTo>
                    <a:pt x="2" y="49"/>
                  </a:lnTo>
                  <a:lnTo>
                    <a:pt x="0" y="41"/>
                  </a:lnTo>
                  <a:lnTo>
                    <a:pt x="4" y="29"/>
                  </a:lnTo>
                  <a:lnTo>
                    <a:pt x="17" y="1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2" name="Freeform 1705"/>
            <p:cNvSpPr>
              <a:spLocks/>
            </p:cNvSpPr>
            <p:nvPr/>
          </p:nvSpPr>
          <p:spPr bwMode="auto">
            <a:xfrm>
              <a:off x="6367556" y="1858664"/>
              <a:ext cx="15172" cy="27308"/>
            </a:xfrm>
            <a:custGeom>
              <a:avLst/>
              <a:gdLst>
                <a:gd name="T0" fmla="*/ 2147483647 w 33"/>
                <a:gd name="T1" fmla="*/ 2147483647 h 53"/>
                <a:gd name="T2" fmla="*/ 2147483647 w 33"/>
                <a:gd name="T3" fmla="*/ 2147483647 h 53"/>
                <a:gd name="T4" fmla="*/ 2147483647 w 33"/>
                <a:gd name="T5" fmla="*/ 2147483647 h 53"/>
                <a:gd name="T6" fmla="*/ 2147483647 w 33"/>
                <a:gd name="T7" fmla="*/ 2147483647 h 53"/>
                <a:gd name="T8" fmla="*/ 2147483647 w 33"/>
                <a:gd name="T9" fmla="*/ 2147483647 h 53"/>
                <a:gd name="T10" fmla="*/ 2147483647 w 33"/>
                <a:gd name="T11" fmla="*/ 2147483647 h 53"/>
                <a:gd name="T12" fmla="*/ 2147483647 w 33"/>
                <a:gd name="T13" fmla="*/ 2147483647 h 53"/>
                <a:gd name="T14" fmla="*/ 0 w 33"/>
                <a:gd name="T15" fmla="*/ 2147483647 h 53"/>
                <a:gd name="T16" fmla="*/ 2147483647 w 33"/>
                <a:gd name="T17" fmla="*/ 2147483647 h 53"/>
                <a:gd name="T18" fmla="*/ 2147483647 w 33"/>
                <a:gd name="T19" fmla="*/ 0 h 53"/>
                <a:gd name="T20" fmla="*/ 2147483647 w 33"/>
                <a:gd name="T21" fmla="*/ 2147483647 h 53"/>
                <a:gd name="T22" fmla="*/ 2147483647 w 33"/>
                <a:gd name="T23" fmla="*/ 2147483647 h 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53"/>
                <a:gd name="T38" fmla="*/ 33 w 33"/>
                <a:gd name="T39" fmla="*/ 53 h 5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53">
                  <a:moveTo>
                    <a:pt x="29" y="16"/>
                  </a:moveTo>
                  <a:lnTo>
                    <a:pt x="33" y="28"/>
                  </a:lnTo>
                  <a:lnTo>
                    <a:pt x="26" y="26"/>
                  </a:lnTo>
                  <a:lnTo>
                    <a:pt x="23" y="53"/>
                  </a:lnTo>
                  <a:lnTo>
                    <a:pt x="18" y="27"/>
                  </a:lnTo>
                  <a:lnTo>
                    <a:pt x="5" y="21"/>
                  </a:lnTo>
                  <a:lnTo>
                    <a:pt x="8" y="52"/>
                  </a:lnTo>
                  <a:lnTo>
                    <a:pt x="0" y="23"/>
                  </a:lnTo>
                  <a:lnTo>
                    <a:pt x="15" y="12"/>
                  </a:lnTo>
                  <a:lnTo>
                    <a:pt x="15" y="0"/>
                  </a:lnTo>
                  <a:lnTo>
                    <a:pt x="32" y="4"/>
                  </a:lnTo>
                  <a:lnTo>
                    <a:pt x="29" y="1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3" name="Freeform 1706"/>
            <p:cNvSpPr>
              <a:spLocks/>
            </p:cNvSpPr>
            <p:nvPr/>
          </p:nvSpPr>
          <p:spPr bwMode="auto">
            <a:xfrm>
              <a:off x="6385761" y="2227322"/>
              <a:ext cx="9103" cy="19722"/>
            </a:xfrm>
            <a:custGeom>
              <a:avLst/>
              <a:gdLst>
                <a:gd name="T0" fmla="*/ 0 w 22"/>
                <a:gd name="T1" fmla="*/ 2147483647 h 42"/>
                <a:gd name="T2" fmla="*/ 2147483647 w 22"/>
                <a:gd name="T3" fmla="*/ 0 h 42"/>
                <a:gd name="T4" fmla="*/ 2147483647 w 22"/>
                <a:gd name="T5" fmla="*/ 2147483647 h 42"/>
                <a:gd name="T6" fmla="*/ 2147483647 w 22"/>
                <a:gd name="T7" fmla="*/ 2147483647 h 42"/>
                <a:gd name="T8" fmla="*/ 0 w 22"/>
                <a:gd name="T9" fmla="*/ 2147483647 h 42"/>
                <a:gd name="T10" fmla="*/ 0 60000 65536"/>
                <a:gd name="T11" fmla="*/ 0 60000 65536"/>
                <a:gd name="T12" fmla="*/ 0 60000 65536"/>
                <a:gd name="T13" fmla="*/ 0 60000 65536"/>
                <a:gd name="T14" fmla="*/ 0 60000 65536"/>
                <a:gd name="T15" fmla="*/ 0 w 22"/>
                <a:gd name="T16" fmla="*/ 0 h 42"/>
                <a:gd name="T17" fmla="*/ 22 w 22"/>
                <a:gd name="T18" fmla="*/ 42 h 42"/>
              </a:gdLst>
              <a:ahLst/>
              <a:cxnLst>
                <a:cxn ang="T10">
                  <a:pos x="T0" y="T1"/>
                </a:cxn>
                <a:cxn ang="T11">
                  <a:pos x="T2" y="T3"/>
                </a:cxn>
                <a:cxn ang="T12">
                  <a:pos x="T4" y="T5"/>
                </a:cxn>
                <a:cxn ang="T13">
                  <a:pos x="T6" y="T7"/>
                </a:cxn>
                <a:cxn ang="T14">
                  <a:pos x="T8" y="T9"/>
                </a:cxn>
              </a:cxnLst>
              <a:rect l="T15" t="T16" r="T17" b="T18"/>
              <a:pathLst>
                <a:path w="22" h="42">
                  <a:moveTo>
                    <a:pt x="0" y="15"/>
                  </a:moveTo>
                  <a:lnTo>
                    <a:pt x="11" y="0"/>
                  </a:lnTo>
                  <a:lnTo>
                    <a:pt x="22" y="36"/>
                  </a:lnTo>
                  <a:lnTo>
                    <a:pt x="9" y="42"/>
                  </a:lnTo>
                  <a:lnTo>
                    <a:pt x="0" y="1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4" name="Freeform 1370"/>
            <p:cNvSpPr>
              <a:spLocks/>
            </p:cNvSpPr>
            <p:nvPr/>
          </p:nvSpPr>
          <p:spPr bwMode="auto">
            <a:xfrm>
              <a:off x="8474826" y="2333521"/>
              <a:ext cx="221499" cy="250323"/>
            </a:xfrm>
            <a:custGeom>
              <a:avLst/>
              <a:gdLst>
                <a:gd name="T0" fmla="*/ 2147483647 w 445"/>
                <a:gd name="T1" fmla="*/ 2147483647 h 505"/>
                <a:gd name="T2" fmla="*/ 2147483647 w 445"/>
                <a:gd name="T3" fmla="*/ 2147483647 h 505"/>
                <a:gd name="T4" fmla="*/ 2147483647 w 445"/>
                <a:gd name="T5" fmla="*/ 2147483647 h 505"/>
                <a:gd name="T6" fmla="*/ 2147483647 w 445"/>
                <a:gd name="T7" fmla="*/ 2147483647 h 505"/>
                <a:gd name="T8" fmla="*/ 2147483647 w 445"/>
                <a:gd name="T9" fmla="*/ 2147483647 h 505"/>
                <a:gd name="T10" fmla="*/ 2147483647 w 445"/>
                <a:gd name="T11" fmla="*/ 2147483647 h 505"/>
                <a:gd name="T12" fmla="*/ 2147483647 w 445"/>
                <a:gd name="T13" fmla="*/ 2147483647 h 505"/>
                <a:gd name="T14" fmla="*/ 2147483647 w 445"/>
                <a:gd name="T15" fmla="*/ 2147483647 h 505"/>
                <a:gd name="T16" fmla="*/ 2147483647 w 445"/>
                <a:gd name="T17" fmla="*/ 2147483647 h 505"/>
                <a:gd name="T18" fmla="*/ 2147483647 w 445"/>
                <a:gd name="T19" fmla="*/ 2147483647 h 505"/>
                <a:gd name="T20" fmla="*/ 2147483647 w 445"/>
                <a:gd name="T21" fmla="*/ 2147483647 h 505"/>
                <a:gd name="T22" fmla="*/ 2147483647 w 445"/>
                <a:gd name="T23" fmla="*/ 2147483647 h 505"/>
                <a:gd name="T24" fmla="*/ 2147483647 w 445"/>
                <a:gd name="T25" fmla="*/ 2147483647 h 505"/>
                <a:gd name="T26" fmla="*/ 2147483647 w 445"/>
                <a:gd name="T27" fmla="*/ 2147483647 h 505"/>
                <a:gd name="T28" fmla="*/ 2147483647 w 445"/>
                <a:gd name="T29" fmla="*/ 2147483647 h 505"/>
                <a:gd name="T30" fmla="*/ 2147483647 w 445"/>
                <a:gd name="T31" fmla="*/ 2147483647 h 505"/>
                <a:gd name="T32" fmla="*/ 2147483647 w 445"/>
                <a:gd name="T33" fmla="*/ 2147483647 h 505"/>
                <a:gd name="T34" fmla="*/ 2147483647 w 445"/>
                <a:gd name="T35" fmla="*/ 2147483647 h 505"/>
                <a:gd name="T36" fmla="*/ 2147483647 w 445"/>
                <a:gd name="T37" fmla="*/ 2147483647 h 505"/>
                <a:gd name="T38" fmla="*/ 2147483647 w 445"/>
                <a:gd name="T39" fmla="*/ 2147483647 h 505"/>
                <a:gd name="T40" fmla="*/ 2147483647 w 445"/>
                <a:gd name="T41" fmla="*/ 2147483647 h 505"/>
                <a:gd name="T42" fmla="*/ 2147483647 w 445"/>
                <a:gd name="T43" fmla="*/ 2147483647 h 505"/>
                <a:gd name="T44" fmla="*/ 2147483647 w 445"/>
                <a:gd name="T45" fmla="*/ 2147483647 h 505"/>
                <a:gd name="T46" fmla="*/ 2147483647 w 445"/>
                <a:gd name="T47" fmla="*/ 2147483647 h 505"/>
                <a:gd name="T48" fmla="*/ 2147483647 w 445"/>
                <a:gd name="T49" fmla="*/ 2147483647 h 505"/>
                <a:gd name="T50" fmla="*/ 2147483647 w 445"/>
                <a:gd name="T51" fmla="*/ 2147483647 h 505"/>
                <a:gd name="T52" fmla="*/ 2147483647 w 445"/>
                <a:gd name="T53" fmla="*/ 2147483647 h 505"/>
                <a:gd name="T54" fmla="*/ 2147483647 w 445"/>
                <a:gd name="T55" fmla="*/ 2147483647 h 505"/>
                <a:gd name="T56" fmla="*/ 2147483647 w 445"/>
                <a:gd name="T57" fmla="*/ 2147483647 h 505"/>
                <a:gd name="T58" fmla="*/ 2147483647 w 445"/>
                <a:gd name="T59" fmla="*/ 2147483647 h 505"/>
                <a:gd name="T60" fmla="*/ 2147483647 w 445"/>
                <a:gd name="T61" fmla="*/ 2147483647 h 505"/>
                <a:gd name="T62" fmla="*/ 2147483647 w 445"/>
                <a:gd name="T63" fmla="*/ 2147483647 h 505"/>
                <a:gd name="T64" fmla="*/ 2147483647 w 445"/>
                <a:gd name="T65" fmla="*/ 2147483647 h 505"/>
                <a:gd name="T66" fmla="*/ 2147483647 w 445"/>
                <a:gd name="T67" fmla="*/ 2147483647 h 505"/>
                <a:gd name="T68" fmla="*/ 2147483647 w 445"/>
                <a:gd name="T69" fmla="*/ 2147483647 h 505"/>
                <a:gd name="T70" fmla="*/ 2147483647 w 445"/>
                <a:gd name="T71" fmla="*/ 2147483647 h 505"/>
                <a:gd name="T72" fmla="*/ 2147483647 w 445"/>
                <a:gd name="T73" fmla="*/ 2147483647 h 505"/>
                <a:gd name="T74" fmla="*/ 2147483647 w 445"/>
                <a:gd name="T75" fmla="*/ 2147483647 h 505"/>
                <a:gd name="T76" fmla="*/ 2147483647 w 445"/>
                <a:gd name="T77" fmla="*/ 2147483647 h 505"/>
                <a:gd name="T78" fmla="*/ 2147483647 w 445"/>
                <a:gd name="T79" fmla="*/ 2147483647 h 505"/>
                <a:gd name="T80" fmla="*/ 2147483647 w 445"/>
                <a:gd name="T81" fmla="*/ 2147483647 h 505"/>
                <a:gd name="T82" fmla="*/ 2147483647 w 445"/>
                <a:gd name="T83" fmla="*/ 2147483647 h 505"/>
                <a:gd name="T84" fmla="*/ 2147483647 w 445"/>
                <a:gd name="T85" fmla="*/ 2147483647 h 505"/>
                <a:gd name="T86" fmla="*/ 2147483647 w 445"/>
                <a:gd name="T87" fmla="*/ 2147483647 h 505"/>
                <a:gd name="T88" fmla="*/ 2147483647 w 445"/>
                <a:gd name="T89" fmla="*/ 2147483647 h 505"/>
                <a:gd name="T90" fmla="*/ 2147483647 w 445"/>
                <a:gd name="T91" fmla="*/ 2147483647 h 505"/>
                <a:gd name="T92" fmla="*/ 2147483647 w 445"/>
                <a:gd name="T93" fmla="*/ 2147483647 h 505"/>
                <a:gd name="T94" fmla="*/ 2147483647 w 445"/>
                <a:gd name="T95" fmla="*/ 2147483647 h 505"/>
                <a:gd name="T96" fmla="*/ 2147483647 w 445"/>
                <a:gd name="T97" fmla="*/ 2147483647 h 505"/>
                <a:gd name="T98" fmla="*/ 2147483647 w 445"/>
                <a:gd name="T99" fmla="*/ 2147483647 h 505"/>
                <a:gd name="T100" fmla="*/ 2147483647 w 445"/>
                <a:gd name="T101" fmla="*/ 2147483647 h 505"/>
                <a:gd name="T102" fmla="*/ 2147483647 w 445"/>
                <a:gd name="T103" fmla="*/ 2147483647 h 505"/>
                <a:gd name="T104" fmla="*/ 2147483647 w 445"/>
                <a:gd name="T105" fmla="*/ 2147483647 h 505"/>
                <a:gd name="T106" fmla="*/ 2147483647 w 445"/>
                <a:gd name="T107" fmla="*/ 2147483647 h 505"/>
                <a:gd name="T108" fmla="*/ 0 w 445"/>
                <a:gd name="T109" fmla="*/ 0 h 5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45"/>
                <a:gd name="T166" fmla="*/ 0 h 505"/>
                <a:gd name="T167" fmla="*/ 445 w 445"/>
                <a:gd name="T168" fmla="*/ 505 h 50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45" h="505">
                  <a:moveTo>
                    <a:pt x="0" y="0"/>
                  </a:moveTo>
                  <a:lnTo>
                    <a:pt x="47" y="20"/>
                  </a:lnTo>
                  <a:lnTo>
                    <a:pt x="54" y="46"/>
                  </a:lnTo>
                  <a:lnTo>
                    <a:pt x="78" y="56"/>
                  </a:lnTo>
                  <a:lnTo>
                    <a:pt x="82" y="78"/>
                  </a:lnTo>
                  <a:lnTo>
                    <a:pt x="97" y="72"/>
                  </a:lnTo>
                  <a:lnTo>
                    <a:pt x="113" y="80"/>
                  </a:lnTo>
                  <a:lnTo>
                    <a:pt x="118" y="94"/>
                  </a:lnTo>
                  <a:lnTo>
                    <a:pt x="130" y="94"/>
                  </a:lnTo>
                  <a:lnTo>
                    <a:pt x="134" y="106"/>
                  </a:lnTo>
                  <a:lnTo>
                    <a:pt x="126" y="113"/>
                  </a:lnTo>
                  <a:lnTo>
                    <a:pt x="166" y="124"/>
                  </a:lnTo>
                  <a:lnTo>
                    <a:pt x="163" y="136"/>
                  </a:lnTo>
                  <a:lnTo>
                    <a:pt x="151" y="142"/>
                  </a:lnTo>
                  <a:lnTo>
                    <a:pt x="196" y="171"/>
                  </a:lnTo>
                  <a:lnTo>
                    <a:pt x="175" y="134"/>
                  </a:lnTo>
                  <a:lnTo>
                    <a:pt x="198" y="142"/>
                  </a:lnTo>
                  <a:lnTo>
                    <a:pt x="202" y="159"/>
                  </a:lnTo>
                  <a:lnTo>
                    <a:pt x="221" y="175"/>
                  </a:lnTo>
                  <a:lnTo>
                    <a:pt x="222" y="186"/>
                  </a:lnTo>
                  <a:lnTo>
                    <a:pt x="213" y="178"/>
                  </a:lnTo>
                  <a:lnTo>
                    <a:pt x="228" y="225"/>
                  </a:lnTo>
                  <a:lnTo>
                    <a:pt x="226" y="244"/>
                  </a:lnTo>
                  <a:lnTo>
                    <a:pt x="241" y="257"/>
                  </a:lnTo>
                  <a:lnTo>
                    <a:pt x="242" y="269"/>
                  </a:lnTo>
                  <a:lnTo>
                    <a:pt x="259" y="272"/>
                  </a:lnTo>
                  <a:lnTo>
                    <a:pt x="257" y="292"/>
                  </a:lnTo>
                  <a:lnTo>
                    <a:pt x="266" y="286"/>
                  </a:lnTo>
                  <a:lnTo>
                    <a:pt x="267" y="271"/>
                  </a:lnTo>
                  <a:lnTo>
                    <a:pt x="251" y="261"/>
                  </a:lnTo>
                  <a:lnTo>
                    <a:pt x="255" y="222"/>
                  </a:lnTo>
                  <a:lnTo>
                    <a:pt x="244" y="222"/>
                  </a:lnTo>
                  <a:lnTo>
                    <a:pt x="234" y="214"/>
                  </a:lnTo>
                  <a:lnTo>
                    <a:pt x="249" y="212"/>
                  </a:lnTo>
                  <a:lnTo>
                    <a:pt x="266" y="219"/>
                  </a:lnTo>
                  <a:lnTo>
                    <a:pt x="268" y="204"/>
                  </a:lnTo>
                  <a:lnTo>
                    <a:pt x="289" y="215"/>
                  </a:lnTo>
                  <a:lnTo>
                    <a:pt x="280" y="225"/>
                  </a:lnTo>
                  <a:lnTo>
                    <a:pt x="287" y="238"/>
                  </a:lnTo>
                  <a:lnTo>
                    <a:pt x="294" y="232"/>
                  </a:lnTo>
                  <a:lnTo>
                    <a:pt x="290" y="221"/>
                  </a:lnTo>
                  <a:lnTo>
                    <a:pt x="315" y="232"/>
                  </a:lnTo>
                  <a:lnTo>
                    <a:pt x="316" y="218"/>
                  </a:lnTo>
                  <a:lnTo>
                    <a:pt x="355" y="225"/>
                  </a:lnTo>
                  <a:lnTo>
                    <a:pt x="374" y="261"/>
                  </a:lnTo>
                  <a:lnTo>
                    <a:pt x="409" y="293"/>
                  </a:lnTo>
                  <a:lnTo>
                    <a:pt x="403" y="301"/>
                  </a:lnTo>
                  <a:lnTo>
                    <a:pt x="407" y="305"/>
                  </a:lnTo>
                  <a:lnTo>
                    <a:pt x="416" y="296"/>
                  </a:lnTo>
                  <a:lnTo>
                    <a:pt x="421" y="309"/>
                  </a:lnTo>
                  <a:lnTo>
                    <a:pt x="445" y="314"/>
                  </a:lnTo>
                  <a:lnTo>
                    <a:pt x="408" y="335"/>
                  </a:lnTo>
                  <a:lnTo>
                    <a:pt x="404" y="368"/>
                  </a:lnTo>
                  <a:lnTo>
                    <a:pt x="373" y="344"/>
                  </a:lnTo>
                  <a:lnTo>
                    <a:pt x="370" y="350"/>
                  </a:lnTo>
                  <a:lnTo>
                    <a:pt x="372" y="362"/>
                  </a:lnTo>
                  <a:lnTo>
                    <a:pt x="384" y="369"/>
                  </a:lnTo>
                  <a:lnTo>
                    <a:pt x="387" y="376"/>
                  </a:lnTo>
                  <a:lnTo>
                    <a:pt x="384" y="381"/>
                  </a:lnTo>
                  <a:lnTo>
                    <a:pt x="350" y="378"/>
                  </a:lnTo>
                  <a:lnTo>
                    <a:pt x="338" y="388"/>
                  </a:lnTo>
                  <a:lnTo>
                    <a:pt x="337" y="405"/>
                  </a:lnTo>
                  <a:lnTo>
                    <a:pt x="334" y="409"/>
                  </a:lnTo>
                  <a:lnTo>
                    <a:pt x="342" y="425"/>
                  </a:lnTo>
                  <a:lnTo>
                    <a:pt x="298" y="451"/>
                  </a:lnTo>
                  <a:lnTo>
                    <a:pt x="313" y="453"/>
                  </a:lnTo>
                  <a:lnTo>
                    <a:pt x="303" y="464"/>
                  </a:lnTo>
                  <a:lnTo>
                    <a:pt x="318" y="466"/>
                  </a:lnTo>
                  <a:lnTo>
                    <a:pt x="329" y="488"/>
                  </a:lnTo>
                  <a:lnTo>
                    <a:pt x="307" y="486"/>
                  </a:lnTo>
                  <a:lnTo>
                    <a:pt x="307" y="499"/>
                  </a:lnTo>
                  <a:lnTo>
                    <a:pt x="302" y="505"/>
                  </a:lnTo>
                  <a:lnTo>
                    <a:pt x="284" y="498"/>
                  </a:lnTo>
                  <a:lnTo>
                    <a:pt x="291" y="478"/>
                  </a:lnTo>
                  <a:lnTo>
                    <a:pt x="287" y="473"/>
                  </a:lnTo>
                  <a:lnTo>
                    <a:pt x="283" y="492"/>
                  </a:lnTo>
                  <a:lnTo>
                    <a:pt x="276" y="496"/>
                  </a:lnTo>
                  <a:lnTo>
                    <a:pt x="268" y="493"/>
                  </a:lnTo>
                  <a:lnTo>
                    <a:pt x="269" y="482"/>
                  </a:lnTo>
                  <a:lnTo>
                    <a:pt x="257" y="490"/>
                  </a:lnTo>
                  <a:lnTo>
                    <a:pt x="248" y="474"/>
                  </a:lnTo>
                  <a:lnTo>
                    <a:pt x="250" y="469"/>
                  </a:lnTo>
                  <a:lnTo>
                    <a:pt x="224" y="455"/>
                  </a:lnTo>
                  <a:lnTo>
                    <a:pt x="231" y="447"/>
                  </a:lnTo>
                  <a:lnTo>
                    <a:pt x="233" y="435"/>
                  </a:lnTo>
                  <a:lnTo>
                    <a:pt x="227" y="437"/>
                  </a:lnTo>
                  <a:lnTo>
                    <a:pt x="228" y="450"/>
                  </a:lnTo>
                  <a:lnTo>
                    <a:pt x="218" y="443"/>
                  </a:lnTo>
                  <a:lnTo>
                    <a:pt x="218" y="456"/>
                  </a:lnTo>
                  <a:lnTo>
                    <a:pt x="199" y="453"/>
                  </a:lnTo>
                  <a:lnTo>
                    <a:pt x="176" y="426"/>
                  </a:lnTo>
                  <a:lnTo>
                    <a:pt x="176" y="384"/>
                  </a:lnTo>
                  <a:lnTo>
                    <a:pt x="150" y="369"/>
                  </a:lnTo>
                  <a:lnTo>
                    <a:pt x="98" y="380"/>
                  </a:lnTo>
                  <a:lnTo>
                    <a:pt x="65" y="372"/>
                  </a:lnTo>
                  <a:lnTo>
                    <a:pt x="62" y="348"/>
                  </a:lnTo>
                  <a:lnTo>
                    <a:pt x="56" y="348"/>
                  </a:lnTo>
                  <a:lnTo>
                    <a:pt x="45" y="321"/>
                  </a:lnTo>
                  <a:lnTo>
                    <a:pt x="62" y="318"/>
                  </a:lnTo>
                  <a:lnTo>
                    <a:pt x="63" y="289"/>
                  </a:lnTo>
                  <a:lnTo>
                    <a:pt x="46" y="310"/>
                  </a:lnTo>
                  <a:lnTo>
                    <a:pt x="36" y="291"/>
                  </a:lnTo>
                  <a:lnTo>
                    <a:pt x="26" y="292"/>
                  </a:lnTo>
                  <a:lnTo>
                    <a:pt x="28" y="311"/>
                  </a:lnTo>
                  <a:lnTo>
                    <a:pt x="0" y="314"/>
                  </a:lnTo>
                  <a:lnTo>
                    <a:pt x="6" y="341"/>
                  </a:lnTo>
                  <a:lnTo>
                    <a:pt x="29" y="363"/>
                  </a:lnTo>
                  <a:lnTo>
                    <a:pt x="30" y="376"/>
                  </a:lnTo>
                  <a:lnTo>
                    <a:pt x="0" y="423"/>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5" name="Freeform 1381"/>
            <p:cNvSpPr>
              <a:spLocks/>
            </p:cNvSpPr>
            <p:nvPr/>
          </p:nvSpPr>
          <p:spPr bwMode="auto">
            <a:xfrm>
              <a:off x="5211516" y="1667507"/>
              <a:ext cx="3273931" cy="1750749"/>
            </a:xfrm>
            <a:custGeom>
              <a:avLst/>
              <a:gdLst>
                <a:gd name="T0" fmla="*/ 2147483647 w 6589"/>
                <a:gd name="T1" fmla="*/ 2147483647 h 3529"/>
                <a:gd name="T2" fmla="*/ 2147483647 w 6589"/>
                <a:gd name="T3" fmla="*/ 2147483647 h 3529"/>
                <a:gd name="T4" fmla="*/ 2147483647 w 6589"/>
                <a:gd name="T5" fmla="*/ 2147483647 h 3529"/>
                <a:gd name="T6" fmla="*/ 2147483647 w 6589"/>
                <a:gd name="T7" fmla="*/ 2147483647 h 3529"/>
                <a:gd name="T8" fmla="*/ 2147483647 w 6589"/>
                <a:gd name="T9" fmla="*/ 2147483647 h 3529"/>
                <a:gd name="T10" fmla="*/ 2147483647 w 6589"/>
                <a:gd name="T11" fmla="*/ 2147483647 h 3529"/>
                <a:gd name="T12" fmla="*/ 2147483647 w 6589"/>
                <a:gd name="T13" fmla="*/ 2147483647 h 3529"/>
                <a:gd name="T14" fmla="*/ 2147483647 w 6589"/>
                <a:gd name="T15" fmla="*/ 2147483647 h 3529"/>
                <a:gd name="T16" fmla="*/ 2147483647 w 6589"/>
                <a:gd name="T17" fmla="*/ 2147483647 h 3529"/>
                <a:gd name="T18" fmla="*/ 2147483647 w 6589"/>
                <a:gd name="T19" fmla="*/ 2147483647 h 3529"/>
                <a:gd name="T20" fmla="*/ 2147483647 w 6589"/>
                <a:gd name="T21" fmla="*/ 2147483647 h 3529"/>
                <a:gd name="T22" fmla="*/ 2147483647 w 6589"/>
                <a:gd name="T23" fmla="*/ 2147483647 h 3529"/>
                <a:gd name="T24" fmla="*/ 2147483647 w 6589"/>
                <a:gd name="T25" fmla="*/ 2147483647 h 3529"/>
                <a:gd name="T26" fmla="*/ 2147483647 w 6589"/>
                <a:gd name="T27" fmla="*/ 2147483647 h 3529"/>
                <a:gd name="T28" fmla="*/ 2147483647 w 6589"/>
                <a:gd name="T29" fmla="*/ 2147483647 h 3529"/>
                <a:gd name="T30" fmla="*/ 2147483647 w 6589"/>
                <a:gd name="T31" fmla="*/ 2147483647 h 3529"/>
                <a:gd name="T32" fmla="*/ 2147483647 w 6589"/>
                <a:gd name="T33" fmla="*/ 2147483647 h 3529"/>
                <a:gd name="T34" fmla="*/ 2147483647 w 6589"/>
                <a:gd name="T35" fmla="*/ 2147483647 h 3529"/>
                <a:gd name="T36" fmla="*/ 2147483647 w 6589"/>
                <a:gd name="T37" fmla="*/ 2147483647 h 3529"/>
                <a:gd name="T38" fmla="*/ 2147483647 w 6589"/>
                <a:gd name="T39" fmla="*/ 2147483647 h 3529"/>
                <a:gd name="T40" fmla="*/ 2147483647 w 6589"/>
                <a:gd name="T41" fmla="*/ 2147483647 h 3529"/>
                <a:gd name="T42" fmla="*/ 2147483647 w 6589"/>
                <a:gd name="T43" fmla="*/ 2147483647 h 3529"/>
                <a:gd name="T44" fmla="*/ 2147483647 w 6589"/>
                <a:gd name="T45" fmla="*/ 2147483647 h 3529"/>
                <a:gd name="T46" fmla="*/ 2147483647 w 6589"/>
                <a:gd name="T47" fmla="*/ 2147483647 h 3529"/>
                <a:gd name="T48" fmla="*/ 2147483647 w 6589"/>
                <a:gd name="T49" fmla="*/ 2147483647 h 3529"/>
                <a:gd name="T50" fmla="*/ 2147483647 w 6589"/>
                <a:gd name="T51" fmla="*/ 2147483647 h 3529"/>
                <a:gd name="T52" fmla="*/ 2147483647 w 6589"/>
                <a:gd name="T53" fmla="*/ 2147483647 h 3529"/>
                <a:gd name="T54" fmla="*/ 2147483647 w 6589"/>
                <a:gd name="T55" fmla="*/ 2147483647 h 3529"/>
                <a:gd name="T56" fmla="*/ 2147483647 w 6589"/>
                <a:gd name="T57" fmla="*/ 2147483647 h 3529"/>
                <a:gd name="T58" fmla="*/ 2147483647 w 6589"/>
                <a:gd name="T59" fmla="*/ 2147483647 h 3529"/>
                <a:gd name="T60" fmla="*/ 2147483647 w 6589"/>
                <a:gd name="T61" fmla="*/ 2147483647 h 3529"/>
                <a:gd name="T62" fmla="*/ 2147483647 w 6589"/>
                <a:gd name="T63" fmla="*/ 2147483647 h 3529"/>
                <a:gd name="T64" fmla="*/ 2147483647 w 6589"/>
                <a:gd name="T65" fmla="*/ 2147483647 h 3529"/>
                <a:gd name="T66" fmla="*/ 2147483647 w 6589"/>
                <a:gd name="T67" fmla="*/ 2147483647 h 3529"/>
                <a:gd name="T68" fmla="*/ 2147483647 w 6589"/>
                <a:gd name="T69" fmla="*/ 2147483647 h 3529"/>
                <a:gd name="T70" fmla="*/ 2147483647 w 6589"/>
                <a:gd name="T71" fmla="*/ 2147483647 h 3529"/>
                <a:gd name="T72" fmla="*/ 2147483647 w 6589"/>
                <a:gd name="T73" fmla="*/ 2147483647 h 3529"/>
                <a:gd name="T74" fmla="*/ 2147483647 w 6589"/>
                <a:gd name="T75" fmla="*/ 2147483647 h 3529"/>
                <a:gd name="T76" fmla="*/ 2147483647 w 6589"/>
                <a:gd name="T77" fmla="*/ 2147483647 h 3529"/>
                <a:gd name="T78" fmla="*/ 2147483647 w 6589"/>
                <a:gd name="T79" fmla="*/ 2147483647 h 3529"/>
                <a:gd name="T80" fmla="*/ 2147483647 w 6589"/>
                <a:gd name="T81" fmla="*/ 2147483647 h 3529"/>
                <a:gd name="T82" fmla="*/ 2147483647 w 6589"/>
                <a:gd name="T83" fmla="*/ 2147483647 h 3529"/>
                <a:gd name="T84" fmla="*/ 2147483647 w 6589"/>
                <a:gd name="T85" fmla="*/ 2147483647 h 3529"/>
                <a:gd name="T86" fmla="*/ 2147483647 w 6589"/>
                <a:gd name="T87" fmla="*/ 2147483647 h 3529"/>
                <a:gd name="T88" fmla="*/ 2147483647 w 6589"/>
                <a:gd name="T89" fmla="*/ 2147483647 h 3529"/>
                <a:gd name="T90" fmla="*/ 2147483647 w 6589"/>
                <a:gd name="T91" fmla="*/ 2147483647 h 3529"/>
                <a:gd name="T92" fmla="*/ 2147483647 w 6589"/>
                <a:gd name="T93" fmla="*/ 2147483647 h 3529"/>
                <a:gd name="T94" fmla="*/ 2147483647 w 6589"/>
                <a:gd name="T95" fmla="*/ 2147483647 h 3529"/>
                <a:gd name="T96" fmla="*/ 2147483647 w 6589"/>
                <a:gd name="T97" fmla="*/ 2147483647 h 3529"/>
                <a:gd name="T98" fmla="*/ 2147483647 w 6589"/>
                <a:gd name="T99" fmla="*/ 2147483647 h 3529"/>
                <a:gd name="T100" fmla="*/ 2147483647 w 6589"/>
                <a:gd name="T101" fmla="*/ 2147483647 h 3529"/>
                <a:gd name="T102" fmla="*/ 2147483647 w 6589"/>
                <a:gd name="T103" fmla="*/ 2147483647 h 3529"/>
                <a:gd name="T104" fmla="*/ 2147483647 w 6589"/>
                <a:gd name="T105" fmla="*/ 2147483647 h 3529"/>
                <a:gd name="T106" fmla="*/ 2147483647 w 6589"/>
                <a:gd name="T107" fmla="*/ 2147483647 h 3529"/>
                <a:gd name="T108" fmla="*/ 2147483647 w 6589"/>
                <a:gd name="T109" fmla="*/ 2147483647 h 3529"/>
                <a:gd name="T110" fmla="*/ 2147483647 w 6589"/>
                <a:gd name="T111" fmla="*/ 2147483647 h 3529"/>
                <a:gd name="T112" fmla="*/ 2147483647 w 6589"/>
                <a:gd name="T113" fmla="*/ 2147483647 h 3529"/>
                <a:gd name="T114" fmla="*/ 2147483647 w 6589"/>
                <a:gd name="T115" fmla="*/ 2147483647 h 3529"/>
                <a:gd name="T116" fmla="*/ 2147483647 w 6589"/>
                <a:gd name="T117" fmla="*/ 2147483647 h 3529"/>
                <a:gd name="T118" fmla="*/ 2147483647 w 6589"/>
                <a:gd name="T119" fmla="*/ 2147483647 h 352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589"/>
                <a:gd name="T181" fmla="*/ 0 h 3529"/>
                <a:gd name="T182" fmla="*/ 6589 w 6589"/>
                <a:gd name="T183" fmla="*/ 3529 h 352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589" h="3529">
                  <a:moveTo>
                    <a:pt x="6589" y="1345"/>
                  </a:moveTo>
                  <a:lnTo>
                    <a:pt x="6520" y="1284"/>
                  </a:lnTo>
                  <a:lnTo>
                    <a:pt x="6412" y="1228"/>
                  </a:lnTo>
                  <a:lnTo>
                    <a:pt x="6184" y="1206"/>
                  </a:lnTo>
                  <a:lnTo>
                    <a:pt x="6177" y="1211"/>
                  </a:lnTo>
                  <a:lnTo>
                    <a:pt x="6178" y="1246"/>
                  </a:lnTo>
                  <a:lnTo>
                    <a:pt x="6161" y="1260"/>
                  </a:lnTo>
                  <a:lnTo>
                    <a:pt x="6184" y="1266"/>
                  </a:lnTo>
                  <a:lnTo>
                    <a:pt x="6201" y="1323"/>
                  </a:lnTo>
                  <a:lnTo>
                    <a:pt x="6162" y="1363"/>
                  </a:lnTo>
                  <a:lnTo>
                    <a:pt x="6084" y="1308"/>
                  </a:lnTo>
                  <a:lnTo>
                    <a:pt x="6080" y="1265"/>
                  </a:lnTo>
                  <a:lnTo>
                    <a:pt x="6062" y="1241"/>
                  </a:lnTo>
                  <a:lnTo>
                    <a:pt x="6022" y="1277"/>
                  </a:lnTo>
                  <a:lnTo>
                    <a:pt x="5913" y="1260"/>
                  </a:lnTo>
                  <a:lnTo>
                    <a:pt x="5902" y="1240"/>
                  </a:lnTo>
                  <a:lnTo>
                    <a:pt x="5783" y="1288"/>
                  </a:lnTo>
                  <a:lnTo>
                    <a:pt x="5781" y="1267"/>
                  </a:lnTo>
                  <a:lnTo>
                    <a:pt x="5740" y="1247"/>
                  </a:lnTo>
                  <a:lnTo>
                    <a:pt x="5714" y="1236"/>
                  </a:lnTo>
                  <a:lnTo>
                    <a:pt x="5727" y="1160"/>
                  </a:lnTo>
                  <a:lnTo>
                    <a:pt x="5677" y="1091"/>
                  </a:lnTo>
                  <a:lnTo>
                    <a:pt x="5502" y="1086"/>
                  </a:lnTo>
                  <a:lnTo>
                    <a:pt x="5409" y="1111"/>
                  </a:lnTo>
                  <a:lnTo>
                    <a:pt x="5375" y="1087"/>
                  </a:lnTo>
                  <a:lnTo>
                    <a:pt x="5399" y="1062"/>
                  </a:lnTo>
                  <a:lnTo>
                    <a:pt x="5368" y="1024"/>
                  </a:lnTo>
                  <a:lnTo>
                    <a:pt x="5329" y="1032"/>
                  </a:lnTo>
                  <a:lnTo>
                    <a:pt x="5308" y="1000"/>
                  </a:lnTo>
                  <a:lnTo>
                    <a:pt x="5254" y="992"/>
                  </a:lnTo>
                  <a:lnTo>
                    <a:pt x="5274" y="961"/>
                  </a:lnTo>
                  <a:lnTo>
                    <a:pt x="5299" y="969"/>
                  </a:lnTo>
                  <a:lnTo>
                    <a:pt x="5288" y="926"/>
                  </a:lnTo>
                  <a:lnTo>
                    <a:pt x="4915" y="830"/>
                  </a:lnTo>
                  <a:lnTo>
                    <a:pt x="4901" y="842"/>
                  </a:lnTo>
                  <a:lnTo>
                    <a:pt x="4917" y="865"/>
                  </a:lnTo>
                  <a:lnTo>
                    <a:pt x="4857" y="944"/>
                  </a:lnTo>
                  <a:lnTo>
                    <a:pt x="4862" y="967"/>
                  </a:lnTo>
                  <a:lnTo>
                    <a:pt x="4856" y="983"/>
                  </a:lnTo>
                  <a:lnTo>
                    <a:pt x="4866" y="1024"/>
                  </a:lnTo>
                  <a:lnTo>
                    <a:pt x="4843" y="1015"/>
                  </a:lnTo>
                  <a:lnTo>
                    <a:pt x="4779" y="1064"/>
                  </a:lnTo>
                  <a:lnTo>
                    <a:pt x="4709" y="1015"/>
                  </a:lnTo>
                  <a:lnTo>
                    <a:pt x="4676" y="997"/>
                  </a:lnTo>
                  <a:lnTo>
                    <a:pt x="4594" y="1029"/>
                  </a:lnTo>
                  <a:lnTo>
                    <a:pt x="4553" y="951"/>
                  </a:lnTo>
                  <a:lnTo>
                    <a:pt x="4493" y="1123"/>
                  </a:lnTo>
                  <a:lnTo>
                    <a:pt x="4477" y="1093"/>
                  </a:lnTo>
                  <a:lnTo>
                    <a:pt x="4434" y="1078"/>
                  </a:lnTo>
                  <a:lnTo>
                    <a:pt x="4399" y="995"/>
                  </a:lnTo>
                  <a:lnTo>
                    <a:pt x="4386" y="997"/>
                  </a:lnTo>
                  <a:lnTo>
                    <a:pt x="4380" y="963"/>
                  </a:lnTo>
                  <a:lnTo>
                    <a:pt x="4416" y="925"/>
                  </a:lnTo>
                  <a:lnTo>
                    <a:pt x="4420" y="894"/>
                  </a:lnTo>
                  <a:lnTo>
                    <a:pt x="4403" y="864"/>
                  </a:lnTo>
                  <a:lnTo>
                    <a:pt x="4416" y="808"/>
                  </a:lnTo>
                  <a:lnTo>
                    <a:pt x="4356" y="736"/>
                  </a:lnTo>
                  <a:lnTo>
                    <a:pt x="4291" y="744"/>
                  </a:lnTo>
                  <a:lnTo>
                    <a:pt x="4171" y="679"/>
                  </a:lnTo>
                  <a:lnTo>
                    <a:pt x="4169" y="701"/>
                  </a:lnTo>
                  <a:lnTo>
                    <a:pt x="4148" y="692"/>
                  </a:lnTo>
                  <a:lnTo>
                    <a:pt x="4141" y="738"/>
                  </a:lnTo>
                  <a:lnTo>
                    <a:pt x="4154" y="786"/>
                  </a:lnTo>
                  <a:lnTo>
                    <a:pt x="4145" y="799"/>
                  </a:lnTo>
                  <a:lnTo>
                    <a:pt x="4002" y="810"/>
                  </a:lnTo>
                  <a:lnTo>
                    <a:pt x="3943" y="779"/>
                  </a:lnTo>
                  <a:lnTo>
                    <a:pt x="3959" y="735"/>
                  </a:lnTo>
                  <a:lnTo>
                    <a:pt x="3819" y="701"/>
                  </a:lnTo>
                  <a:lnTo>
                    <a:pt x="3728" y="730"/>
                  </a:lnTo>
                  <a:lnTo>
                    <a:pt x="3774" y="782"/>
                  </a:lnTo>
                  <a:lnTo>
                    <a:pt x="3738" y="763"/>
                  </a:lnTo>
                  <a:lnTo>
                    <a:pt x="3712" y="741"/>
                  </a:lnTo>
                  <a:lnTo>
                    <a:pt x="3720" y="711"/>
                  </a:lnTo>
                  <a:lnTo>
                    <a:pt x="3695" y="652"/>
                  </a:lnTo>
                  <a:lnTo>
                    <a:pt x="3697" y="688"/>
                  </a:lnTo>
                  <a:lnTo>
                    <a:pt x="3678" y="702"/>
                  </a:lnTo>
                  <a:lnTo>
                    <a:pt x="3630" y="685"/>
                  </a:lnTo>
                  <a:lnTo>
                    <a:pt x="3640" y="647"/>
                  </a:lnTo>
                  <a:lnTo>
                    <a:pt x="3608" y="669"/>
                  </a:lnTo>
                  <a:lnTo>
                    <a:pt x="3575" y="653"/>
                  </a:lnTo>
                  <a:lnTo>
                    <a:pt x="3550" y="686"/>
                  </a:lnTo>
                  <a:lnTo>
                    <a:pt x="3560" y="714"/>
                  </a:lnTo>
                  <a:lnTo>
                    <a:pt x="3610" y="706"/>
                  </a:lnTo>
                  <a:lnTo>
                    <a:pt x="3559" y="742"/>
                  </a:lnTo>
                  <a:lnTo>
                    <a:pt x="3536" y="725"/>
                  </a:lnTo>
                  <a:lnTo>
                    <a:pt x="3537" y="753"/>
                  </a:lnTo>
                  <a:lnTo>
                    <a:pt x="3471" y="784"/>
                  </a:lnTo>
                  <a:lnTo>
                    <a:pt x="3417" y="780"/>
                  </a:lnTo>
                  <a:lnTo>
                    <a:pt x="3408" y="787"/>
                  </a:lnTo>
                  <a:lnTo>
                    <a:pt x="3415" y="811"/>
                  </a:lnTo>
                  <a:lnTo>
                    <a:pt x="3379" y="827"/>
                  </a:lnTo>
                  <a:lnTo>
                    <a:pt x="3401" y="771"/>
                  </a:lnTo>
                  <a:lnTo>
                    <a:pt x="3451" y="714"/>
                  </a:lnTo>
                  <a:lnTo>
                    <a:pt x="3495" y="716"/>
                  </a:lnTo>
                  <a:lnTo>
                    <a:pt x="3592" y="576"/>
                  </a:lnTo>
                  <a:lnTo>
                    <a:pt x="3710" y="488"/>
                  </a:lnTo>
                  <a:lnTo>
                    <a:pt x="3733" y="443"/>
                  </a:lnTo>
                  <a:lnTo>
                    <a:pt x="3734" y="405"/>
                  </a:lnTo>
                  <a:lnTo>
                    <a:pt x="3725" y="383"/>
                  </a:lnTo>
                  <a:lnTo>
                    <a:pt x="3739" y="356"/>
                  </a:lnTo>
                  <a:lnTo>
                    <a:pt x="3710" y="281"/>
                  </a:lnTo>
                  <a:lnTo>
                    <a:pt x="3696" y="308"/>
                  </a:lnTo>
                  <a:lnTo>
                    <a:pt x="3681" y="283"/>
                  </a:lnTo>
                  <a:lnTo>
                    <a:pt x="3691" y="267"/>
                  </a:lnTo>
                  <a:lnTo>
                    <a:pt x="3621" y="190"/>
                  </a:lnTo>
                  <a:lnTo>
                    <a:pt x="3494" y="186"/>
                  </a:lnTo>
                  <a:lnTo>
                    <a:pt x="3459" y="239"/>
                  </a:lnTo>
                  <a:lnTo>
                    <a:pt x="3408" y="239"/>
                  </a:lnTo>
                  <a:lnTo>
                    <a:pt x="3450" y="186"/>
                  </a:lnTo>
                  <a:lnTo>
                    <a:pt x="3455" y="143"/>
                  </a:lnTo>
                  <a:lnTo>
                    <a:pt x="3388" y="135"/>
                  </a:lnTo>
                  <a:lnTo>
                    <a:pt x="3391" y="111"/>
                  </a:lnTo>
                  <a:lnTo>
                    <a:pt x="3328" y="147"/>
                  </a:lnTo>
                  <a:lnTo>
                    <a:pt x="3404" y="74"/>
                  </a:lnTo>
                  <a:lnTo>
                    <a:pt x="3389" y="33"/>
                  </a:lnTo>
                  <a:lnTo>
                    <a:pt x="3321" y="0"/>
                  </a:lnTo>
                  <a:lnTo>
                    <a:pt x="3273" y="17"/>
                  </a:lnTo>
                  <a:lnTo>
                    <a:pt x="3200" y="123"/>
                  </a:lnTo>
                  <a:lnTo>
                    <a:pt x="3180" y="171"/>
                  </a:lnTo>
                  <a:lnTo>
                    <a:pt x="3202" y="205"/>
                  </a:lnTo>
                  <a:lnTo>
                    <a:pt x="3193" y="224"/>
                  </a:lnTo>
                  <a:lnTo>
                    <a:pt x="3093" y="236"/>
                  </a:lnTo>
                  <a:lnTo>
                    <a:pt x="3135" y="278"/>
                  </a:lnTo>
                  <a:lnTo>
                    <a:pt x="3130" y="318"/>
                  </a:lnTo>
                  <a:lnTo>
                    <a:pt x="3084" y="276"/>
                  </a:lnTo>
                  <a:lnTo>
                    <a:pt x="2991" y="345"/>
                  </a:lnTo>
                  <a:lnTo>
                    <a:pt x="2997" y="327"/>
                  </a:lnTo>
                  <a:lnTo>
                    <a:pt x="2988" y="321"/>
                  </a:lnTo>
                  <a:lnTo>
                    <a:pt x="2956" y="345"/>
                  </a:lnTo>
                  <a:lnTo>
                    <a:pt x="2974" y="306"/>
                  </a:lnTo>
                  <a:lnTo>
                    <a:pt x="2960" y="298"/>
                  </a:lnTo>
                  <a:lnTo>
                    <a:pt x="2832" y="316"/>
                  </a:lnTo>
                  <a:lnTo>
                    <a:pt x="2859" y="348"/>
                  </a:lnTo>
                  <a:lnTo>
                    <a:pt x="2679" y="412"/>
                  </a:lnTo>
                  <a:lnTo>
                    <a:pt x="2627" y="477"/>
                  </a:lnTo>
                  <a:lnTo>
                    <a:pt x="2580" y="476"/>
                  </a:lnTo>
                  <a:lnTo>
                    <a:pt x="2590" y="501"/>
                  </a:lnTo>
                  <a:lnTo>
                    <a:pt x="2574" y="551"/>
                  </a:lnTo>
                  <a:lnTo>
                    <a:pt x="2537" y="522"/>
                  </a:lnTo>
                  <a:lnTo>
                    <a:pt x="2528" y="550"/>
                  </a:lnTo>
                  <a:lnTo>
                    <a:pt x="2567" y="568"/>
                  </a:lnTo>
                  <a:lnTo>
                    <a:pt x="2535" y="596"/>
                  </a:lnTo>
                  <a:lnTo>
                    <a:pt x="2569" y="618"/>
                  </a:lnTo>
                  <a:lnTo>
                    <a:pt x="2580" y="647"/>
                  </a:lnTo>
                  <a:lnTo>
                    <a:pt x="2567" y="648"/>
                  </a:lnTo>
                  <a:lnTo>
                    <a:pt x="2570" y="670"/>
                  </a:lnTo>
                  <a:lnTo>
                    <a:pt x="2306" y="725"/>
                  </a:lnTo>
                  <a:lnTo>
                    <a:pt x="2318" y="736"/>
                  </a:lnTo>
                  <a:lnTo>
                    <a:pt x="2297" y="758"/>
                  </a:lnTo>
                  <a:lnTo>
                    <a:pt x="2308" y="766"/>
                  </a:lnTo>
                  <a:lnTo>
                    <a:pt x="2297" y="780"/>
                  </a:lnTo>
                  <a:lnTo>
                    <a:pt x="2327" y="820"/>
                  </a:lnTo>
                  <a:lnTo>
                    <a:pt x="2316" y="848"/>
                  </a:lnTo>
                  <a:lnTo>
                    <a:pt x="2325" y="888"/>
                  </a:lnTo>
                  <a:lnTo>
                    <a:pt x="2382" y="915"/>
                  </a:lnTo>
                  <a:lnTo>
                    <a:pt x="2388" y="927"/>
                  </a:lnTo>
                  <a:lnTo>
                    <a:pt x="2380" y="940"/>
                  </a:lnTo>
                  <a:lnTo>
                    <a:pt x="2432" y="970"/>
                  </a:lnTo>
                  <a:lnTo>
                    <a:pt x="2441" y="1005"/>
                  </a:lnTo>
                  <a:lnTo>
                    <a:pt x="2423" y="1053"/>
                  </a:lnTo>
                  <a:lnTo>
                    <a:pt x="2444" y="1129"/>
                  </a:lnTo>
                  <a:lnTo>
                    <a:pt x="2442" y="1166"/>
                  </a:lnTo>
                  <a:lnTo>
                    <a:pt x="2419" y="1177"/>
                  </a:lnTo>
                  <a:lnTo>
                    <a:pt x="2422" y="1206"/>
                  </a:lnTo>
                  <a:lnTo>
                    <a:pt x="2390" y="1197"/>
                  </a:lnTo>
                  <a:lnTo>
                    <a:pt x="2379" y="1180"/>
                  </a:lnTo>
                  <a:lnTo>
                    <a:pt x="2379" y="1142"/>
                  </a:lnTo>
                  <a:lnTo>
                    <a:pt x="2385" y="1120"/>
                  </a:lnTo>
                  <a:lnTo>
                    <a:pt x="2381" y="1060"/>
                  </a:lnTo>
                  <a:lnTo>
                    <a:pt x="2413" y="1035"/>
                  </a:lnTo>
                  <a:lnTo>
                    <a:pt x="2425" y="995"/>
                  </a:lnTo>
                  <a:lnTo>
                    <a:pt x="2349" y="986"/>
                  </a:lnTo>
                  <a:lnTo>
                    <a:pt x="2253" y="901"/>
                  </a:lnTo>
                  <a:lnTo>
                    <a:pt x="2201" y="902"/>
                  </a:lnTo>
                  <a:lnTo>
                    <a:pt x="2170" y="941"/>
                  </a:lnTo>
                  <a:lnTo>
                    <a:pt x="2202" y="950"/>
                  </a:lnTo>
                  <a:lnTo>
                    <a:pt x="2189" y="972"/>
                  </a:lnTo>
                  <a:lnTo>
                    <a:pt x="2147" y="991"/>
                  </a:lnTo>
                  <a:lnTo>
                    <a:pt x="2126" y="953"/>
                  </a:lnTo>
                  <a:lnTo>
                    <a:pt x="2111" y="965"/>
                  </a:lnTo>
                  <a:lnTo>
                    <a:pt x="2125" y="1009"/>
                  </a:lnTo>
                  <a:lnTo>
                    <a:pt x="2204" y="1048"/>
                  </a:lnTo>
                  <a:lnTo>
                    <a:pt x="2205" y="1072"/>
                  </a:lnTo>
                  <a:lnTo>
                    <a:pt x="2084" y="1039"/>
                  </a:lnTo>
                  <a:lnTo>
                    <a:pt x="2076" y="1028"/>
                  </a:lnTo>
                  <a:lnTo>
                    <a:pt x="2088" y="1002"/>
                  </a:lnTo>
                  <a:lnTo>
                    <a:pt x="2077" y="948"/>
                  </a:lnTo>
                  <a:lnTo>
                    <a:pt x="2094" y="912"/>
                  </a:lnTo>
                  <a:lnTo>
                    <a:pt x="2093" y="873"/>
                  </a:lnTo>
                  <a:lnTo>
                    <a:pt x="2057" y="833"/>
                  </a:lnTo>
                  <a:lnTo>
                    <a:pt x="2068" y="910"/>
                  </a:lnTo>
                  <a:lnTo>
                    <a:pt x="1996" y="970"/>
                  </a:lnTo>
                  <a:lnTo>
                    <a:pt x="1982" y="1011"/>
                  </a:lnTo>
                  <a:lnTo>
                    <a:pt x="2038" y="1127"/>
                  </a:lnTo>
                  <a:lnTo>
                    <a:pt x="2006" y="1245"/>
                  </a:lnTo>
                  <a:lnTo>
                    <a:pt x="2022" y="1279"/>
                  </a:lnTo>
                  <a:lnTo>
                    <a:pt x="2015" y="1311"/>
                  </a:lnTo>
                  <a:lnTo>
                    <a:pt x="2074" y="1328"/>
                  </a:lnTo>
                  <a:lnTo>
                    <a:pt x="2112" y="1310"/>
                  </a:lnTo>
                  <a:lnTo>
                    <a:pt x="2182" y="1351"/>
                  </a:lnTo>
                  <a:lnTo>
                    <a:pt x="2204" y="1421"/>
                  </a:lnTo>
                  <a:lnTo>
                    <a:pt x="2179" y="1435"/>
                  </a:lnTo>
                  <a:lnTo>
                    <a:pt x="2177" y="1479"/>
                  </a:lnTo>
                  <a:lnTo>
                    <a:pt x="2234" y="1500"/>
                  </a:lnTo>
                  <a:lnTo>
                    <a:pt x="2183" y="1505"/>
                  </a:lnTo>
                  <a:lnTo>
                    <a:pt x="2162" y="1484"/>
                  </a:lnTo>
                  <a:lnTo>
                    <a:pt x="2171" y="1430"/>
                  </a:lnTo>
                  <a:lnTo>
                    <a:pt x="2163" y="1421"/>
                  </a:lnTo>
                  <a:lnTo>
                    <a:pt x="2168" y="1397"/>
                  </a:lnTo>
                  <a:lnTo>
                    <a:pt x="2136" y="1340"/>
                  </a:lnTo>
                  <a:lnTo>
                    <a:pt x="2049" y="1366"/>
                  </a:lnTo>
                  <a:lnTo>
                    <a:pt x="2037" y="1406"/>
                  </a:lnTo>
                  <a:lnTo>
                    <a:pt x="2057" y="1453"/>
                  </a:lnTo>
                  <a:lnTo>
                    <a:pt x="2054" y="1488"/>
                  </a:lnTo>
                  <a:lnTo>
                    <a:pt x="2021" y="1527"/>
                  </a:lnTo>
                  <a:lnTo>
                    <a:pt x="2004" y="1578"/>
                  </a:lnTo>
                  <a:lnTo>
                    <a:pt x="1953" y="1610"/>
                  </a:lnTo>
                  <a:lnTo>
                    <a:pt x="1950" y="1644"/>
                  </a:lnTo>
                  <a:lnTo>
                    <a:pt x="1940" y="1648"/>
                  </a:lnTo>
                  <a:lnTo>
                    <a:pt x="1853" y="1630"/>
                  </a:lnTo>
                  <a:lnTo>
                    <a:pt x="1840" y="1593"/>
                  </a:lnTo>
                  <a:lnTo>
                    <a:pt x="1935" y="1568"/>
                  </a:lnTo>
                  <a:lnTo>
                    <a:pt x="1966" y="1499"/>
                  </a:lnTo>
                  <a:lnTo>
                    <a:pt x="1986" y="1485"/>
                  </a:lnTo>
                  <a:lnTo>
                    <a:pt x="1985" y="1435"/>
                  </a:lnTo>
                  <a:lnTo>
                    <a:pt x="2001" y="1404"/>
                  </a:lnTo>
                  <a:lnTo>
                    <a:pt x="2000" y="1382"/>
                  </a:lnTo>
                  <a:lnTo>
                    <a:pt x="1958" y="1334"/>
                  </a:lnTo>
                  <a:lnTo>
                    <a:pt x="1968" y="1231"/>
                  </a:lnTo>
                  <a:lnTo>
                    <a:pt x="1956" y="1180"/>
                  </a:lnTo>
                  <a:lnTo>
                    <a:pt x="1970" y="1161"/>
                  </a:lnTo>
                  <a:lnTo>
                    <a:pt x="1972" y="1103"/>
                  </a:lnTo>
                  <a:lnTo>
                    <a:pt x="1963" y="1058"/>
                  </a:lnTo>
                  <a:lnTo>
                    <a:pt x="1927" y="1016"/>
                  </a:lnTo>
                  <a:lnTo>
                    <a:pt x="1966" y="919"/>
                  </a:lnTo>
                  <a:lnTo>
                    <a:pt x="1964" y="844"/>
                  </a:lnTo>
                  <a:lnTo>
                    <a:pt x="1919" y="820"/>
                  </a:lnTo>
                  <a:lnTo>
                    <a:pt x="1825" y="814"/>
                  </a:lnTo>
                  <a:lnTo>
                    <a:pt x="1805" y="863"/>
                  </a:lnTo>
                  <a:lnTo>
                    <a:pt x="1782" y="977"/>
                  </a:lnTo>
                  <a:lnTo>
                    <a:pt x="1715" y="1048"/>
                  </a:lnTo>
                  <a:lnTo>
                    <a:pt x="1710" y="1077"/>
                  </a:lnTo>
                  <a:lnTo>
                    <a:pt x="1724" y="1078"/>
                  </a:lnTo>
                  <a:lnTo>
                    <a:pt x="1703" y="1110"/>
                  </a:lnTo>
                  <a:lnTo>
                    <a:pt x="1742" y="1123"/>
                  </a:lnTo>
                  <a:lnTo>
                    <a:pt x="1730" y="1176"/>
                  </a:lnTo>
                  <a:lnTo>
                    <a:pt x="1737" y="1202"/>
                  </a:lnTo>
                  <a:lnTo>
                    <a:pt x="1719" y="1207"/>
                  </a:lnTo>
                  <a:lnTo>
                    <a:pt x="1717" y="1259"/>
                  </a:lnTo>
                  <a:lnTo>
                    <a:pt x="1771" y="1274"/>
                  </a:lnTo>
                  <a:lnTo>
                    <a:pt x="1787" y="1337"/>
                  </a:lnTo>
                  <a:lnTo>
                    <a:pt x="1814" y="1353"/>
                  </a:lnTo>
                  <a:lnTo>
                    <a:pt x="1778" y="1427"/>
                  </a:lnTo>
                  <a:lnTo>
                    <a:pt x="1726" y="1358"/>
                  </a:lnTo>
                  <a:lnTo>
                    <a:pt x="1599" y="1272"/>
                  </a:lnTo>
                  <a:lnTo>
                    <a:pt x="1457" y="1235"/>
                  </a:lnTo>
                  <a:lnTo>
                    <a:pt x="1437" y="1260"/>
                  </a:lnTo>
                  <a:lnTo>
                    <a:pt x="1459" y="1325"/>
                  </a:lnTo>
                  <a:lnTo>
                    <a:pt x="1458" y="1347"/>
                  </a:lnTo>
                  <a:lnTo>
                    <a:pt x="1418" y="1371"/>
                  </a:lnTo>
                  <a:lnTo>
                    <a:pt x="1422" y="1397"/>
                  </a:lnTo>
                  <a:lnTo>
                    <a:pt x="1402" y="1414"/>
                  </a:lnTo>
                  <a:lnTo>
                    <a:pt x="1383" y="1401"/>
                  </a:lnTo>
                  <a:lnTo>
                    <a:pt x="1398" y="1367"/>
                  </a:lnTo>
                  <a:lnTo>
                    <a:pt x="1382" y="1336"/>
                  </a:lnTo>
                  <a:lnTo>
                    <a:pt x="1343" y="1348"/>
                  </a:lnTo>
                  <a:lnTo>
                    <a:pt x="1308" y="1390"/>
                  </a:lnTo>
                  <a:lnTo>
                    <a:pt x="1226" y="1389"/>
                  </a:lnTo>
                  <a:lnTo>
                    <a:pt x="1207" y="1404"/>
                  </a:lnTo>
                  <a:lnTo>
                    <a:pt x="1201" y="1434"/>
                  </a:lnTo>
                  <a:lnTo>
                    <a:pt x="1173" y="1427"/>
                  </a:lnTo>
                  <a:lnTo>
                    <a:pt x="1164" y="1415"/>
                  </a:lnTo>
                  <a:lnTo>
                    <a:pt x="1159" y="1385"/>
                  </a:lnTo>
                  <a:lnTo>
                    <a:pt x="1166" y="1360"/>
                  </a:lnTo>
                  <a:lnTo>
                    <a:pt x="1186" y="1338"/>
                  </a:lnTo>
                  <a:lnTo>
                    <a:pt x="1137" y="1350"/>
                  </a:lnTo>
                  <a:lnTo>
                    <a:pt x="1130" y="1362"/>
                  </a:lnTo>
                  <a:lnTo>
                    <a:pt x="1133" y="1378"/>
                  </a:lnTo>
                  <a:lnTo>
                    <a:pt x="1113" y="1366"/>
                  </a:lnTo>
                  <a:lnTo>
                    <a:pt x="1095" y="1386"/>
                  </a:lnTo>
                  <a:lnTo>
                    <a:pt x="1105" y="1391"/>
                  </a:lnTo>
                  <a:lnTo>
                    <a:pt x="1097" y="1411"/>
                  </a:lnTo>
                  <a:lnTo>
                    <a:pt x="1062" y="1399"/>
                  </a:lnTo>
                  <a:lnTo>
                    <a:pt x="907" y="1499"/>
                  </a:lnTo>
                  <a:lnTo>
                    <a:pt x="894" y="1564"/>
                  </a:lnTo>
                  <a:lnTo>
                    <a:pt x="847" y="1603"/>
                  </a:lnTo>
                  <a:lnTo>
                    <a:pt x="842" y="1580"/>
                  </a:lnTo>
                  <a:lnTo>
                    <a:pt x="817" y="1581"/>
                  </a:lnTo>
                  <a:lnTo>
                    <a:pt x="776" y="1505"/>
                  </a:lnTo>
                  <a:lnTo>
                    <a:pt x="848" y="1473"/>
                  </a:lnTo>
                  <a:lnTo>
                    <a:pt x="837" y="1431"/>
                  </a:lnTo>
                  <a:lnTo>
                    <a:pt x="807" y="1398"/>
                  </a:lnTo>
                  <a:lnTo>
                    <a:pt x="701" y="1374"/>
                  </a:lnTo>
                  <a:lnTo>
                    <a:pt x="740" y="1414"/>
                  </a:lnTo>
                  <a:lnTo>
                    <a:pt x="738" y="1481"/>
                  </a:lnTo>
                  <a:lnTo>
                    <a:pt x="727" y="1532"/>
                  </a:lnTo>
                  <a:lnTo>
                    <a:pt x="756" y="1569"/>
                  </a:lnTo>
                  <a:lnTo>
                    <a:pt x="738" y="1643"/>
                  </a:lnTo>
                  <a:lnTo>
                    <a:pt x="741" y="1685"/>
                  </a:lnTo>
                  <a:lnTo>
                    <a:pt x="725" y="1656"/>
                  </a:lnTo>
                  <a:lnTo>
                    <a:pt x="709" y="1667"/>
                  </a:lnTo>
                  <a:lnTo>
                    <a:pt x="716" y="1645"/>
                  </a:lnTo>
                  <a:lnTo>
                    <a:pt x="661" y="1617"/>
                  </a:lnTo>
                  <a:lnTo>
                    <a:pt x="623" y="1667"/>
                  </a:lnTo>
                  <a:lnTo>
                    <a:pt x="554" y="1712"/>
                  </a:lnTo>
                  <a:lnTo>
                    <a:pt x="557" y="1743"/>
                  </a:lnTo>
                  <a:lnTo>
                    <a:pt x="600" y="1831"/>
                  </a:lnTo>
                  <a:lnTo>
                    <a:pt x="429" y="1759"/>
                  </a:lnTo>
                  <a:lnTo>
                    <a:pt x="412" y="1787"/>
                  </a:lnTo>
                  <a:lnTo>
                    <a:pt x="419" y="1807"/>
                  </a:lnTo>
                  <a:lnTo>
                    <a:pt x="447" y="1841"/>
                  </a:lnTo>
                  <a:lnTo>
                    <a:pt x="471" y="1831"/>
                  </a:lnTo>
                  <a:lnTo>
                    <a:pt x="486" y="1887"/>
                  </a:lnTo>
                  <a:lnTo>
                    <a:pt x="458" y="1898"/>
                  </a:lnTo>
                  <a:lnTo>
                    <a:pt x="342" y="1826"/>
                  </a:lnTo>
                  <a:lnTo>
                    <a:pt x="341" y="1788"/>
                  </a:lnTo>
                  <a:lnTo>
                    <a:pt x="319" y="1742"/>
                  </a:lnTo>
                  <a:lnTo>
                    <a:pt x="333" y="1733"/>
                  </a:lnTo>
                  <a:lnTo>
                    <a:pt x="337" y="1686"/>
                  </a:lnTo>
                  <a:lnTo>
                    <a:pt x="243" y="1600"/>
                  </a:lnTo>
                  <a:lnTo>
                    <a:pt x="227" y="1562"/>
                  </a:lnTo>
                  <a:lnTo>
                    <a:pt x="236" y="1549"/>
                  </a:lnTo>
                  <a:lnTo>
                    <a:pt x="282" y="1594"/>
                  </a:lnTo>
                  <a:lnTo>
                    <a:pt x="320" y="1595"/>
                  </a:lnTo>
                  <a:lnTo>
                    <a:pt x="325" y="1615"/>
                  </a:lnTo>
                  <a:lnTo>
                    <a:pt x="511" y="1665"/>
                  </a:lnTo>
                  <a:lnTo>
                    <a:pt x="564" y="1642"/>
                  </a:lnTo>
                  <a:lnTo>
                    <a:pt x="611" y="1585"/>
                  </a:lnTo>
                  <a:lnTo>
                    <a:pt x="620" y="1548"/>
                  </a:lnTo>
                  <a:lnTo>
                    <a:pt x="610" y="1542"/>
                  </a:lnTo>
                  <a:lnTo>
                    <a:pt x="605" y="1494"/>
                  </a:lnTo>
                  <a:lnTo>
                    <a:pt x="383" y="1315"/>
                  </a:lnTo>
                  <a:lnTo>
                    <a:pt x="254" y="1298"/>
                  </a:lnTo>
                  <a:lnTo>
                    <a:pt x="258" y="1283"/>
                  </a:lnTo>
                  <a:lnTo>
                    <a:pt x="217" y="1269"/>
                  </a:lnTo>
                  <a:lnTo>
                    <a:pt x="222" y="1247"/>
                  </a:lnTo>
                  <a:lnTo>
                    <a:pt x="254" y="1267"/>
                  </a:lnTo>
                  <a:lnTo>
                    <a:pt x="262" y="1247"/>
                  </a:lnTo>
                  <a:lnTo>
                    <a:pt x="210" y="1222"/>
                  </a:lnTo>
                  <a:lnTo>
                    <a:pt x="214" y="1241"/>
                  </a:lnTo>
                  <a:lnTo>
                    <a:pt x="201" y="1257"/>
                  </a:lnTo>
                  <a:lnTo>
                    <a:pt x="168" y="1242"/>
                  </a:lnTo>
                  <a:lnTo>
                    <a:pt x="164" y="1268"/>
                  </a:lnTo>
                  <a:lnTo>
                    <a:pt x="138" y="1260"/>
                  </a:lnTo>
                  <a:lnTo>
                    <a:pt x="133" y="1284"/>
                  </a:lnTo>
                  <a:lnTo>
                    <a:pt x="102" y="1304"/>
                  </a:lnTo>
                  <a:lnTo>
                    <a:pt x="90" y="1327"/>
                  </a:lnTo>
                  <a:lnTo>
                    <a:pt x="66" y="1378"/>
                  </a:lnTo>
                  <a:lnTo>
                    <a:pt x="75" y="1426"/>
                  </a:lnTo>
                  <a:lnTo>
                    <a:pt x="104" y="1439"/>
                  </a:lnTo>
                  <a:lnTo>
                    <a:pt x="128" y="1481"/>
                  </a:lnTo>
                  <a:lnTo>
                    <a:pt x="130" y="1498"/>
                  </a:lnTo>
                  <a:lnTo>
                    <a:pt x="96" y="1571"/>
                  </a:lnTo>
                  <a:lnTo>
                    <a:pt x="136" y="1693"/>
                  </a:lnTo>
                  <a:lnTo>
                    <a:pt x="119" y="1745"/>
                  </a:lnTo>
                  <a:lnTo>
                    <a:pt x="119" y="1791"/>
                  </a:lnTo>
                  <a:lnTo>
                    <a:pt x="132" y="1794"/>
                  </a:lnTo>
                  <a:lnTo>
                    <a:pt x="137" y="1824"/>
                  </a:lnTo>
                  <a:lnTo>
                    <a:pt x="155" y="1849"/>
                  </a:lnTo>
                  <a:lnTo>
                    <a:pt x="140" y="1902"/>
                  </a:lnTo>
                  <a:lnTo>
                    <a:pt x="190" y="1967"/>
                  </a:lnTo>
                  <a:lnTo>
                    <a:pt x="190" y="1997"/>
                  </a:lnTo>
                  <a:lnTo>
                    <a:pt x="126" y="2098"/>
                  </a:lnTo>
                  <a:lnTo>
                    <a:pt x="27" y="2191"/>
                  </a:lnTo>
                  <a:lnTo>
                    <a:pt x="70" y="2177"/>
                  </a:lnTo>
                  <a:lnTo>
                    <a:pt x="69" y="2199"/>
                  </a:lnTo>
                  <a:lnTo>
                    <a:pt x="63" y="2193"/>
                  </a:lnTo>
                  <a:lnTo>
                    <a:pt x="66" y="2211"/>
                  </a:lnTo>
                  <a:lnTo>
                    <a:pt x="120" y="2225"/>
                  </a:lnTo>
                  <a:lnTo>
                    <a:pt x="139" y="2245"/>
                  </a:lnTo>
                  <a:lnTo>
                    <a:pt x="44" y="2260"/>
                  </a:lnTo>
                  <a:lnTo>
                    <a:pt x="41" y="2276"/>
                  </a:lnTo>
                  <a:lnTo>
                    <a:pt x="52" y="2288"/>
                  </a:lnTo>
                  <a:lnTo>
                    <a:pt x="35" y="2315"/>
                  </a:lnTo>
                  <a:lnTo>
                    <a:pt x="0" y="2328"/>
                  </a:lnTo>
                  <a:lnTo>
                    <a:pt x="33" y="2412"/>
                  </a:lnTo>
                  <a:lnTo>
                    <a:pt x="19" y="2437"/>
                  </a:lnTo>
                  <a:lnTo>
                    <a:pt x="35" y="2457"/>
                  </a:lnTo>
                  <a:lnTo>
                    <a:pt x="29" y="2487"/>
                  </a:lnTo>
                  <a:lnTo>
                    <a:pt x="51" y="2516"/>
                  </a:lnTo>
                  <a:lnTo>
                    <a:pt x="54" y="2547"/>
                  </a:lnTo>
                  <a:lnTo>
                    <a:pt x="97" y="2559"/>
                  </a:lnTo>
                  <a:lnTo>
                    <a:pt x="107" y="2566"/>
                  </a:lnTo>
                  <a:lnTo>
                    <a:pt x="105" y="2582"/>
                  </a:lnTo>
                  <a:lnTo>
                    <a:pt x="146" y="2570"/>
                  </a:lnTo>
                  <a:lnTo>
                    <a:pt x="169" y="2590"/>
                  </a:lnTo>
                  <a:lnTo>
                    <a:pt x="174" y="2622"/>
                  </a:lnTo>
                  <a:lnTo>
                    <a:pt x="167" y="2651"/>
                  </a:lnTo>
                  <a:lnTo>
                    <a:pt x="207" y="2706"/>
                  </a:lnTo>
                  <a:lnTo>
                    <a:pt x="210" y="2725"/>
                  </a:lnTo>
                  <a:lnTo>
                    <a:pt x="228" y="2722"/>
                  </a:lnTo>
                  <a:lnTo>
                    <a:pt x="248" y="2740"/>
                  </a:lnTo>
                  <a:lnTo>
                    <a:pt x="249" y="2750"/>
                  </a:lnTo>
                  <a:lnTo>
                    <a:pt x="225" y="2771"/>
                  </a:lnTo>
                  <a:lnTo>
                    <a:pt x="197" y="2761"/>
                  </a:lnTo>
                  <a:lnTo>
                    <a:pt x="184" y="2772"/>
                  </a:lnTo>
                  <a:lnTo>
                    <a:pt x="207" y="2843"/>
                  </a:lnTo>
                  <a:lnTo>
                    <a:pt x="292" y="2828"/>
                  </a:lnTo>
                  <a:lnTo>
                    <a:pt x="320" y="2862"/>
                  </a:lnTo>
                  <a:lnTo>
                    <a:pt x="307" y="2873"/>
                  </a:lnTo>
                  <a:lnTo>
                    <a:pt x="313" y="2897"/>
                  </a:lnTo>
                  <a:lnTo>
                    <a:pt x="349" y="2904"/>
                  </a:lnTo>
                  <a:lnTo>
                    <a:pt x="371" y="2957"/>
                  </a:lnTo>
                  <a:lnTo>
                    <a:pt x="416" y="2967"/>
                  </a:lnTo>
                  <a:lnTo>
                    <a:pt x="447" y="2956"/>
                  </a:lnTo>
                  <a:lnTo>
                    <a:pt x="474" y="2990"/>
                  </a:lnTo>
                  <a:lnTo>
                    <a:pt x="489" y="2984"/>
                  </a:lnTo>
                  <a:lnTo>
                    <a:pt x="566" y="3016"/>
                  </a:lnTo>
                  <a:lnTo>
                    <a:pt x="561" y="3019"/>
                  </a:lnTo>
                  <a:lnTo>
                    <a:pt x="567" y="3038"/>
                  </a:lnTo>
                  <a:lnTo>
                    <a:pt x="548" y="3052"/>
                  </a:lnTo>
                  <a:lnTo>
                    <a:pt x="562" y="3063"/>
                  </a:lnTo>
                  <a:lnTo>
                    <a:pt x="547" y="3074"/>
                  </a:lnTo>
                  <a:lnTo>
                    <a:pt x="552" y="3088"/>
                  </a:lnTo>
                  <a:lnTo>
                    <a:pt x="556" y="3100"/>
                  </a:lnTo>
                  <a:lnTo>
                    <a:pt x="548" y="3131"/>
                  </a:lnTo>
                  <a:lnTo>
                    <a:pt x="513" y="3126"/>
                  </a:lnTo>
                  <a:lnTo>
                    <a:pt x="483" y="3157"/>
                  </a:lnTo>
                  <a:lnTo>
                    <a:pt x="484" y="3175"/>
                  </a:lnTo>
                  <a:lnTo>
                    <a:pt x="526" y="3171"/>
                  </a:lnTo>
                  <a:lnTo>
                    <a:pt x="533" y="3182"/>
                  </a:lnTo>
                  <a:lnTo>
                    <a:pt x="495" y="3196"/>
                  </a:lnTo>
                  <a:lnTo>
                    <a:pt x="498" y="3204"/>
                  </a:lnTo>
                  <a:lnTo>
                    <a:pt x="467" y="3206"/>
                  </a:lnTo>
                  <a:lnTo>
                    <a:pt x="465" y="3215"/>
                  </a:lnTo>
                  <a:lnTo>
                    <a:pt x="497" y="3242"/>
                  </a:lnTo>
                  <a:lnTo>
                    <a:pt x="475" y="3248"/>
                  </a:lnTo>
                  <a:lnTo>
                    <a:pt x="451" y="3287"/>
                  </a:lnTo>
                  <a:lnTo>
                    <a:pt x="428" y="3286"/>
                  </a:lnTo>
                  <a:lnTo>
                    <a:pt x="418" y="3298"/>
                  </a:lnTo>
                  <a:lnTo>
                    <a:pt x="449" y="3329"/>
                  </a:lnTo>
                  <a:lnTo>
                    <a:pt x="510" y="3357"/>
                  </a:lnTo>
                  <a:lnTo>
                    <a:pt x="554" y="3397"/>
                  </a:lnTo>
                  <a:lnTo>
                    <a:pt x="586" y="3394"/>
                  </a:lnTo>
                  <a:lnTo>
                    <a:pt x="632" y="3412"/>
                  </a:lnTo>
                  <a:lnTo>
                    <a:pt x="683" y="3414"/>
                  </a:lnTo>
                  <a:lnTo>
                    <a:pt x="729" y="3449"/>
                  </a:lnTo>
                  <a:lnTo>
                    <a:pt x="783" y="3443"/>
                  </a:lnTo>
                  <a:lnTo>
                    <a:pt x="804" y="3454"/>
                  </a:lnTo>
                  <a:lnTo>
                    <a:pt x="803" y="3472"/>
                  </a:lnTo>
                  <a:lnTo>
                    <a:pt x="834" y="3491"/>
                  </a:lnTo>
                  <a:lnTo>
                    <a:pt x="866" y="3509"/>
                  </a:lnTo>
                  <a:lnTo>
                    <a:pt x="872" y="3527"/>
                  </a:lnTo>
                  <a:lnTo>
                    <a:pt x="891" y="3529"/>
                  </a:lnTo>
                  <a:lnTo>
                    <a:pt x="923" y="3496"/>
                  </a:lnTo>
                  <a:lnTo>
                    <a:pt x="885" y="3424"/>
                  </a:lnTo>
                  <a:lnTo>
                    <a:pt x="888" y="3375"/>
                  </a:lnTo>
                  <a:lnTo>
                    <a:pt x="881" y="3392"/>
                  </a:lnTo>
                  <a:lnTo>
                    <a:pt x="848" y="3335"/>
                  </a:lnTo>
                  <a:lnTo>
                    <a:pt x="875" y="3292"/>
                  </a:lnTo>
                  <a:lnTo>
                    <a:pt x="879" y="3263"/>
                  </a:lnTo>
                  <a:lnTo>
                    <a:pt x="886" y="3265"/>
                  </a:lnTo>
                  <a:lnTo>
                    <a:pt x="890" y="3240"/>
                  </a:lnTo>
                  <a:lnTo>
                    <a:pt x="882" y="3228"/>
                  </a:lnTo>
                  <a:lnTo>
                    <a:pt x="901" y="3232"/>
                  </a:lnTo>
                  <a:lnTo>
                    <a:pt x="908" y="3257"/>
                  </a:lnTo>
                  <a:lnTo>
                    <a:pt x="921" y="3256"/>
                  </a:lnTo>
                  <a:lnTo>
                    <a:pt x="937" y="3231"/>
                  </a:lnTo>
                  <a:lnTo>
                    <a:pt x="906" y="3212"/>
                  </a:lnTo>
                  <a:lnTo>
                    <a:pt x="912" y="3200"/>
                  </a:lnTo>
                  <a:lnTo>
                    <a:pt x="934" y="3200"/>
                  </a:lnTo>
                  <a:lnTo>
                    <a:pt x="928" y="3156"/>
                  </a:lnTo>
                  <a:lnTo>
                    <a:pt x="909" y="3133"/>
                  </a:lnTo>
                  <a:lnTo>
                    <a:pt x="878" y="3140"/>
                  </a:lnTo>
                  <a:lnTo>
                    <a:pt x="864" y="3101"/>
                  </a:lnTo>
                  <a:lnTo>
                    <a:pt x="840" y="3094"/>
                  </a:lnTo>
                  <a:lnTo>
                    <a:pt x="850" y="3058"/>
                  </a:lnTo>
                  <a:lnTo>
                    <a:pt x="864" y="3046"/>
                  </a:lnTo>
                  <a:lnTo>
                    <a:pt x="853" y="3032"/>
                  </a:lnTo>
                  <a:lnTo>
                    <a:pt x="861" y="2996"/>
                  </a:lnTo>
                  <a:lnTo>
                    <a:pt x="875" y="2984"/>
                  </a:lnTo>
                  <a:lnTo>
                    <a:pt x="883" y="2955"/>
                  </a:lnTo>
                  <a:lnTo>
                    <a:pt x="921" y="3004"/>
                  </a:lnTo>
                  <a:lnTo>
                    <a:pt x="941" y="2989"/>
                  </a:lnTo>
                  <a:lnTo>
                    <a:pt x="928" y="2947"/>
                  </a:lnTo>
                  <a:lnTo>
                    <a:pt x="961" y="2932"/>
                  </a:lnTo>
                  <a:lnTo>
                    <a:pt x="965" y="2914"/>
                  </a:lnTo>
                  <a:lnTo>
                    <a:pt x="999" y="2901"/>
                  </a:lnTo>
                  <a:lnTo>
                    <a:pt x="1018" y="2878"/>
                  </a:lnTo>
                  <a:lnTo>
                    <a:pt x="1043" y="2874"/>
                  </a:lnTo>
                  <a:lnTo>
                    <a:pt x="1064" y="2888"/>
                  </a:lnTo>
                  <a:lnTo>
                    <a:pt x="1073" y="2871"/>
                  </a:lnTo>
                  <a:lnTo>
                    <a:pt x="1090" y="2870"/>
                  </a:lnTo>
                  <a:lnTo>
                    <a:pt x="1100" y="2886"/>
                  </a:lnTo>
                  <a:lnTo>
                    <a:pt x="1142" y="2887"/>
                  </a:lnTo>
                  <a:lnTo>
                    <a:pt x="1171" y="2917"/>
                  </a:lnTo>
                  <a:lnTo>
                    <a:pt x="1186" y="2951"/>
                  </a:lnTo>
                  <a:lnTo>
                    <a:pt x="1191" y="2949"/>
                  </a:lnTo>
                  <a:lnTo>
                    <a:pt x="1188" y="2925"/>
                  </a:lnTo>
                  <a:lnTo>
                    <a:pt x="1198" y="2919"/>
                  </a:lnTo>
                  <a:lnTo>
                    <a:pt x="1235" y="2951"/>
                  </a:lnTo>
                  <a:lnTo>
                    <a:pt x="1279" y="2919"/>
                  </a:lnTo>
                  <a:lnTo>
                    <a:pt x="1312" y="2930"/>
                  </a:lnTo>
                  <a:lnTo>
                    <a:pt x="1322" y="2920"/>
                  </a:lnTo>
                  <a:lnTo>
                    <a:pt x="1344" y="2913"/>
                  </a:lnTo>
                  <a:lnTo>
                    <a:pt x="1369" y="2945"/>
                  </a:lnTo>
                  <a:lnTo>
                    <a:pt x="1396" y="2955"/>
                  </a:lnTo>
                  <a:lnTo>
                    <a:pt x="1425" y="2934"/>
                  </a:lnTo>
                  <a:lnTo>
                    <a:pt x="1463" y="2944"/>
                  </a:lnTo>
                  <a:lnTo>
                    <a:pt x="1481" y="2936"/>
                  </a:lnTo>
                  <a:lnTo>
                    <a:pt x="1493" y="2900"/>
                  </a:lnTo>
                  <a:lnTo>
                    <a:pt x="1489" y="2895"/>
                  </a:lnTo>
                  <a:lnTo>
                    <a:pt x="1466" y="2893"/>
                  </a:lnTo>
                  <a:lnTo>
                    <a:pt x="1438" y="2876"/>
                  </a:lnTo>
                  <a:lnTo>
                    <a:pt x="1423" y="2854"/>
                  </a:lnTo>
                  <a:lnTo>
                    <a:pt x="1461" y="2834"/>
                  </a:lnTo>
                  <a:lnTo>
                    <a:pt x="1465" y="2822"/>
                  </a:lnTo>
                  <a:lnTo>
                    <a:pt x="1451" y="2801"/>
                  </a:lnTo>
                  <a:lnTo>
                    <a:pt x="1468" y="2783"/>
                  </a:lnTo>
                  <a:lnTo>
                    <a:pt x="1515" y="2776"/>
                  </a:lnTo>
                  <a:lnTo>
                    <a:pt x="1474" y="2761"/>
                  </a:lnTo>
                  <a:lnTo>
                    <a:pt x="1472" y="2749"/>
                  </a:lnTo>
                  <a:lnTo>
                    <a:pt x="1488" y="2742"/>
                  </a:lnTo>
                  <a:lnTo>
                    <a:pt x="1465" y="2741"/>
                  </a:lnTo>
                  <a:lnTo>
                    <a:pt x="1471" y="2724"/>
                  </a:lnTo>
                  <a:lnTo>
                    <a:pt x="1462" y="2713"/>
                  </a:lnTo>
                  <a:lnTo>
                    <a:pt x="1530" y="2718"/>
                  </a:lnTo>
                  <a:lnTo>
                    <a:pt x="1578" y="2692"/>
                  </a:lnTo>
                  <a:lnTo>
                    <a:pt x="1595" y="2698"/>
                  </a:lnTo>
                  <a:lnTo>
                    <a:pt x="1628" y="2678"/>
                  </a:lnTo>
                  <a:lnTo>
                    <a:pt x="1652" y="2664"/>
                  </a:lnTo>
                  <a:lnTo>
                    <a:pt x="1773" y="2638"/>
                  </a:lnTo>
                  <a:lnTo>
                    <a:pt x="1776" y="2621"/>
                  </a:lnTo>
                  <a:lnTo>
                    <a:pt x="1808" y="2606"/>
                  </a:lnTo>
                  <a:lnTo>
                    <a:pt x="1891" y="2622"/>
                  </a:lnTo>
                  <a:lnTo>
                    <a:pt x="1896" y="2653"/>
                  </a:lnTo>
                  <a:lnTo>
                    <a:pt x="1905" y="2661"/>
                  </a:lnTo>
                  <a:lnTo>
                    <a:pt x="1895" y="2689"/>
                  </a:lnTo>
                  <a:lnTo>
                    <a:pt x="1901" y="2701"/>
                  </a:lnTo>
                  <a:lnTo>
                    <a:pt x="1939" y="2696"/>
                  </a:lnTo>
                  <a:lnTo>
                    <a:pt x="1941" y="2683"/>
                  </a:lnTo>
                  <a:lnTo>
                    <a:pt x="1956" y="2701"/>
                  </a:lnTo>
                  <a:lnTo>
                    <a:pt x="1953" y="2713"/>
                  </a:lnTo>
                  <a:lnTo>
                    <a:pt x="1966" y="2714"/>
                  </a:lnTo>
                  <a:lnTo>
                    <a:pt x="1960" y="2704"/>
                  </a:lnTo>
                  <a:lnTo>
                    <a:pt x="1966" y="2701"/>
                  </a:lnTo>
                  <a:lnTo>
                    <a:pt x="1994" y="2715"/>
                  </a:lnTo>
                  <a:lnTo>
                    <a:pt x="2010" y="2707"/>
                  </a:lnTo>
                  <a:lnTo>
                    <a:pt x="2011" y="2720"/>
                  </a:lnTo>
                  <a:lnTo>
                    <a:pt x="1993" y="2737"/>
                  </a:lnTo>
                  <a:lnTo>
                    <a:pt x="1999" y="2749"/>
                  </a:lnTo>
                  <a:lnTo>
                    <a:pt x="2043" y="2745"/>
                  </a:lnTo>
                  <a:lnTo>
                    <a:pt x="2091" y="2698"/>
                  </a:lnTo>
                  <a:lnTo>
                    <a:pt x="2143" y="2680"/>
                  </a:lnTo>
                  <a:lnTo>
                    <a:pt x="2146" y="2692"/>
                  </a:lnTo>
                  <a:lnTo>
                    <a:pt x="2131" y="2700"/>
                  </a:lnTo>
                  <a:lnTo>
                    <a:pt x="2132" y="2711"/>
                  </a:lnTo>
                  <a:lnTo>
                    <a:pt x="2191" y="2765"/>
                  </a:lnTo>
                  <a:lnTo>
                    <a:pt x="2286" y="2937"/>
                  </a:lnTo>
                  <a:lnTo>
                    <a:pt x="2313" y="2905"/>
                  </a:lnTo>
                  <a:lnTo>
                    <a:pt x="2335" y="2918"/>
                  </a:lnTo>
                  <a:lnTo>
                    <a:pt x="2343" y="2941"/>
                  </a:lnTo>
                  <a:lnTo>
                    <a:pt x="2395" y="2941"/>
                  </a:lnTo>
                  <a:lnTo>
                    <a:pt x="2433" y="2924"/>
                  </a:lnTo>
                  <a:lnTo>
                    <a:pt x="2506" y="3013"/>
                  </a:lnTo>
                  <a:lnTo>
                    <a:pt x="2550" y="3025"/>
                  </a:lnTo>
                  <a:lnTo>
                    <a:pt x="2568" y="3009"/>
                  </a:lnTo>
                  <a:lnTo>
                    <a:pt x="2592" y="3045"/>
                  </a:lnTo>
                  <a:lnTo>
                    <a:pt x="2585" y="3069"/>
                  </a:lnTo>
                  <a:lnTo>
                    <a:pt x="2603" y="3075"/>
                  </a:lnTo>
                  <a:lnTo>
                    <a:pt x="2620" y="3061"/>
                  </a:lnTo>
                  <a:lnTo>
                    <a:pt x="2641" y="3031"/>
                  </a:lnTo>
                  <a:lnTo>
                    <a:pt x="2792" y="2953"/>
                  </a:lnTo>
                  <a:lnTo>
                    <a:pt x="2895" y="2965"/>
                  </a:lnTo>
                  <a:lnTo>
                    <a:pt x="2923" y="2994"/>
                  </a:lnTo>
                  <a:lnTo>
                    <a:pt x="3049" y="2992"/>
                  </a:lnTo>
                  <a:lnTo>
                    <a:pt x="3056" y="2988"/>
                  </a:lnTo>
                  <a:lnTo>
                    <a:pt x="3055" y="2962"/>
                  </a:lnTo>
                  <a:lnTo>
                    <a:pt x="3063" y="2949"/>
                  </a:lnTo>
                  <a:lnTo>
                    <a:pt x="3053" y="2896"/>
                  </a:lnTo>
                  <a:lnTo>
                    <a:pt x="3111" y="2846"/>
                  </a:lnTo>
                  <a:lnTo>
                    <a:pt x="3226" y="2892"/>
                  </a:lnTo>
                  <a:lnTo>
                    <a:pt x="3238" y="2944"/>
                  </a:lnTo>
                  <a:lnTo>
                    <a:pt x="3272" y="2968"/>
                  </a:lnTo>
                  <a:lnTo>
                    <a:pt x="3298" y="2976"/>
                  </a:lnTo>
                  <a:lnTo>
                    <a:pt x="3362" y="2951"/>
                  </a:lnTo>
                  <a:lnTo>
                    <a:pt x="3385" y="2957"/>
                  </a:lnTo>
                  <a:lnTo>
                    <a:pt x="3486" y="3005"/>
                  </a:lnTo>
                  <a:lnTo>
                    <a:pt x="3518" y="3032"/>
                  </a:lnTo>
                  <a:lnTo>
                    <a:pt x="3609" y="3048"/>
                  </a:lnTo>
                  <a:lnTo>
                    <a:pt x="3703" y="3023"/>
                  </a:lnTo>
                  <a:lnTo>
                    <a:pt x="3770" y="2980"/>
                  </a:lnTo>
                  <a:lnTo>
                    <a:pt x="3820" y="3003"/>
                  </a:lnTo>
                  <a:lnTo>
                    <a:pt x="3848" y="2996"/>
                  </a:lnTo>
                  <a:lnTo>
                    <a:pt x="3912" y="3023"/>
                  </a:lnTo>
                  <a:lnTo>
                    <a:pt x="3972" y="2988"/>
                  </a:lnTo>
                  <a:lnTo>
                    <a:pt x="4002" y="2890"/>
                  </a:lnTo>
                  <a:lnTo>
                    <a:pt x="4036" y="2862"/>
                  </a:lnTo>
                  <a:lnTo>
                    <a:pt x="4033" y="2827"/>
                  </a:lnTo>
                  <a:lnTo>
                    <a:pt x="4006" y="2829"/>
                  </a:lnTo>
                  <a:lnTo>
                    <a:pt x="4007" y="2814"/>
                  </a:lnTo>
                  <a:lnTo>
                    <a:pt x="4043" y="2777"/>
                  </a:lnTo>
                  <a:lnTo>
                    <a:pt x="4072" y="2772"/>
                  </a:lnTo>
                  <a:lnTo>
                    <a:pt x="4160" y="2756"/>
                  </a:lnTo>
                  <a:lnTo>
                    <a:pt x="4197" y="2782"/>
                  </a:lnTo>
                  <a:lnTo>
                    <a:pt x="4248" y="2792"/>
                  </a:lnTo>
                  <a:lnTo>
                    <a:pt x="4280" y="2839"/>
                  </a:lnTo>
                  <a:lnTo>
                    <a:pt x="4314" y="2936"/>
                  </a:lnTo>
                  <a:lnTo>
                    <a:pt x="4328" y="3002"/>
                  </a:lnTo>
                  <a:lnTo>
                    <a:pt x="4328" y="3019"/>
                  </a:lnTo>
                  <a:lnTo>
                    <a:pt x="4400" y="3031"/>
                  </a:lnTo>
                  <a:lnTo>
                    <a:pt x="4414" y="3037"/>
                  </a:lnTo>
                  <a:lnTo>
                    <a:pt x="4460" y="3065"/>
                  </a:lnTo>
                  <a:lnTo>
                    <a:pt x="4485" y="3145"/>
                  </a:lnTo>
                  <a:lnTo>
                    <a:pt x="4528" y="3147"/>
                  </a:lnTo>
                  <a:lnTo>
                    <a:pt x="4543" y="3141"/>
                  </a:lnTo>
                  <a:lnTo>
                    <a:pt x="4644" y="3096"/>
                  </a:lnTo>
                  <a:lnTo>
                    <a:pt x="4640" y="3152"/>
                  </a:lnTo>
                  <a:lnTo>
                    <a:pt x="4620" y="3170"/>
                  </a:lnTo>
                  <a:lnTo>
                    <a:pt x="4601" y="3244"/>
                  </a:lnTo>
                  <a:lnTo>
                    <a:pt x="4571" y="3305"/>
                  </a:lnTo>
                  <a:lnTo>
                    <a:pt x="4562" y="3312"/>
                  </a:lnTo>
                  <a:lnTo>
                    <a:pt x="4558" y="3310"/>
                  </a:lnTo>
                  <a:lnTo>
                    <a:pt x="4518" y="3299"/>
                  </a:lnTo>
                  <a:lnTo>
                    <a:pt x="4480" y="3332"/>
                  </a:lnTo>
                  <a:lnTo>
                    <a:pt x="4491" y="3365"/>
                  </a:lnTo>
                  <a:lnTo>
                    <a:pt x="4491" y="3410"/>
                  </a:lnTo>
                  <a:lnTo>
                    <a:pt x="4463" y="3443"/>
                  </a:lnTo>
                  <a:lnTo>
                    <a:pt x="4463" y="3457"/>
                  </a:lnTo>
                  <a:lnTo>
                    <a:pt x="4466" y="3468"/>
                  </a:lnTo>
                  <a:lnTo>
                    <a:pt x="4472" y="3465"/>
                  </a:lnTo>
                  <a:lnTo>
                    <a:pt x="4469" y="3455"/>
                  </a:lnTo>
                  <a:lnTo>
                    <a:pt x="4491" y="3454"/>
                  </a:lnTo>
                  <a:lnTo>
                    <a:pt x="4518" y="3407"/>
                  </a:lnTo>
                  <a:lnTo>
                    <a:pt x="4525" y="3427"/>
                  </a:lnTo>
                  <a:lnTo>
                    <a:pt x="4539" y="3417"/>
                  </a:lnTo>
                  <a:lnTo>
                    <a:pt x="4540" y="3441"/>
                  </a:lnTo>
                  <a:lnTo>
                    <a:pt x="4579" y="3451"/>
                  </a:lnTo>
                  <a:lnTo>
                    <a:pt x="4655" y="3407"/>
                  </a:lnTo>
                  <a:lnTo>
                    <a:pt x="4771" y="3262"/>
                  </a:lnTo>
                  <a:lnTo>
                    <a:pt x="4806" y="3192"/>
                  </a:lnTo>
                  <a:lnTo>
                    <a:pt x="4880" y="3096"/>
                  </a:lnTo>
                  <a:lnTo>
                    <a:pt x="4897" y="2992"/>
                  </a:lnTo>
                  <a:lnTo>
                    <a:pt x="4888" y="2946"/>
                  </a:lnTo>
                  <a:lnTo>
                    <a:pt x="4902" y="2898"/>
                  </a:lnTo>
                  <a:lnTo>
                    <a:pt x="4931" y="2846"/>
                  </a:lnTo>
                  <a:lnTo>
                    <a:pt x="4916" y="2830"/>
                  </a:lnTo>
                  <a:lnTo>
                    <a:pt x="4922" y="2816"/>
                  </a:lnTo>
                  <a:lnTo>
                    <a:pt x="4917" y="2797"/>
                  </a:lnTo>
                  <a:lnTo>
                    <a:pt x="4864" y="2774"/>
                  </a:lnTo>
                  <a:lnTo>
                    <a:pt x="4919" y="2787"/>
                  </a:lnTo>
                  <a:lnTo>
                    <a:pt x="4928" y="2767"/>
                  </a:lnTo>
                  <a:lnTo>
                    <a:pt x="4883" y="2735"/>
                  </a:lnTo>
                  <a:lnTo>
                    <a:pt x="4859" y="2697"/>
                  </a:lnTo>
                  <a:lnTo>
                    <a:pt x="4813" y="2695"/>
                  </a:lnTo>
                  <a:lnTo>
                    <a:pt x="4812" y="2732"/>
                  </a:lnTo>
                  <a:lnTo>
                    <a:pt x="4798" y="2752"/>
                  </a:lnTo>
                  <a:lnTo>
                    <a:pt x="4803" y="2722"/>
                  </a:lnTo>
                  <a:lnTo>
                    <a:pt x="4789" y="2740"/>
                  </a:lnTo>
                  <a:lnTo>
                    <a:pt x="4751" y="2747"/>
                  </a:lnTo>
                  <a:lnTo>
                    <a:pt x="4768" y="2727"/>
                  </a:lnTo>
                  <a:lnTo>
                    <a:pt x="4754" y="2709"/>
                  </a:lnTo>
                  <a:lnTo>
                    <a:pt x="4767" y="2695"/>
                  </a:lnTo>
                  <a:lnTo>
                    <a:pt x="4748" y="2701"/>
                  </a:lnTo>
                  <a:lnTo>
                    <a:pt x="4747" y="2721"/>
                  </a:lnTo>
                  <a:lnTo>
                    <a:pt x="4729" y="2735"/>
                  </a:lnTo>
                  <a:lnTo>
                    <a:pt x="4728" y="2673"/>
                  </a:lnTo>
                  <a:lnTo>
                    <a:pt x="4683" y="2677"/>
                  </a:lnTo>
                  <a:lnTo>
                    <a:pt x="4661" y="2663"/>
                  </a:lnTo>
                  <a:lnTo>
                    <a:pt x="4665" y="2648"/>
                  </a:lnTo>
                  <a:lnTo>
                    <a:pt x="4769" y="2556"/>
                  </a:lnTo>
                  <a:lnTo>
                    <a:pt x="4801" y="2503"/>
                  </a:lnTo>
                  <a:lnTo>
                    <a:pt x="4883" y="2426"/>
                  </a:lnTo>
                  <a:lnTo>
                    <a:pt x="4904" y="2386"/>
                  </a:lnTo>
                  <a:lnTo>
                    <a:pt x="4966" y="2321"/>
                  </a:lnTo>
                  <a:lnTo>
                    <a:pt x="5003" y="2299"/>
                  </a:lnTo>
                  <a:lnTo>
                    <a:pt x="5105" y="2293"/>
                  </a:lnTo>
                  <a:lnTo>
                    <a:pt x="5130" y="2315"/>
                  </a:lnTo>
                  <a:lnTo>
                    <a:pt x="5146" y="2289"/>
                  </a:lnTo>
                  <a:lnTo>
                    <a:pt x="5191" y="2307"/>
                  </a:lnTo>
                  <a:lnTo>
                    <a:pt x="5226" y="2296"/>
                  </a:lnTo>
                  <a:lnTo>
                    <a:pt x="5240" y="2309"/>
                  </a:lnTo>
                  <a:lnTo>
                    <a:pt x="5250" y="2307"/>
                  </a:lnTo>
                  <a:lnTo>
                    <a:pt x="5243" y="2292"/>
                  </a:lnTo>
                  <a:lnTo>
                    <a:pt x="5260" y="2287"/>
                  </a:lnTo>
                  <a:lnTo>
                    <a:pt x="5256" y="2273"/>
                  </a:lnTo>
                  <a:lnTo>
                    <a:pt x="5265" y="2267"/>
                  </a:lnTo>
                  <a:lnTo>
                    <a:pt x="5338" y="2290"/>
                  </a:lnTo>
                  <a:lnTo>
                    <a:pt x="5359" y="2281"/>
                  </a:lnTo>
                  <a:lnTo>
                    <a:pt x="5393" y="2306"/>
                  </a:lnTo>
                  <a:lnTo>
                    <a:pt x="5348" y="2320"/>
                  </a:lnTo>
                  <a:lnTo>
                    <a:pt x="5360" y="2340"/>
                  </a:lnTo>
                  <a:lnTo>
                    <a:pt x="5407" y="2325"/>
                  </a:lnTo>
                  <a:lnTo>
                    <a:pt x="5421" y="2335"/>
                  </a:lnTo>
                  <a:lnTo>
                    <a:pt x="5454" y="2310"/>
                  </a:lnTo>
                  <a:lnTo>
                    <a:pt x="5508" y="2317"/>
                  </a:lnTo>
                  <a:lnTo>
                    <a:pt x="5519" y="2314"/>
                  </a:lnTo>
                  <a:lnTo>
                    <a:pt x="5517" y="2300"/>
                  </a:lnTo>
                  <a:lnTo>
                    <a:pt x="5479" y="2287"/>
                  </a:lnTo>
                  <a:lnTo>
                    <a:pt x="5485" y="2275"/>
                  </a:lnTo>
                  <a:lnTo>
                    <a:pt x="5478" y="2258"/>
                  </a:lnTo>
                  <a:lnTo>
                    <a:pt x="5609" y="2095"/>
                  </a:lnTo>
                  <a:lnTo>
                    <a:pt x="5685" y="2071"/>
                  </a:lnTo>
                  <a:lnTo>
                    <a:pt x="5721" y="2093"/>
                  </a:lnTo>
                  <a:lnTo>
                    <a:pt x="5744" y="2069"/>
                  </a:lnTo>
                  <a:lnTo>
                    <a:pt x="5724" y="2126"/>
                  </a:lnTo>
                  <a:lnTo>
                    <a:pt x="5728" y="2142"/>
                  </a:lnTo>
                  <a:lnTo>
                    <a:pt x="5722" y="2158"/>
                  </a:lnTo>
                  <a:lnTo>
                    <a:pt x="5746" y="2154"/>
                  </a:lnTo>
                  <a:lnTo>
                    <a:pt x="5736" y="2193"/>
                  </a:lnTo>
                  <a:lnTo>
                    <a:pt x="5831" y="2101"/>
                  </a:lnTo>
                  <a:lnTo>
                    <a:pt x="5850" y="2091"/>
                  </a:lnTo>
                  <a:lnTo>
                    <a:pt x="5862" y="2107"/>
                  </a:lnTo>
                  <a:lnTo>
                    <a:pt x="5869" y="2093"/>
                  </a:lnTo>
                  <a:lnTo>
                    <a:pt x="5858" y="2084"/>
                  </a:lnTo>
                  <a:lnTo>
                    <a:pt x="5872" y="2024"/>
                  </a:lnTo>
                  <a:lnTo>
                    <a:pt x="5919" y="2000"/>
                  </a:lnTo>
                  <a:lnTo>
                    <a:pt x="5942" y="2017"/>
                  </a:lnTo>
                  <a:lnTo>
                    <a:pt x="5908" y="2044"/>
                  </a:lnTo>
                  <a:lnTo>
                    <a:pt x="5895" y="2131"/>
                  </a:lnTo>
                  <a:lnTo>
                    <a:pt x="5882" y="2146"/>
                  </a:lnTo>
                  <a:lnTo>
                    <a:pt x="5888" y="2166"/>
                  </a:lnTo>
                  <a:lnTo>
                    <a:pt x="5811" y="2203"/>
                  </a:lnTo>
                  <a:lnTo>
                    <a:pt x="5805" y="2226"/>
                  </a:lnTo>
                  <a:lnTo>
                    <a:pt x="5747" y="2282"/>
                  </a:lnTo>
                  <a:lnTo>
                    <a:pt x="5660" y="2403"/>
                  </a:lnTo>
                  <a:lnTo>
                    <a:pt x="5618" y="2427"/>
                  </a:lnTo>
                  <a:lnTo>
                    <a:pt x="5594" y="2424"/>
                  </a:lnTo>
                  <a:lnTo>
                    <a:pt x="5600" y="2450"/>
                  </a:lnTo>
                  <a:lnTo>
                    <a:pt x="5590" y="2481"/>
                  </a:lnTo>
                  <a:lnTo>
                    <a:pt x="5552" y="2513"/>
                  </a:lnTo>
                  <a:lnTo>
                    <a:pt x="5539" y="2572"/>
                  </a:lnTo>
                  <a:lnTo>
                    <a:pt x="5542" y="2669"/>
                  </a:lnTo>
                  <a:lnTo>
                    <a:pt x="5591" y="2935"/>
                  </a:lnTo>
                  <a:lnTo>
                    <a:pt x="5653" y="2868"/>
                  </a:lnTo>
                  <a:lnTo>
                    <a:pt x="5662" y="2819"/>
                  </a:lnTo>
                  <a:lnTo>
                    <a:pt x="5676" y="2797"/>
                  </a:lnTo>
                  <a:lnTo>
                    <a:pt x="5715" y="2772"/>
                  </a:lnTo>
                  <a:lnTo>
                    <a:pt x="5728" y="2777"/>
                  </a:lnTo>
                  <a:lnTo>
                    <a:pt x="5723" y="2715"/>
                  </a:lnTo>
                  <a:lnTo>
                    <a:pt x="5768" y="2676"/>
                  </a:lnTo>
                  <a:lnTo>
                    <a:pt x="5795" y="2680"/>
                  </a:lnTo>
                  <a:lnTo>
                    <a:pt x="5816" y="2665"/>
                  </a:lnTo>
                  <a:lnTo>
                    <a:pt x="5798" y="2605"/>
                  </a:lnTo>
                  <a:lnTo>
                    <a:pt x="5809" y="2572"/>
                  </a:lnTo>
                  <a:lnTo>
                    <a:pt x="5829" y="2553"/>
                  </a:lnTo>
                  <a:lnTo>
                    <a:pt x="5827" y="2546"/>
                  </a:lnTo>
                  <a:lnTo>
                    <a:pt x="5824" y="2538"/>
                  </a:lnTo>
                  <a:lnTo>
                    <a:pt x="5854" y="2526"/>
                  </a:lnTo>
                  <a:lnTo>
                    <a:pt x="5841" y="2548"/>
                  </a:lnTo>
                  <a:lnTo>
                    <a:pt x="5856" y="2568"/>
                  </a:lnTo>
                  <a:lnTo>
                    <a:pt x="5869" y="2546"/>
                  </a:lnTo>
                  <a:lnTo>
                    <a:pt x="5865" y="2519"/>
                  </a:lnTo>
                  <a:lnTo>
                    <a:pt x="5847" y="2511"/>
                  </a:lnTo>
                  <a:lnTo>
                    <a:pt x="5845" y="2476"/>
                  </a:lnTo>
                  <a:lnTo>
                    <a:pt x="5866" y="2427"/>
                  </a:lnTo>
                  <a:lnTo>
                    <a:pt x="5841" y="2413"/>
                  </a:lnTo>
                  <a:lnTo>
                    <a:pt x="5827" y="2430"/>
                  </a:lnTo>
                  <a:lnTo>
                    <a:pt x="5812" y="2415"/>
                  </a:lnTo>
                  <a:lnTo>
                    <a:pt x="5826" y="2367"/>
                  </a:lnTo>
                  <a:lnTo>
                    <a:pt x="5852" y="2321"/>
                  </a:lnTo>
                  <a:lnTo>
                    <a:pt x="5863" y="2319"/>
                  </a:lnTo>
                  <a:lnTo>
                    <a:pt x="5880" y="2254"/>
                  </a:lnTo>
                  <a:lnTo>
                    <a:pt x="5924" y="2239"/>
                  </a:lnTo>
                  <a:lnTo>
                    <a:pt x="5943" y="2259"/>
                  </a:lnTo>
                  <a:lnTo>
                    <a:pt x="5947" y="2236"/>
                  </a:lnTo>
                  <a:lnTo>
                    <a:pt x="5993" y="2197"/>
                  </a:lnTo>
                  <a:lnTo>
                    <a:pt x="5993" y="2259"/>
                  </a:lnTo>
                  <a:lnTo>
                    <a:pt x="6029" y="2207"/>
                  </a:lnTo>
                  <a:lnTo>
                    <a:pt x="6079" y="2188"/>
                  </a:lnTo>
                  <a:lnTo>
                    <a:pt x="6131" y="2199"/>
                  </a:lnTo>
                  <a:lnTo>
                    <a:pt x="6172" y="2247"/>
                  </a:lnTo>
                  <a:lnTo>
                    <a:pt x="6181" y="2205"/>
                  </a:lnTo>
                  <a:lnTo>
                    <a:pt x="6260" y="2152"/>
                  </a:lnTo>
                  <a:lnTo>
                    <a:pt x="6260" y="2137"/>
                  </a:lnTo>
                  <a:lnTo>
                    <a:pt x="6293" y="2119"/>
                  </a:lnTo>
                  <a:lnTo>
                    <a:pt x="6307" y="2089"/>
                  </a:lnTo>
                  <a:lnTo>
                    <a:pt x="6323" y="2096"/>
                  </a:lnTo>
                  <a:lnTo>
                    <a:pt x="6372" y="2067"/>
                  </a:lnTo>
                  <a:lnTo>
                    <a:pt x="6376" y="2051"/>
                  </a:lnTo>
                  <a:lnTo>
                    <a:pt x="6470" y="2011"/>
                  </a:lnTo>
                  <a:lnTo>
                    <a:pt x="6477" y="2011"/>
                  </a:lnTo>
                  <a:lnTo>
                    <a:pt x="6546" y="2035"/>
                  </a:lnTo>
                  <a:lnTo>
                    <a:pt x="6568" y="1995"/>
                  </a:lnTo>
                  <a:lnTo>
                    <a:pt x="6546" y="1968"/>
                  </a:lnTo>
                  <a:lnTo>
                    <a:pt x="6564" y="1965"/>
                  </a:lnTo>
                  <a:lnTo>
                    <a:pt x="6540" y="1930"/>
                  </a:lnTo>
                  <a:lnTo>
                    <a:pt x="6532" y="1878"/>
                  </a:lnTo>
                  <a:lnTo>
                    <a:pt x="6525" y="1868"/>
                  </a:lnTo>
                  <a:lnTo>
                    <a:pt x="6517" y="1840"/>
                  </a:lnTo>
                  <a:lnTo>
                    <a:pt x="6507" y="1852"/>
                  </a:lnTo>
                  <a:lnTo>
                    <a:pt x="6485" y="1838"/>
                  </a:lnTo>
                  <a:lnTo>
                    <a:pt x="6478" y="1803"/>
                  </a:lnTo>
                  <a:lnTo>
                    <a:pt x="6527" y="1818"/>
                  </a:lnTo>
                  <a:lnTo>
                    <a:pt x="6589" y="1768"/>
                  </a:lnTo>
                  <a:lnTo>
                    <a:pt x="6589" y="134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6" name="Freeform 1416"/>
            <p:cNvSpPr>
              <a:spLocks/>
            </p:cNvSpPr>
            <p:nvPr/>
          </p:nvSpPr>
          <p:spPr bwMode="auto">
            <a:xfrm>
              <a:off x="7314235" y="3497145"/>
              <a:ext cx="75856" cy="110750"/>
            </a:xfrm>
            <a:custGeom>
              <a:avLst/>
              <a:gdLst>
                <a:gd name="T0" fmla="*/ 2147483647 w 150"/>
                <a:gd name="T1" fmla="*/ 2147483647 h 223"/>
                <a:gd name="T2" fmla="*/ 2147483647 w 150"/>
                <a:gd name="T3" fmla="*/ 2147483647 h 223"/>
                <a:gd name="T4" fmla="*/ 2147483647 w 150"/>
                <a:gd name="T5" fmla="*/ 2147483647 h 223"/>
                <a:gd name="T6" fmla="*/ 2147483647 w 150"/>
                <a:gd name="T7" fmla="*/ 2147483647 h 223"/>
                <a:gd name="T8" fmla="*/ 2147483647 w 150"/>
                <a:gd name="T9" fmla="*/ 2147483647 h 223"/>
                <a:gd name="T10" fmla="*/ 2147483647 w 150"/>
                <a:gd name="T11" fmla="*/ 2147483647 h 223"/>
                <a:gd name="T12" fmla="*/ 2147483647 w 150"/>
                <a:gd name="T13" fmla="*/ 2147483647 h 223"/>
                <a:gd name="T14" fmla="*/ 2147483647 w 150"/>
                <a:gd name="T15" fmla="*/ 2147483647 h 223"/>
                <a:gd name="T16" fmla="*/ 0 w 150"/>
                <a:gd name="T17" fmla="*/ 2147483647 h 223"/>
                <a:gd name="T18" fmla="*/ 2147483647 w 150"/>
                <a:gd name="T19" fmla="*/ 2147483647 h 223"/>
                <a:gd name="T20" fmla="*/ 2147483647 w 150"/>
                <a:gd name="T21" fmla="*/ 2147483647 h 223"/>
                <a:gd name="T22" fmla="*/ 2147483647 w 150"/>
                <a:gd name="T23" fmla="*/ 2147483647 h 223"/>
                <a:gd name="T24" fmla="*/ 2147483647 w 150"/>
                <a:gd name="T25" fmla="*/ 2147483647 h 223"/>
                <a:gd name="T26" fmla="*/ 2147483647 w 150"/>
                <a:gd name="T27" fmla="*/ 2147483647 h 223"/>
                <a:gd name="T28" fmla="*/ 2147483647 w 150"/>
                <a:gd name="T29" fmla="*/ 2147483647 h 223"/>
                <a:gd name="T30" fmla="*/ 2147483647 w 150"/>
                <a:gd name="T31" fmla="*/ 2147483647 h 223"/>
                <a:gd name="T32" fmla="*/ 2147483647 w 150"/>
                <a:gd name="T33" fmla="*/ 2147483647 h 223"/>
                <a:gd name="T34" fmla="*/ 2147483647 w 150"/>
                <a:gd name="T35" fmla="*/ 2147483647 h 223"/>
                <a:gd name="T36" fmla="*/ 2147483647 w 150"/>
                <a:gd name="T37" fmla="*/ 2147483647 h 223"/>
                <a:gd name="T38" fmla="*/ 2147483647 w 150"/>
                <a:gd name="T39" fmla="*/ 2147483647 h 223"/>
                <a:gd name="T40" fmla="*/ 2147483647 w 150"/>
                <a:gd name="T41" fmla="*/ 2147483647 h 223"/>
                <a:gd name="T42" fmla="*/ 2147483647 w 150"/>
                <a:gd name="T43" fmla="*/ 2147483647 h 223"/>
                <a:gd name="T44" fmla="*/ 2147483647 w 150"/>
                <a:gd name="T45" fmla="*/ 2147483647 h 223"/>
                <a:gd name="T46" fmla="*/ 2147483647 w 150"/>
                <a:gd name="T47" fmla="*/ 2147483647 h 223"/>
                <a:gd name="T48" fmla="*/ 2147483647 w 150"/>
                <a:gd name="T49" fmla="*/ 2147483647 h 223"/>
                <a:gd name="T50" fmla="*/ 2147483647 w 150"/>
                <a:gd name="T51" fmla="*/ 2147483647 h 223"/>
                <a:gd name="T52" fmla="*/ 2147483647 w 150"/>
                <a:gd name="T53" fmla="*/ 2147483647 h 223"/>
                <a:gd name="T54" fmla="*/ 2147483647 w 150"/>
                <a:gd name="T55" fmla="*/ 2147483647 h 223"/>
                <a:gd name="T56" fmla="*/ 2147483647 w 150"/>
                <a:gd name="T57" fmla="*/ 2147483647 h 223"/>
                <a:gd name="T58" fmla="*/ 2147483647 w 150"/>
                <a:gd name="T59" fmla="*/ 2147483647 h 223"/>
                <a:gd name="T60" fmla="*/ 2147483647 w 150"/>
                <a:gd name="T61" fmla="*/ 2147483647 h 223"/>
                <a:gd name="T62" fmla="*/ 2147483647 w 150"/>
                <a:gd name="T63" fmla="*/ 2147483647 h 223"/>
                <a:gd name="T64" fmla="*/ 2147483647 w 150"/>
                <a:gd name="T65" fmla="*/ 2147483647 h 223"/>
                <a:gd name="T66" fmla="*/ 2147483647 w 150"/>
                <a:gd name="T67" fmla="*/ 2147483647 h 223"/>
                <a:gd name="T68" fmla="*/ 2147483647 w 150"/>
                <a:gd name="T69" fmla="*/ 2147483647 h 223"/>
                <a:gd name="T70" fmla="*/ 2147483647 w 150"/>
                <a:gd name="T71" fmla="*/ 2147483647 h 223"/>
                <a:gd name="T72" fmla="*/ 2147483647 w 150"/>
                <a:gd name="T73" fmla="*/ 2147483647 h 223"/>
                <a:gd name="T74" fmla="*/ 2147483647 w 150"/>
                <a:gd name="T75" fmla="*/ 2147483647 h 223"/>
                <a:gd name="T76" fmla="*/ 2147483647 w 150"/>
                <a:gd name="T77" fmla="*/ 2147483647 h 223"/>
                <a:gd name="T78" fmla="*/ 2147483647 w 150"/>
                <a:gd name="T79" fmla="*/ 2147483647 h 223"/>
                <a:gd name="T80" fmla="*/ 2147483647 w 150"/>
                <a:gd name="T81" fmla="*/ 2147483647 h 223"/>
                <a:gd name="T82" fmla="*/ 2147483647 w 150"/>
                <a:gd name="T83" fmla="*/ 2147483647 h 223"/>
                <a:gd name="T84" fmla="*/ 2147483647 w 150"/>
                <a:gd name="T85" fmla="*/ 2147483647 h 223"/>
                <a:gd name="T86" fmla="*/ 2147483647 w 150"/>
                <a:gd name="T87" fmla="*/ 2147483647 h 223"/>
                <a:gd name="T88" fmla="*/ 2147483647 w 150"/>
                <a:gd name="T89" fmla="*/ 2147483647 h 223"/>
                <a:gd name="T90" fmla="*/ 2147483647 w 150"/>
                <a:gd name="T91" fmla="*/ 2147483647 h 223"/>
                <a:gd name="T92" fmla="*/ 2147483647 w 150"/>
                <a:gd name="T93" fmla="*/ 2147483647 h 223"/>
                <a:gd name="T94" fmla="*/ 2147483647 w 150"/>
                <a:gd name="T95" fmla="*/ 0 h 223"/>
                <a:gd name="T96" fmla="*/ 2147483647 w 150"/>
                <a:gd name="T97" fmla="*/ 2147483647 h 223"/>
                <a:gd name="T98" fmla="*/ 2147483647 w 150"/>
                <a:gd name="T99" fmla="*/ 2147483647 h 223"/>
                <a:gd name="T100" fmla="*/ 2147483647 w 150"/>
                <a:gd name="T101" fmla="*/ 2147483647 h 22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0"/>
                <a:gd name="T154" fmla="*/ 0 h 223"/>
                <a:gd name="T155" fmla="*/ 150 w 150"/>
                <a:gd name="T156" fmla="*/ 223 h 22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0" h="223">
                  <a:moveTo>
                    <a:pt x="19" y="43"/>
                  </a:moveTo>
                  <a:lnTo>
                    <a:pt x="16" y="46"/>
                  </a:lnTo>
                  <a:lnTo>
                    <a:pt x="20" y="59"/>
                  </a:lnTo>
                  <a:lnTo>
                    <a:pt x="30" y="67"/>
                  </a:lnTo>
                  <a:lnTo>
                    <a:pt x="27" y="74"/>
                  </a:lnTo>
                  <a:lnTo>
                    <a:pt x="34" y="93"/>
                  </a:lnTo>
                  <a:lnTo>
                    <a:pt x="24" y="86"/>
                  </a:lnTo>
                  <a:lnTo>
                    <a:pt x="1" y="96"/>
                  </a:lnTo>
                  <a:lnTo>
                    <a:pt x="0" y="104"/>
                  </a:lnTo>
                  <a:lnTo>
                    <a:pt x="9" y="111"/>
                  </a:lnTo>
                  <a:lnTo>
                    <a:pt x="12" y="109"/>
                  </a:lnTo>
                  <a:lnTo>
                    <a:pt x="11" y="99"/>
                  </a:lnTo>
                  <a:lnTo>
                    <a:pt x="15" y="102"/>
                  </a:lnTo>
                  <a:lnTo>
                    <a:pt x="19" y="131"/>
                  </a:lnTo>
                  <a:lnTo>
                    <a:pt x="28" y="145"/>
                  </a:lnTo>
                  <a:lnTo>
                    <a:pt x="19" y="157"/>
                  </a:lnTo>
                  <a:lnTo>
                    <a:pt x="21" y="160"/>
                  </a:lnTo>
                  <a:lnTo>
                    <a:pt x="9" y="194"/>
                  </a:lnTo>
                  <a:lnTo>
                    <a:pt x="11" y="200"/>
                  </a:lnTo>
                  <a:lnTo>
                    <a:pt x="15" y="195"/>
                  </a:lnTo>
                  <a:lnTo>
                    <a:pt x="19" y="198"/>
                  </a:lnTo>
                  <a:lnTo>
                    <a:pt x="17" y="209"/>
                  </a:lnTo>
                  <a:lnTo>
                    <a:pt x="9" y="206"/>
                  </a:lnTo>
                  <a:lnTo>
                    <a:pt x="5" y="220"/>
                  </a:lnTo>
                  <a:lnTo>
                    <a:pt x="7" y="223"/>
                  </a:lnTo>
                  <a:lnTo>
                    <a:pt x="17" y="215"/>
                  </a:lnTo>
                  <a:lnTo>
                    <a:pt x="18" y="221"/>
                  </a:lnTo>
                  <a:lnTo>
                    <a:pt x="28" y="210"/>
                  </a:lnTo>
                  <a:lnTo>
                    <a:pt x="33" y="216"/>
                  </a:lnTo>
                  <a:lnTo>
                    <a:pt x="51" y="201"/>
                  </a:lnTo>
                  <a:lnTo>
                    <a:pt x="45" y="210"/>
                  </a:lnTo>
                  <a:lnTo>
                    <a:pt x="51" y="213"/>
                  </a:lnTo>
                  <a:lnTo>
                    <a:pt x="56" y="210"/>
                  </a:lnTo>
                  <a:lnTo>
                    <a:pt x="56" y="197"/>
                  </a:lnTo>
                  <a:lnTo>
                    <a:pt x="64" y="205"/>
                  </a:lnTo>
                  <a:lnTo>
                    <a:pt x="70" y="197"/>
                  </a:lnTo>
                  <a:lnTo>
                    <a:pt x="66" y="193"/>
                  </a:lnTo>
                  <a:lnTo>
                    <a:pt x="76" y="189"/>
                  </a:lnTo>
                  <a:lnTo>
                    <a:pt x="92" y="192"/>
                  </a:lnTo>
                  <a:lnTo>
                    <a:pt x="95" y="197"/>
                  </a:lnTo>
                  <a:lnTo>
                    <a:pt x="105" y="180"/>
                  </a:lnTo>
                  <a:lnTo>
                    <a:pt x="121" y="181"/>
                  </a:lnTo>
                  <a:lnTo>
                    <a:pt x="137" y="170"/>
                  </a:lnTo>
                  <a:lnTo>
                    <a:pt x="150" y="134"/>
                  </a:lnTo>
                  <a:lnTo>
                    <a:pt x="145" y="133"/>
                  </a:lnTo>
                  <a:lnTo>
                    <a:pt x="144" y="89"/>
                  </a:lnTo>
                  <a:lnTo>
                    <a:pt x="136" y="57"/>
                  </a:lnTo>
                  <a:lnTo>
                    <a:pt x="99" y="0"/>
                  </a:lnTo>
                  <a:lnTo>
                    <a:pt x="73" y="18"/>
                  </a:lnTo>
                  <a:lnTo>
                    <a:pt x="46" y="18"/>
                  </a:lnTo>
                  <a:lnTo>
                    <a:pt x="19" y="4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7" name="Freeform 1417"/>
            <p:cNvSpPr>
              <a:spLocks/>
            </p:cNvSpPr>
            <p:nvPr/>
          </p:nvSpPr>
          <p:spPr bwMode="auto">
            <a:xfrm>
              <a:off x="7277824" y="3372743"/>
              <a:ext cx="136541" cy="147161"/>
            </a:xfrm>
            <a:custGeom>
              <a:avLst/>
              <a:gdLst>
                <a:gd name="T0" fmla="*/ 0 w 273"/>
                <a:gd name="T1" fmla="*/ 2147483647 h 295"/>
                <a:gd name="T2" fmla="*/ 2147483647 w 273"/>
                <a:gd name="T3" fmla="*/ 2147483647 h 295"/>
                <a:gd name="T4" fmla="*/ 2147483647 w 273"/>
                <a:gd name="T5" fmla="*/ 2147483647 h 295"/>
                <a:gd name="T6" fmla="*/ 2147483647 w 273"/>
                <a:gd name="T7" fmla="*/ 2147483647 h 295"/>
                <a:gd name="T8" fmla="*/ 2147483647 w 273"/>
                <a:gd name="T9" fmla="*/ 2147483647 h 295"/>
                <a:gd name="T10" fmla="*/ 2147483647 w 273"/>
                <a:gd name="T11" fmla="*/ 2147483647 h 295"/>
                <a:gd name="T12" fmla="*/ 2147483647 w 273"/>
                <a:gd name="T13" fmla="*/ 2147483647 h 295"/>
                <a:gd name="T14" fmla="*/ 2147483647 w 273"/>
                <a:gd name="T15" fmla="*/ 2147483647 h 295"/>
                <a:gd name="T16" fmla="*/ 2147483647 w 273"/>
                <a:gd name="T17" fmla="*/ 2147483647 h 295"/>
                <a:gd name="T18" fmla="*/ 2147483647 w 273"/>
                <a:gd name="T19" fmla="*/ 2147483647 h 295"/>
                <a:gd name="T20" fmla="*/ 2147483647 w 273"/>
                <a:gd name="T21" fmla="*/ 2147483647 h 295"/>
                <a:gd name="T22" fmla="*/ 2147483647 w 273"/>
                <a:gd name="T23" fmla="*/ 2147483647 h 295"/>
                <a:gd name="T24" fmla="*/ 2147483647 w 273"/>
                <a:gd name="T25" fmla="*/ 2147483647 h 295"/>
                <a:gd name="T26" fmla="*/ 2147483647 w 273"/>
                <a:gd name="T27" fmla="*/ 2147483647 h 295"/>
                <a:gd name="T28" fmla="*/ 2147483647 w 273"/>
                <a:gd name="T29" fmla="*/ 2147483647 h 295"/>
                <a:gd name="T30" fmla="*/ 2147483647 w 273"/>
                <a:gd name="T31" fmla="*/ 2147483647 h 295"/>
                <a:gd name="T32" fmla="*/ 2147483647 w 273"/>
                <a:gd name="T33" fmla="*/ 2147483647 h 295"/>
                <a:gd name="T34" fmla="*/ 2147483647 w 273"/>
                <a:gd name="T35" fmla="*/ 2147483647 h 295"/>
                <a:gd name="T36" fmla="*/ 2147483647 w 273"/>
                <a:gd name="T37" fmla="*/ 2147483647 h 295"/>
                <a:gd name="T38" fmla="*/ 2147483647 w 273"/>
                <a:gd name="T39" fmla="*/ 2147483647 h 295"/>
                <a:gd name="T40" fmla="*/ 2147483647 w 273"/>
                <a:gd name="T41" fmla="*/ 2147483647 h 295"/>
                <a:gd name="T42" fmla="*/ 2147483647 w 273"/>
                <a:gd name="T43" fmla="*/ 2147483647 h 295"/>
                <a:gd name="T44" fmla="*/ 2147483647 w 273"/>
                <a:gd name="T45" fmla="*/ 2147483647 h 295"/>
                <a:gd name="T46" fmla="*/ 2147483647 w 273"/>
                <a:gd name="T47" fmla="*/ 2147483647 h 295"/>
                <a:gd name="T48" fmla="*/ 2147483647 w 273"/>
                <a:gd name="T49" fmla="*/ 2147483647 h 295"/>
                <a:gd name="T50" fmla="*/ 2147483647 w 273"/>
                <a:gd name="T51" fmla="*/ 2147483647 h 295"/>
                <a:gd name="T52" fmla="*/ 2147483647 w 273"/>
                <a:gd name="T53" fmla="*/ 2147483647 h 295"/>
                <a:gd name="T54" fmla="*/ 2147483647 w 273"/>
                <a:gd name="T55" fmla="*/ 2147483647 h 295"/>
                <a:gd name="T56" fmla="*/ 2147483647 w 273"/>
                <a:gd name="T57" fmla="*/ 2147483647 h 295"/>
                <a:gd name="T58" fmla="*/ 2147483647 w 273"/>
                <a:gd name="T59" fmla="*/ 2147483647 h 295"/>
                <a:gd name="T60" fmla="*/ 2147483647 w 273"/>
                <a:gd name="T61" fmla="*/ 2147483647 h 295"/>
                <a:gd name="T62" fmla="*/ 2147483647 w 273"/>
                <a:gd name="T63" fmla="*/ 2147483647 h 295"/>
                <a:gd name="T64" fmla="*/ 2147483647 w 273"/>
                <a:gd name="T65" fmla="*/ 2147483647 h 295"/>
                <a:gd name="T66" fmla="*/ 2147483647 w 273"/>
                <a:gd name="T67" fmla="*/ 2147483647 h 295"/>
                <a:gd name="T68" fmla="*/ 2147483647 w 273"/>
                <a:gd name="T69" fmla="*/ 0 h 295"/>
                <a:gd name="T70" fmla="*/ 2147483647 w 273"/>
                <a:gd name="T71" fmla="*/ 2147483647 h 295"/>
                <a:gd name="T72" fmla="*/ 2147483647 w 273"/>
                <a:gd name="T73" fmla="*/ 2147483647 h 295"/>
                <a:gd name="T74" fmla="*/ 2147483647 w 273"/>
                <a:gd name="T75" fmla="*/ 2147483647 h 295"/>
                <a:gd name="T76" fmla="*/ 2147483647 w 273"/>
                <a:gd name="T77" fmla="*/ 2147483647 h 295"/>
                <a:gd name="T78" fmla="*/ 2147483647 w 273"/>
                <a:gd name="T79" fmla="*/ 2147483647 h 295"/>
                <a:gd name="T80" fmla="*/ 2147483647 w 273"/>
                <a:gd name="T81" fmla="*/ 2147483647 h 295"/>
                <a:gd name="T82" fmla="*/ 2147483647 w 273"/>
                <a:gd name="T83" fmla="*/ 2147483647 h 295"/>
                <a:gd name="T84" fmla="*/ 2147483647 w 273"/>
                <a:gd name="T85" fmla="*/ 2147483647 h 295"/>
                <a:gd name="T86" fmla="*/ 2147483647 w 273"/>
                <a:gd name="T87" fmla="*/ 2147483647 h 295"/>
                <a:gd name="T88" fmla="*/ 2147483647 w 273"/>
                <a:gd name="T89" fmla="*/ 2147483647 h 295"/>
                <a:gd name="T90" fmla="*/ 0 w 273"/>
                <a:gd name="T91" fmla="*/ 2147483647 h 29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73"/>
                <a:gd name="T139" fmla="*/ 0 h 295"/>
                <a:gd name="T140" fmla="*/ 273 w 273"/>
                <a:gd name="T141" fmla="*/ 295 h 29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73" h="295">
                  <a:moveTo>
                    <a:pt x="0" y="172"/>
                  </a:moveTo>
                  <a:lnTo>
                    <a:pt x="12" y="192"/>
                  </a:lnTo>
                  <a:lnTo>
                    <a:pt x="22" y="186"/>
                  </a:lnTo>
                  <a:lnTo>
                    <a:pt x="48" y="195"/>
                  </a:lnTo>
                  <a:lnTo>
                    <a:pt x="37" y="235"/>
                  </a:lnTo>
                  <a:lnTo>
                    <a:pt x="39" y="241"/>
                  </a:lnTo>
                  <a:lnTo>
                    <a:pt x="45" y="241"/>
                  </a:lnTo>
                  <a:lnTo>
                    <a:pt x="28" y="252"/>
                  </a:lnTo>
                  <a:lnTo>
                    <a:pt x="18" y="276"/>
                  </a:lnTo>
                  <a:lnTo>
                    <a:pt x="37" y="274"/>
                  </a:lnTo>
                  <a:lnTo>
                    <a:pt x="30" y="283"/>
                  </a:lnTo>
                  <a:lnTo>
                    <a:pt x="40" y="295"/>
                  </a:lnTo>
                  <a:lnTo>
                    <a:pt x="54" y="289"/>
                  </a:lnTo>
                  <a:lnTo>
                    <a:pt x="54" y="279"/>
                  </a:lnTo>
                  <a:lnTo>
                    <a:pt x="76" y="292"/>
                  </a:lnTo>
                  <a:lnTo>
                    <a:pt x="87" y="286"/>
                  </a:lnTo>
                  <a:lnTo>
                    <a:pt x="94" y="292"/>
                  </a:lnTo>
                  <a:lnTo>
                    <a:pt x="121" y="267"/>
                  </a:lnTo>
                  <a:lnTo>
                    <a:pt x="148" y="267"/>
                  </a:lnTo>
                  <a:lnTo>
                    <a:pt x="174" y="249"/>
                  </a:lnTo>
                  <a:lnTo>
                    <a:pt x="144" y="217"/>
                  </a:lnTo>
                  <a:lnTo>
                    <a:pt x="133" y="213"/>
                  </a:lnTo>
                  <a:lnTo>
                    <a:pt x="136" y="179"/>
                  </a:lnTo>
                  <a:lnTo>
                    <a:pt x="155" y="166"/>
                  </a:lnTo>
                  <a:lnTo>
                    <a:pt x="174" y="164"/>
                  </a:lnTo>
                  <a:lnTo>
                    <a:pt x="201" y="141"/>
                  </a:lnTo>
                  <a:lnTo>
                    <a:pt x="230" y="116"/>
                  </a:lnTo>
                  <a:lnTo>
                    <a:pt x="230" y="78"/>
                  </a:lnTo>
                  <a:lnTo>
                    <a:pt x="246" y="57"/>
                  </a:lnTo>
                  <a:lnTo>
                    <a:pt x="261" y="37"/>
                  </a:lnTo>
                  <a:lnTo>
                    <a:pt x="273" y="36"/>
                  </a:lnTo>
                  <a:lnTo>
                    <a:pt x="271" y="31"/>
                  </a:lnTo>
                  <a:lnTo>
                    <a:pt x="268" y="20"/>
                  </a:lnTo>
                  <a:lnTo>
                    <a:pt x="261" y="19"/>
                  </a:lnTo>
                  <a:lnTo>
                    <a:pt x="246" y="0"/>
                  </a:lnTo>
                  <a:lnTo>
                    <a:pt x="238" y="6"/>
                  </a:lnTo>
                  <a:lnTo>
                    <a:pt x="225" y="34"/>
                  </a:lnTo>
                  <a:lnTo>
                    <a:pt x="200" y="53"/>
                  </a:lnTo>
                  <a:lnTo>
                    <a:pt x="166" y="57"/>
                  </a:lnTo>
                  <a:lnTo>
                    <a:pt x="162" y="63"/>
                  </a:lnTo>
                  <a:lnTo>
                    <a:pt x="167" y="88"/>
                  </a:lnTo>
                  <a:lnTo>
                    <a:pt x="133" y="91"/>
                  </a:lnTo>
                  <a:lnTo>
                    <a:pt x="108" y="80"/>
                  </a:lnTo>
                  <a:lnTo>
                    <a:pt x="65" y="121"/>
                  </a:lnTo>
                  <a:lnTo>
                    <a:pt x="22" y="143"/>
                  </a:lnTo>
                  <a:lnTo>
                    <a:pt x="0" y="17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8" name="Freeform 1507"/>
            <p:cNvSpPr>
              <a:spLocks/>
            </p:cNvSpPr>
            <p:nvPr/>
          </p:nvSpPr>
          <p:spPr bwMode="auto">
            <a:xfrm>
              <a:off x="8435381" y="2168154"/>
              <a:ext cx="33376" cy="47031"/>
            </a:xfrm>
            <a:custGeom>
              <a:avLst/>
              <a:gdLst>
                <a:gd name="T0" fmla="*/ 2147483647 w 66"/>
                <a:gd name="T1" fmla="*/ 2147483647 h 95"/>
                <a:gd name="T2" fmla="*/ 2147483647 w 66"/>
                <a:gd name="T3" fmla="*/ 2147483647 h 95"/>
                <a:gd name="T4" fmla="*/ 0 w 66"/>
                <a:gd name="T5" fmla="*/ 2147483647 h 95"/>
                <a:gd name="T6" fmla="*/ 2147483647 w 66"/>
                <a:gd name="T7" fmla="*/ 2147483647 h 95"/>
                <a:gd name="T8" fmla="*/ 2147483647 w 66"/>
                <a:gd name="T9" fmla="*/ 0 h 95"/>
                <a:gd name="T10" fmla="*/ 2147483647 w 66"/>
                <a:gd name="T11" fmla="*/ 2147483647 h 95"/>
                <a:gd name="T12" fmla="*/ 0 60000 65536"/>
                <a:gd name="T13" fmla="*/ 0 60000 65536"/>
                <a:gd name="T14" fmla="*/ 0 60000 65536"/>
                <a:gd name="T15" fmla="*/ 0 60000 65536"/>
                <a:gd name="T16" fmla="*/ 0 60000 65536"/>
                <a:gd name="T17" fmla="*/ 0 60000 65536"/>
                <a:gd name="T18" fmla="*/ 0 w 66"/>
                <a:gd name="T19" fmla="*/ 0 h 95"/>
                <a:gd name="T20" fmla="*/ 66 w 66"/>
                <a:gd name="T21" fmla="*/ 95 h 95"/>
              </a:gdLst>
              <a:ahLst/>
              <a:cxnLst>
                <a:cxn ang="T12">
                  <a:pos x="T0" y="T1"/>
                </a:cxn>
                <a:cxn ang="T13">
                  <a:pos x="T2" y="T3"/>
                </a:cxn>
                <a:cxn ang="T14">
                  <a:pos x="T4" y="T5"/>
                </a:cxn>
                <a:cxn ang="T15">
                  <a:pos x="T6" y="T7"/>
                </a:cxn>
                <a:cxn ang="T16">
                  <a:pos x="T8" y="T9"/>
                </a:cxn>
                <a:cxn ang="T17">
                  <a:pos x="T10" y="T11"/>
                </a:cxn>
              </a:cxnLst>
              <a:rect l="T18" t="T19" r="T20" b="T21"/>
              <a:pathLst>
                <a:path w="66" h="95">
                  <a:moveTo>
                    <a:pt x="66" y="75"/>
                  </a:moveTo>
                  <a:lnTo>
                    <a:pt x="14" y="95"/>
                  </a:lnTo>
                  <a:lnTo>
                    <a:pt x="0" y="68"/>
                  </a:lnTo>
                  <a:lnTo>
                    <a:pt x="33" y="24"/>
                  </a:lnTo>
                  <a:lnTo>
                    <a:pt x="66" y="0"/>
                  </a:lnTo>
                  <a:lnTo>
                    <a:pt x="66" y="7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9" name="Freeform 1535"/>
            <p:cNvSpPr>
              <a:spLocks/>
            </p:cNvSpPr>
            <p:nvPr/>
          </p:nvSpPr>
          <p:spPr bwMode="auto">
            <a:xfrm>
              <a:off x="7908944" y="3850633"/>
              <a:ext cx="3034" cy="1516"/>
            </a:xfrm>
            <a:custGeom>
              <a:avLst/>
              <a:gdLst>
                <a:gd name="T0" fmla="*/ 2147483647 w 3"/>
                <a:gd name="T1" fmla="*/ 0 h 1587"/>
                <a:gd name="T2" fmla="*/ 0 w 3"/>
                <a:gd name="T3" fmla="*/ 0 h 1587"/>
                <a:gd name="T4" fmla="*/ 2147483647 w 3"/>
                <a:gd name="T5" fmla="*/ 0 h 1587"/>
                <a:gd name="T6" fmla="*/ 0 60000 65536"/>
                <a:gd name="T7" fmla="*/ 0 60000 65536"/>
                <a:gd name="T8" fmla="*/ 0 60000 65536"/>
                <a:gd name="T9" fmla="*/ 0 w 3"/>
                <a:gd name="T10" fmla="*/ 0 h 1587"/>
                <a:gd name="T11" fmla="*/ 3 w 3"/>
                <a:gd name="T12" fmla="*/ 1587 h 1587"/>
              </a:gdLst>
              <a:ahLst/>
              <a:cxnLst>
                <a:cxn ang="T6">
                  <a:pos x="T0" y="T1"/>
                </a:cxn>
                <a:cxn ang="T7">
                  <a:pos x="T2" y="T3"/>
                </a:cxn>
                <a:cxn ang="T8">
                  <a:pos x="T4" y="T5"/>
                </a:cxn>
              </a:cxnLst>
              <a:rect l="T9" t="T10" r="T11" b="T12"/>
              <a:pathLst>
                <a:path w="3" h="1587">
                  <a:moveTo>
                    <a:pt x="3" y="0"/>
                  </a:moveTo>
                  <a:lnTo>
                    <a:pt x="0" y="0"/>
                  </a:lnTo>
                  <a:lnTo>
                    <a:pt x="3"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0" name="Freeform 1645"/>
            <p:cNvSpPr>
              <a:spLocks/>
            </p:cNvSpPr>
            <p:nvPr/>
          </p:nvSpPr>
          <p:spPr bwMode="auto">
            <a:xfrm>
              <a:off x="6977435" y="3943176"/>
              <a:ext cx="48548" cy="43996"/>
            </a:xfrm>
            <a:custGeom>
              <a:avLst/>
              <a:gdLst>
                <a:gd name="T0" fmla="*/ 2147483647 w 99"/>
                <a:gd name="T1" fmla="*/ 2147483647 h 89"/>
                <a:gd name="T2" fmla="*/ 2147483647 w 99"/>
                <a:gd name="T3" fmla="*/ 0 h 89"/>
                <a:gd name="T4" fmla="*/ 2147483647 w 99"/>
                <a:gd name="T5" fmla="*/ 2147483647 h 89"/>
                <a:gd name="T6" fmla="*/ 2147483647 w 99"/>
                <a:gd name="T7" fmla="*/ 2147483647 h 89"/>
                <a:gd name="T8" fmla="*/ 2147483647 w 99"/>
                <a:gd name="T9" fmla="*/ 2147483647 h 89"/>
                <a:gd name="T10" fmla="*/ 2147483647 w 99"/>
                <a:gd name="T11" fmla="*/ 2147483647 h 89"/>
                <a:gd name="T12" fmla="*/ 2147483647 w 99"/>
                <a:gd name="T13" fmla="*/ 2147483647 h 89"/>
                <a:gd name="T14" fmla="*/ 2147483647 w 99"/>
                <a:gd name="T15" fmla="*/ 2147483647 h 89"/>
                <a:gd name="T16" fmla="*/ 2147483647 w 99"/>
                <a:gd name="T17" fmla="*/ 2147483647 h 89"/>
                <a:gd name="T18" fmla="*/ 2147483647 w 99"/>
                <a:gd name="T19" fmla="*/ 2147483647 h 89"/>
                <a:gd name="T20" fmla="*/ 2147483647 w 99"/>
                <a:gd name="T21" fmla="*/ 2147483647 h 89"/>
                <a:gd name="T22" fmla="*/ 0 w 99"/>
                <a:gd name="T23" fmla="*/ 2147483647 h 89"/>
                <a:gd name="T24" fmla="*/ 2147483647 w 99"/>
                <a:gd name="T25" fmla="*/ 2147483647 h 89"/>
                <a:gd name="T26" fmla="*/ 2147483647 w 99"/>
                <a:gd name="T27" fmla="*/ 2147483647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9"/>
                <a:gd name="T43" fmla="*/ 0 h 89"/>
                <a:gd name="T44" fmla="*/ 99 w 99"/>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9" h="89">
                  <a:moveTo>
                    <a:pt x="79" y="4"/>
                  </a:moveTo>
                  <a:lnTo>
                    <a:pt x="82" y="0"/>
                  </a:lnTo>
                  <a:lnTo>
                    <a:pt x="96" y="5"/>
                  </a:lnTo>
                  <a:lnTo>
                    <a:pt x="99" y="21"/>
                  </a:lnTo>
                  <a:lnTo>
                    <a:pt x="92" y="29"/>
                  </a:lnTo>
                  <a:lnTo>
                    <a:pt x="77" y="62"/>
                  </a:lnTo>
                  <a:lnTo>
                    <a:pt x="61" y="78"/>
                  </a:lnTo>
                  <a:lnTo>
                    <a:pt x="52" y="80"/>
                  </a:lnTo>
                  <a:lnTo>
                    <a:pt x="46" y="89"/>
                  </a:lnTo>
                  <a:lnTo>
                    <a:pt x="8" y="77"/>
                  </a:lnTo>
                  <a:lnTo>
                    <a:pt x="2" y="68"/>
                  </a:lnTo>
                  <a:lnTo>
                    <a:pt x="0" y="40"/>
                  </a:lnTo>
                  <a:lnTo>
                    <a:pt x="39" y="7"/>
                  </a:lnTo>
                  <a:lnTo>
                    <a:pt x="79" y="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1" name="Freeform 1646"/>
            <p:cNvSpPr>
              <a:spLocks/>
            </p:cNvSpPr>
            <p:nvPr/>
          </p:nvSpPr>
          <p:spPr bwMode="auto">
            <a:xfrm>
              <a:off x="6593605" y="3885527"/>
              <a:ext cx="4551" cy="9103"/>
            </a:xfrm>
            <a:custGeom>
              <a:avLst/>
              <a:gdLst>
                <a:gd name="T0" fmla="*/ 0 w 10"/>
                <a:gd name="T1" fmla="*/ 2147483647 h 20"/>
                <a:gd name="T2" fmla="*/ 0 w 10"/>
                <a:gd name="T3" fmla="*/ 2147483647 h 20"/>
                <a:gd name="T4" fmla="*/ 2147483647 w 10"/>
                <a:gd name="T5" fmla="*/ 2147483647 h 20"/>
                <a:gd name="T6" fmla="*/ 2147483647 w 10"/>
                <a:gd name="T7" fmla="*/ 2147483647 h 20"/>
                <a:gd name="T8" fmla="*/ 2147483647 w 10"/>
                <a:gd name="T9" fmla="*/ 0 h 20"/>
                <a:gd name="T10" fmla="*/ 0 w 10"/>
                <a:gd name="T11" fmla="*/ 2147483647 h 20"/>
                <a:gd name="T12" fmla="*/ 0 60000 65536"/>
                <a:gd name="T13" fmla="*/ 0 60000 65536"/>
                <a:gd name="T14" fmla="*/ 0 60000 65536"/>
                <a:gd name="T15" fmla="*/ 0 60000 65536"/>
                <a:gd name="T16" fmla="*/ 0 60000 65536"/>
                <a:gd name="T17" fmla="*/ 0 60000 65536"/>
                <a:gd name="T18" fmla="*/ 0 w 10"/>
                <a:gd name="T19" fmla="*/ 0 h 20"/>
                <a:gd name="T20" fmla="*/ 10 w 10"/>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0" h="20">
                  <a:moveTo>
                    <a:pt x="0" y="1"/>
                  </a:moveTo>
                  <a:lnTo>
                    <a:pt x="0" y="18"/>
                  </a:lnTo>
                  <a:lnTo>
                    <a:pt x="6" y="20"/>
                  </a:lnTo>
                  <a:lnTo>
                    <a:pt x="10" y="8"/>
                  </a:lnTo>
                  <a:lnTo>
                    <a:pt x="6" y="0"/>
                  </a:lnTo>
                  <a:lnTo>
                    <a:pt x="0" y="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2" name="Freeform 1649"/>
            <p:cNvSpPr>
              <a:spLocks/>
            </p:cNvSpPr>
            <p:nvPr/>
          </p:nvSpPr>
          <p:spPr bwMode="auto">
            <a:xfrm>
              <a:off x="7687445" y="2998016"/>
              <a:ext cx="66753" cy="279149"/>
            </a:xfrm>
            <a:custGeom>
              <a:avLst/>
              <a:gdLst>
                <a:gd name="T0" fmla="*/ 2147483647 w 133"/>
                <a:gd name="T1" fmla="*/ 0 h 563"/>
                <a:gd name="T2" fmla="*/ 2147483647 w 133"/>
                <a:gd name="T3" fmla="*/ 2147483647 h 563"/>
                <a:gd name="T4" fmla="*/ 2147483647 w 133"/>
                <a:gd name="T5" fmla="*/ 2147483647 h 563"/>
                <a:gd name="T6" fmla="*/ 2147483647 w 133"/>
                <a:gd name="T7" fmla="*/ 2147483647 h 563"/>
                <a:gd name="T8" fmla="*/ 2147483647 w 133"/>
                <a:gd name="T9" fmla="*/ 2147483647 h 563"/>
                <a:gd name="T10" fmla="*/ 2147483647 w 133"/>
                <a:gd name="T11" fmla="*/ 2147483647 h 563"/>
                <a:gd name="T12" fmla="*/ 2147483647 w 133"/>
                <a:gd name="T13" fmla="*/ 2147483647 h 563"/>
                <a:gd name="T14" fmla="*/ 2147483647 w 133"/>
                <a:gd name="T15" fmla="*/ 2147483647 h 563"/>
                <a:gd name="T16" fmla="*/ 2147483647 w 133"/>
                <a:gd name="T17" fmla="*/ 2147483647 h 563"/>
                <a:gd name="T18" fmla="*/ 2147483647 w 133"/>
                <a:gd name="T19" fmla="*/ 2147483647 h 563"/>
                <a:gd name="T20" fmla="*/ 2147483647 w 133"/>
                <a:gd name="T21" fmla="*/ 2147483647 h 563"/>
                <a:gd name="T22" fmla="*/ 2147483647 w 133"/>
                <a:gd name="T23" fmla="*/ 2147483647 h 563"/>
                <a:gd name="T24" fmla="*/ 2147483647 w 133"/>
                <a:gd name="T25" fmla="*/ 2147483647 h 563"/>
                <a:gd name="T26" fmla="*/ 2147483647 w 133"/>
                <a:gd name="T27" fmla="*/ 2147483647 h 563"/>
                <a:gd name="T28" fmla="*/ 2147483647 w 133"/>
                <a:gd name="T29" fmla="*/ 2147483647 h 563"/>
                <a:gd name="T30" fmla="*/ 2147483647 w 133"/>
                <a:gd name="T31" fmla="*/ 2147483647 h 563"/>
                <a:gd name="T32" fmla="*/ 2147483647 w 133"/>
                <a:gd name="T33" fmla="*/ 2147483647 h 563"/>
                <a:gd name="T34" fmla="*/ 2147483647 w 133"/>
                <a:gd name="T35" fmla="*/ 2147483647 h 563"/>
                <a:gd name="T36" fmla="*/ 2147483647 w 133"/>
                <a:gd name="T37" fmla="*/ 2147483647 h 563"/>
                <a:gd name="T38" fmla="*/ 2147483647 w 133"/>
                <a:gd name="T39" fmla="*/ 2147483647 h 563"/>
                <a:gd name="T40" fmla="*/ 2147483647 w 133"/>
                <a:gd name="T41" fmla="*/ 2147483647 h 563"/>
                <a:gd name="T42" fmla="*/ 2147483647 w 133"/>
                <a:gd name="T43" fmla="*/ 2147483647 h 563"/>
                <a:gd name="T44" fmla="*/ 2147483647 w 133"/>
                <a:gd name="T45" fmla="*/ 2147483647 h 563"/>
                <a:gd name="T46" fmla="*/ 2147483647 w 133"/>
                <a:gd name="T47" fmla="*/ 2147483647 h 563"/>
                <a:gd name="T48" fmla="*/ 2147483647 w 133"/>
                <a:gd name="T49" fmla="*/ 2147483647 h 563"/>
                <a:gd name="T50" fmla="*/ 2147483647 w 133"/>
                <a:gd name="T51" fmla="*/ 2147483647 h 563"/>
                <a:gd name="T52" fmla="*/ 2147483647 w 133"/>
                <a:gd name="T53" fmla="*/ 2147483647 h 563"/>
                <a:gd name="T54" fmla="*/ 2147483647 w 133"/>
                <a:gd name="T55" fmla="*/ 2147483647 h 563"/>
                <a:gd name="T56" fmla="*/ 2147483647 w 133"/>
                <a:gd name="T57" fmla="*/ 2147483647 h 563"/>
                <a:gd name="T58" fmla="*/ 2147483647 w 133"/>
                <a:gd name="T59" fmla="*/ 2147483647 h 563"/>
                <a:gd name="T60" fmla="*/ 2147483647 w 133"/>
                <a:gd name="T61" fmla="*/ 2147483647 h 563"/>
                <a:gd name="T62" fmla="*/ 2147483647 w 133"/>
                <a:gd name="T63" fmla="*/ 2147483647 h 563"/>
                <a:gd name="T64" fmla="*/ 2147483647 w 133"/>
                <a:gd name="T65" fmla="*/ 2147483647 h 563"/>
                <a:gd name="T66" fmla="*/ 2147483647 w 133"/>
                <a:gd name="T67" fmla="*/ 2147483647 h 563"/>
                <a:gd name="T68" fmla="*/ 2147483647 w 133"/>
                <a:gd name="T69" fmla="*/ 2147483647 h 563"/>
                <a:gd name="T70" fmla="*/ 2147483647 w 133"/>
                <a:gd name="T71" fmla="*/ 2147483647 h 563"/>
                <a:gd name="T72" fmla="*/ 2147483647 w 133"/>
                <a:gd name="T73" fmla="*/ 2147483647 h 563"/>
                <a:gd name="T74" fmla="*/ 2147483647 w 133"/>
                <a:gd name="T75" fmla="*/ 2147483647 h 563"/>
                <a:gd name="T76" fmla="*/ 0 w 133"/>
                <a:gd name="T77" fmla="*/ 2147483647 h 563"/>
                <a:gd name="T78" fmla="*/ 2147483647 w 133"/>
                <a:gd name="T79" fmla="*/ 2147483647 h 563"/>
                <a:gd name="T80" fmla="*/ 2147483647 w 133"/>
                <a:gd name="T81" fmla="*/ 2147483647 h 563"/>
                <a:gd name="T82" fmla="*/ 2147483647 w 133"/>
                <a:gd name="T83" fmla="*/ 2147483647 h 563"/>
                <a:gd name="T84" fmla="*/ 2147483647 w 133"/>
                <a:gd name="T85" fmla="*/ 2147483647 h 563"/>
                <a:gd name="T86" fmla="*/ 2147483647 w 133"/>
                <a:gd name="T87" fmla="*/ 2147483647 h 563"/>
                <a:gd name="T88" fmla="*/ 2147483647 w 133"/>
                <a:gd name="T89" fmla="*/ 2147483647 h 563"/>
                <a:gd name="T90" fmla="*/ 2147483647 w 133"/>
                <a:gd name="T91" fmla="*/ 2147483647 h 563"/>
                <a:gd name="T92" fmla="*/ 2147483647 w 133"/>
                <a:gd name="T93" fmla="*/ 0 h 56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33"/>
                <a:gd name="T142" fmla="*/ 0 h 563"/>
                <a:gd name="T143" fmla="*/ 133 w 133"/>
                <a:gd name="T144" fmla="*/ 563 h 56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33" h="563">
                  <a:moveTo>
                    <a:pt x="41" y="0"/>
                  </a:moveTo>
                  <a:lnTo>
                    <a:pt x="49" y="1"/>
                  </a:lnTo>
                  <a:lnTo>
                    <a:pt x="54" y="15"/>
                  </a:lnTo>
                  <a:lnTo>
                    <a:pt x="56" y="45"/>
                  </a:lnTo>
                  <a:lnTo>
                    <a:pt x="72" y="111"/>
                  </a:lnTo>
                  <a:lnTo>
                    <a:pt x="70" y="144"/>
                  </a:lnTo>
                  <a:lnTo>
                    <a:pt x="64" y="148"/>
                  </a:lnTo>
                  <a:lnTo>
                    <a:pt x="69" y="200"/>
                  </a:lnTo>
                  <a:lnTo>
                    <a:pt x="77" y="211"/>
                  </a:lnTo>
                  <a:lnTo>
                    <a:pt x="87" y="252"/>
                  </a:lnTo>
                  <a:lnTo>
                    <a:pt x="99" y="298"/>
                  </a:lnTo>
                  <a:lnTo>
                    <a:pt x="113" y="346"/>
                  </a:lnTo>
                  <a:lnTo>
                    <a:pt x="133" y="388"/>
                  </a:lnTo>
                  <a:lnTo>
                    <a:pt x="116" y="362"/>
                  </a:lnTo>
                  <a:lnTo>
                    <a:pt x="93" y="348"/>
                  </a:lnTo>
                  <a:lnTo>
                    <a:pt x="72" y="348"/>
                  </a:lnTo>
                  <a:lnTo>
                    <a:pt x="62" y="356"/>
                  </a:lnTo>
                  <a:lnTo>
                    <a:pt x="43" y="428"/>
                  </a:lnTo>
                  <a:lnTo>
                    <a:pt x="42" y="458"/>
                  </a:lnTo>
                  <a:lnTo>
                    <a:pt x="60" y="486"/>
                  </a:lnTo>
                  <a:lnTo>
                    <a:pt x="65" y="503"/>
                  </a:lnTo>
                  <a:lnTo>
                    <a:pt x="80" y="513"/>
                  </a:lnTo>
                  <a:lnTo>
                    <a:pt x="83" y="547"/>
                  </a:lnTo>
                  <a:lnTo>
                    <a:pt x="79" y="556"/>
                  </a:lnTo>
                  <a:lnTo>
                    <a:pt x="74" y="528"/>
                  </a:lnTo>
                  <a:lnTo>
                    <a:pt x="43" y="518"/>
                  </a:lnTo>
                  <a:lnTo>
                    <a:pt x="35" y="526"/>
                  </a:lnTo>
                  <a:lnTo>
                    <a:pt x="23" y="563"/>
                  </a:lnTo>
                  <a:lnTo>
                    <a:pt x="14" y="558"/>
                  </a:lnTo>
                  <a:lnTo>
                    <a:pt x="11" y="520"/>
                  </a:lnTo>
                  <a:lnTo>
                    <a:pt x="19" y="441"/>
                  </a:lnTo>
                  <a:lnTo>
                    <a:pt x="24" y="433"/>
                  </a:lnTo>
                  <a:lnTo>
                    <a:pt x="13" y="390"/>
                  </a:lnTo>
                  <a:lnTo>
                    <a:pt x="24" y="305"/>
                  </a:lnTo>
                  <a:lnTo>
                    <a:pt x="18" y="257"/>
                  </a:lnTo>
                  <a:lnTo>
                    <a:pt x="23" y="220"/>
                  </a:lnTo>
                  <a:lnTo>
                    <a:pt x="16" y="202"/>
                  </a:lnTo>
                  <a:lnTo>
                    <a:pt x="3" y="189"/>
                  </a:lnTo>
                  <a:lnTo>
                    <a:pt x="0" y="145"/>
                  </a:lnTo>
                  <a:lnTo>
                    <a:pt x="7" y="123"/>
                  </a:lnTo>
                  <a:lnTo>
                    <a:pt x="7" y="73"/>
                  </a:lnTo>
                  <a:lnTo>
                    <a:pt x="10" y="64"/>
                  </a:lnTo>
                  <a:lnTo>
                    <a:pt x="38" y="65"/>
                  </a:lnTo>
                  <a:lnTo>
                    <a:pt x="40" y="50"/>
                  </a:lnTo>
                  <a:lnTo>
                    <a:pt x="46" y="48"/>
                  </a:lnTo>
                  <a:lnTo>
                    <a:pt x="29" y="5"/>
                  </a:lnTo>
                  <a:lnTo>
                    <a:pt x="41"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3" name="Freeform 1650"/>
            <p:cNvSpPr>
              <a:spLocks/>
            </p:cNvSpPr>
            <p:nvPr/>
          </p:nvSpPr>
          <p:spPr bwMode="auto">
            <a:xfrm>
              <a:off x="7999971" y="3120902"/>
              <a:ext cx="3034" cy="6069"/>
            </a:xfrm>
            <a:custGeom>
              <a:avLst/>
              <a:gdLst>
                <a:gd name="T0" fmla="*/ 2147483647 w 10"/>
                <a:gd name="T1" fmla="*/ 0 h 12"/>
                <a:gd name="T2" fmla="*/ 0 w 10"/>
                <a:gd name="T3" fmla="*/ 2147483647 h 12"/>
                <a:gd name="T4" fmla="*/ 2147483647 w 10"/>
                <a:gd name="T5" fmla="*/ 0 h 12"/>
                <a:gd name="T6" fmla="*/ 0 60000 65536"/>
                <a:gd name="T7" fmla="*/ 0 60000 65536"/>
                <a:gd name="T8" fmla="*/ 0 60000 65536"/>
                <a:gd name="T9" fmla="*/ 0 w 10"/>
                <a:gd name="T10" fmla="*/ 0 h 12"/>
                <a:gd name="T11" fmla="*/ 10 w 10"/>
                <a:gd name="T12" fmla="*/ 12 h 12"/>
              </a:gdLst>
              <a:ahLst/>
              <a:cxnLst>
                <a:cxn ang="T6">
                  <a:pos x="T0" y="T1"/>
                </a:cxn>
                <a:cxn ang="T7">
                  <a:pos x="T2" y="T3"/>
                </a:cxn>
                <a:cxn ang="T8">
                  <a:pos x="T4" y="T5"/>
                </a:cxn>
              </a:cxnLst>
              <a:rect l="T9" t="T10" r="T11" b="T12"/>
              <a:pathLst>
                <a:path w="10" h="12">
                  <a:moveTo>
                    <a:pt x="10" y="0"/>
                  </a:moveTo>
                  <a:lnTo>
                    <a:pt x="0" y="12"/>
                  </a:lnTo>
                  <a:lnTo>
                    <a:pt x="1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4" name="Freeform 1651"/>
            <p:cNvSpPr>
              <a:spLocks/>
            </p:cNvSpPr>
            <p:nvPr/>
          </p:nvSpPr>
          <p:spPr bwMode="auto">
            <a:xfrm>
              <a:off x="7978731" y="3125453"/>
              <a:ext cx="19722" cy="22756"/>
            </a:xfrm>
            <a:custGeom>
              <a:avLst/>
              <a:gdLst>
                <a:gd name="T0" fmla="*/ 2147483647 w 40"/>
                <a:gd name="T1" fmla="*/ 0 h 44"/>
                <a:gd name="T2" fmla="*/ 2147483647 w 40"/>
                <a:gd name="T3" fmla="*/ 2147483647 h 44"/>
                <a:gd name="T4" fmla="*/ 2147483647 w 40"/>
                <a:gd name="T5" fmla="*/ 2147483647 h 44"/>
                <a:gd name="T6" fmla="*/ 0 w 40"/>
                <a:gd name="T7" fmla="*/ 2147483647 h 44"/>
                <a:gd name="T8" fmla="*/ 2147483647 w 40"/>
                <a:gd name="T9" fmla="*/ 2147483647 h 44"/>
                <a:gd name="T10" fmla="*/ 2147483647 w 40"/>
                <a:gd name="T11" fmla="*/ 2147483647 h 44"/>
                <a:gd name="T12" fmla="*/ 2147483647 w 40"/>
                <a:gd name="T13" fmla="*/ 0 h 44"/>
                <a:gd name="T14" fmla="*/ 0 60000 65536"/>
                <a:gd name="T15" fmla="*/ 0 60000 65536"/>
                <a:gd name="T16" fmla="*/ 0 60000 65536"/>
                <a:gd name="T17" fmla="*/ 0 60000 65536"/>
                <a:gd name="T18" fmla="*/ 0 60000 65536"/>
                <a:gd name="T19" fmla="*/ 0 60000 65536"/>
                <a:gd name="T20" fmla="*/ 0 60000 65536"/>
                <a:gd name="T21" fmla="*/ 0 w 40"/>
                <a:gd name="T22" fmla="*/ 0 h 44"/>
                <a:gd name="T23" fmla="*/ 40 w 40"/>
                <a:gd name="T24" fmla="*/ 44 h 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4">
                  <a:moveTo>
                    <a:pt x="35" y="0"/>
                  </a:moveTo>
                  <a:lnTo>
                    <a:pt x="21" y="19"/>
                  </a:lnTo>
                  <a:lnTo>
                    <a:pt x="3" y="29"/>
                  </a:lnTo>
                  <a:lnTo>
                    <a:pt x="0" y="44"/>
                  </a:lnTo>
                  <a:lnTo>
                    <a:pt x="31" y="25"/>
                  </a:lnTo>
                  <a:lnTo>
                    <a:pt x="40" y="13"/>
                  </a:lnTo>
                  <a:lnTo>
                    <a:pt x="35"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5" name="Freeform 1652"/>
            <p:cNvSpPr>
              <a:spLocks/>
            </p:cNvSpPr>
            <p:nvPr/>
          </p:nvSpPr>
          <p:spPr bwMode="auto">
            <a:xfrm>
              <a:off x="7963559" y="3161864"/>
              <a:ext cx="3034" cy="9103"/>
            </a:xfrm>
            <a:custGeom>
              <a:avLst/>
              <a:gdLst>
                <a:gd name="T0" fmla="*/ 2147483647 w 10"/>
                <a:gd name="T1" fmla="*/ 0 h 21"/>
                <a:gd name="T2" fmla="*/ 0 w 10"/>
                <a:gd name="T3" fmla="*/ 2147483647 h 21"/>
                <a:gd name="T4" fmla="*/ 2147483647 w 10"/>
                <a:gd name="T5" fmla="*/ 2147483647 h 21"/>
                <a:gd name="T6" fmla="*/ 2147483647 w 10"/>
                <a:gd name="T7" fmla="*/ 0 h 21"/>
                <a:gd name="T8" fmla="*/ 0 60000 65536"/>
                <a:gd name="T9" fmla="*/ 0 60000 65536"/>
                <a:gd name="T10" fmla="*/ 0 60000 65536"/>
                <a:gd name="T11" fmla="*/ 0 60000 65536"/>
                <a:gd name="T12" fmla="*/ 0 w 10"/>
                <a:gd name="T13" fmla="*/ 0 h 21"/>
                <a:gd name="T14" fmla="*/ 10 w 10"/>
                <a:gd name="T15" fmla="*/ 21 h 21"/>
              </a:gdLst>
              <a:ahLst/>
              <a:cxnLst>
                <a:cxn ang="T8">
                  <a:pos x="T0" y="T1"/>
                </a:cxn>
                <a:cxn ang="T9">
                  <a:pos x="T2" y="T3"/>
                </a:cxn>
                <a:cxn ang="T10">
                  <a:pos x="T4" y="T5"/>
                </a:cxn>
                <a:cxn ang="T11">
                  <a:pos x="T6" y="T7"/>
                </a:cxn>
              </a:cxnLst>
              <a:rect l="T12" t="T13" r="T14" b="T15"/>
              <a:pathLst>
                <a:path w="10" h="21">
                  <a:moveTo>
                    <a:pt x="10" y="0"/>
                  </a:moveTo>
                  <a:lnTo>
                    <a:pt x="0" y="21"/>
                  </a:lnTo>
                  <a:lnTo>
                    <a:pt x="6" y="18"/>
                  </a:lnTo>
                  <a:lnTo>
                    <a:pt x="1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6" name="Freeform 1653"/>
            <p:cNvSpPr>
              <a:spLocks/>
            </p:cNvSpPr>
            <p:nvPr/>
          </p:nvSpPr>
          <p:spPr bwMode="auto">
            <a:xfrm>
              <a:off x="7952939" y="3184620"/>
              <a:ext cx="3034" cy="6069"/>
            </a:xfrm>
            <a:custGeom>
              <a:avLst/>
              <a:gdLst>
                <a:gd name="T0" fmla="*/ 2147483647 w 5"/>
                <a:gd name="T1" fmla="*/ 0 h 10"/>
                <a:gd name="T2" fmla="*/ 0 w 5"/>
                <a:gd name="T3" fmla="*/ 2147483647 h 10"/>
                <a:gd name="T4" fmla="*/ 2147483647 w 5"/>
                <a:gd name="T5" fmla="*/ 2147483647 h 10"/>
                <a:gd name="T6" fmla="*/ 2147483647 w 5"/>
                <a:gd name="T7" fmla="*/ 0 h 10"/>
                <a:gd name="T8" fmla="*/ 0 60000 65536"/>
                <a:gd name="T9" fmla="*/ 0 60000 65536"/>
                <a:gd name="T10" fmla="*/ 0 60000 65536"/>
                <a:gd name="T11" fmla="*/ 0 60000 65536"/>
                <a:gd name="T12" fmla="*/ 0 w 5"/>
                <a:gd name="T13" fmla="*/ 0 h 10"/>
                <a:gd name="T14" fmla="*/ 5 w 5"/>
                <a:gd name="T15" fmla="*/ 10 h 10"/>
              </a:gdLst>
              <a:ahLst/>
              <a:cxnLst>
                <a:cxn ang="T8">
                  <a:pos x="T0" y="T1"/>
                </a:cxn>
                <a:cxn ang="T9">
                  <a:pos x="T2" y="T3"/>
                </a:cxn>
                <a:cxn ang="T10">
                  <a:pos x="T4" y="T5"/>
                </a:cxn>
                <a:cxn ang="T11">
                  <a:pos x="T6" y="T7"/>
                </a:cxn>
              </a:cxnLst>
              <a:rect l="T12" t="T13" r="T14" b="T15"/>
              <a:pathLst>
                <a:path w="5" h="10">
                  <a:moveTo>
                    <a:pt x="4" y="0"/>
                  </a:moveTo>
                  <a:lnTo>
                    <a:pt x="0" y="10"/>
                  </a:lnTo>
                  <a:lnTo>
                    <a:pt x="5" y="7"/>
                  </a:lnTo>
                  <a:lnTo>
                    <a:pt x="4"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7" name="Freeform 1654"/>
            <p:cNvSpPr>
              <a:spLocks/>
            </p:cNvSpPr>
            <p:nvPr/>
          </p:nvSpPr>
          <p:spPr bwMode="auto">
            <a:xfrm>
              <a:off x="7904391" y="3242271"/>
              <a:ext cx="9103" cy="7586"/>
            </a:xfrm>
            <a:custGeom>
              <a:avLst/>
              <a:gdLst>
                <a:gd name="T0" fmla="*/ 2147483647 w 20"/>
                <a:gd name="T1" fmla="*/ 0 h 20"/>
                <a:gd name="T2" fmla="*/ 2147483647 w 20"/>
                <a:gd name="T3" fmla="*/ 2147483647 h 20"/>
                <a:gd name="T4" fmla="*/ 0 w 20"/>
                <a:gd name="T5" fmla="*/ 2147483647 h 20"/>
                <a:gd name="T6" fmla="*/ 2147483647 w 20"/>
                <a:gd name="T7" fmla="*/ 0 h 20"/>
                <a:gd name="T8" fmla="*/ 0 60000 65536"/>
                <a:gd name="T9" fmla="*/ 0 60000 65536"/>
                <a:gd name="T10" fmla="*/ 0 60000 65536"/>
                <a:gd name="T11" fmla="*/ 0 60000 65536"/>
                <a:gd name="T12" fmla="*/ 0 w 20"/>
                <a:gd name="T13" fmla="*/ 0 h 20"/>
                <a:gd name="T14" fmla="*/ 20 w 20"/>
                <a:gd name="T15" fmla="*/ 20 h 20"/>
              </a:gdLst>
              <a:ahLst/>
              <a:cxnLst>
                <a:cxn ang="T8">
                  <a:pos x="T0" y="T1"/>
                </a:cxn>
                <a:cxn ang="T9">
                  <a:pos x="T2" y="T3"/>
                </a:cxn>
                <a:cxn ang="T10">
                  <a:pos x="T4" y="T5"/>
                </a:cxn>
                <a:cxn ang="T11">
                  <a:pos x="T6" y="T7"/>
                </a:cxn>
              </a:cxnLst>
              <a:rect l="T12" t="T13" r="T14" b="T15"/>
              <a:pathLst>
                <a:path w="20" h="20">
                  <a:moveTo>
                    <a:pt x="20" y="0"/>
                  </a:moveTo>
                  <a:lnTo>
                    <a:pt x="11" y="17"/>
                  </a:lnTo>
                  <a:lnTo>
                    <a:pt x="0" y="20"/>
                  </a:lnTo>
                  <a:lnTo>
                    <a:pt x="2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8" name="Freeform 1655"/>
            <p:cNvSpPr>
              <a:spLocks/>
            </p:cNvSpPr>
            <p:nvPr/>
          </p:nvSpPr>
          <p:spPr bwMode="auto">
            <a:xfrm>
              <a:off x="7855843" y="3269579"/>
              <a:ext cx="21239" cy="19723"/>
            </a:xfrm>
            <a:custGeom>
              <a:avLst/>
              <a:gdLst>
                <a:gd name="T0" fmla="*/ 2147483647 w 41"/>
                <a:gd name="T1" fmla="*/ 2147483647 h 40"/>
                <a:gd name="T2" fmla="*/ 2147483647 w 41"/>
                <a:gd name="T3" fmla="*/ 2147483647 h 40"/>
                <a:gd name="T4" fmla="*/ 0 w 41"/>
                <a:gd name="T5" fmla="*/ 2147483647 h 40"/>
                <a:gd name="T6" fmla="*/ 2147483647 w 41"/>
                <a:gd name="T7" fmla="*/ 2147483647 h 40"/>
                <a:gd name="T8" fmla="*/ 2147483647 w 41"/>
                <a:gd name="T9" fmla="*/ 2147483647 h 40"/>
                <a:gd name="T10" fmla="*/ 2147483647 w 41"/>
                <a:gd name="T11" fmla="*/ 0 h 40"/>
                <a:gd name="T12" fmla="*/ 2147483647 w 41"/>
                <a:gd name="T13" fmla="*/ 2147483647 h 40"/>
                <a:gd name="T14" fmla="*/ 0 60000 65536"/>
                <a:gd name="T15" fmla="*/ 0 60000 65536"/>
                <a:gd name="T16" fmla="*/ 0 60000 65536"/>
                <a:gd name="T17" fmla="*/ 0 60000 65536"/>
                <a:gd name="T18" fmla="*/ 0 60000 65536"/>
                <a:gd name="T19" fmla="*/ 0 60000 65536"/>
                <a:gd name="T20" fmla="*/ 0 60000 65536"/>
                <a:gd name="T21" fmla="*/ 0 w 41"/>
                <a:gd name="T22" fmla="*/ 0 h 40"/>
                <a:gd name="T23" fmla="*/ 41 w 41"/>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40">
                  <a:moveTo>
                    <a:pt x="41" y="4"/>
                  </a:moveTo>
                  <a:lnTo>
                    <a:pt x="18" y="29"/>
                  </a:lnTo>
                  <a:lnTo>
                    <a:pt x="0" y="40"/>
                  </a:lnTo>
                  <a:lnTo>
                    <a:pt x="2" y="30"/>
                  </a:lnTo>
                  <a:lnTo>
                    <a:pt x="21" y="12"/>
                  </a:lnTo>
                  <a:lnTo>
                    <a:pt x="37" y="0"/>
                  </a:lnTo>
                  <a:lnTo>
                    <a:pt x="41" y="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9" name="Freeform 1656"/>
            <p:cNvSpPr>
              <a:spLocks/>
            </p:cNvSpPr>
            <p:nvPr/>
          </p:nvSpPr>
          <p:spPr bwMode="auto">
            <a:xfrm>
              <a:off x="7799711" y="3290819"/>
              <a:ext cx="42479" cy="33376"/>
            </a:xfrm>
            <a:custGeom>
              <a:avLst/>
              <a:gdLst>
                <a:gd name="T0" fmla="*/ 2147483647 w 82"/>
                <a:gd name="T1" fmla="*/ 2147483647 h 65"/>
                <a:gd name="T2" fmla="*/ 2147483647 w 82"/>
                <a:gd name="T3" fmla="*/ 2147483647 h 65"/>
                <a:gd name="T4" fmla="*/ 2147483647 w 82"/>
                <a:gd name="T5" fmla="*/ 2147483647 h 65"/>
                <a:gd name="T6" fmla="*/ 0 w 82"/>
                <a:gd name="T7" fmla="*/ 2147483647 h 65"/>
                <a:gd name="T8" fmla="*/ 2147483647 w 82"/>
                <a:gd name="T9" fmla="*/ 2147483647 h 65"/>
                <a:gd name="T10" fmla="*/ 2147483647 w 82"/>
                <a:gd name="T11" fmla="*/ 2147483647 h 65"/>
                <a:gd name="T12" fmla="*/ 2147483647 w 82"/>
                <a:gd name="T13" fmla="*/ 2147483647 h 65"/>
                <a:gd name="T14" fmla="*/ 2147483647 w 82"/>
                <a:gd name="T15" fmla="*/ 0 h 65"/>
                <a:gd name="T16" fmla="*/ 2147483647 w 82"/>
                <a:gd name="T17" fmla="*/ 2147483647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2"/>
                <a:gd name="T28" fmla="*/ 0 h 65"/>
                <a:gd name="T29" fmla="*/ 82 w 82"/>
                <a:gd name="T30" fmla="*/ 65 h 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2" h="65">
                  <a:moveTo>
                    <a:pt x="82" y="8"/>
                  </a:moveTo>
                  <a:lnTo>
                    <a:pt x="37" y="35"/>
                  </a:lnTo>
                  <a:lnTo>
                    <a:pt x="7" y="65"/>
                  </a:lnTo>
                  <a:lnTo>
                    <a:pt x="0" y="65"/>
                  </a:lnTo>
                  <a:lnTo>
                    <a:pt x="10" y="45"/>
                  </a:lnTo>
                  <a:lnTo>
                    <a:pt x="38" y="14"/>
                  </a:lnTo>
                  <a:lnTo>
                    <a:pt x="54" y="16"/>
                  </a:lnTo>
                  <a:lnTo>
                    <a:pt x="78" y="0"/>
                  </a:lnTo>
                  <a:lnTo>
                    <a:pt x="82" y="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0" name="Freeform 1657"/>
            <p:cNvSpPr>
              <a:spLocks/>
            </p:cNvSpPr>
            <p:nvPr/>
          </p:nvSpPr>
          <p:spPr bwMode="auto">
            <a:xfrm>
              <a:off x="7793643" y="3340884"/>
              <a:ext cx="7585" cy="3034"/>
            </a:xfrm>
            <a:custGeom>
              <a:avLst/>
              <a:gdLst>
                <a:gd name="T0" fmla="*/ 2147483647 w 15"/>
                <a:gd name="T1" fmla="*/ 0 h 7"/>
                <a:gd name="T2" fmla="*/ 2147483647 w 15"/>
                <a:gd name="T3" fmla="*/ 2147483647 h 7"/>
                <a:gd name="T4" fmla="*/ 2147483647 w 15"/>
                <a:gd name="T5" fmla="*/ 2147483647 h 7"/>
                <a:gd name="T6" fmla="*/ 0 w 15"/>
                <a:gd name="T7" fmla="*/ 2147483647 h 7"/>
                <a:gd name="T8" fmla="*/ 2147483647 w 15"/>
                <a:gd name="T9" fmla="*/ 0 h 7"/>
                <a:gd name="T10" fmla="*/ 0 60000 65536"/>
                <a:gd name="T11" fmla="*/ 0 60000 65536"/>
                <a:gd name="T12" fmla="*/ 0 60000 65536"/>
                <a:gd name="T13" fmla="*/ 0 60000 65536"/>
                <a:gd name="T14" fmla="*/ 0 60000 65536"/>
                <a:gd name="T15" fmla="*/ 0 w 15"/>
                <a:gd name="T16" fmla="*/ 0 h 7"/>
                <a:gd name="T17" fmla="*/ 15 w 15"/>
                <a:gd name="T18" fmla="*/ 7 h 7"/>
              </a:gdLst>
              <a:ahLst/>
              <a:cxnLst>
                <a:cxn ang="T10">
                  <a:pos x="T0" y="T1"/>
                </a:cxn>
                <a:cxn ang="T11">
                  <a:pos x="T2" y="T3"/>
                </a:cxn>
                <a:cxn ang="T12">
                  <a:pos x="T4" y="T5"/>
                </a:cxn>
                <a:cxn ang="T13">
                  <a:pos x="T6" y="T7"/>
                </a:cxn>
                <a:cxn ang="T14">
                  <a:pos x="T8" y="T9"/>
                </a:cxn>
              </a:cxnLst>
              <a:rect l="T15" t="T16" r="T17" b="T18"/>
              <a:pathLst>
                <a:path w="15" h="7">
                  <a:moveTo>
                    <a:pt x="12" y="0"/>
                  </a:moveTo>
                  <a:lnTo>
                    <a:pt x="15" y="1"/>
                  </a:lnTo>
                  <a:lnTo>
                    <a:pt x="11" y="5"/>
                  </a:lnTo>
                  <a:lnTo>
                    <a:pt x="0" y="7"/>
                  </a:lnTo>
                  <a:lnTo>
                    <a:pt x="12"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1" name="Freeform 1658"/>
            <p:cNvSpPr>
              <a:spLocks/>
            </p:cNvSpPr>
            <p:nvPr/>
          </p:nvSpPr>
          <p:spPr bwMode="auto">
            <a:xfrm>
              <a:off x="7766335" y="3324195"/>
              <a:ext cx="21239" cy="21239"/>
            </a:xfrm>
            <a:custGeom>
              <a:avLst/>
              <a:gdLst>
                <a:gd name="T0" fmla="*/ 2147483647 w 39"/>
                <a:gd name="T1" fmla="*/ 0 h 46"/>
                <a:gd name="T2" fmla="*/ 2147483647 w 39"/>
                <a:gd name="T3" fmla="*/ 2147483647 h 46"/>
                <a:gd name="T4" fmla="*/ 2147483647 w 39"/>
                <a:gd name="T5" fmla="*/ 2147483647 h 46"/>
                <a:gd name="T6" fmla="*/ 0 w 39"/>
                <a:gd name="T7" fmla="*/ 2147483647 h 46"/>
                <a:gd name="T8" fmla="*/ 2147483647 w 39"/>
                <a:gd name="T9" fmla="*/ 0 h 46"/>
                <a:gd name="T10" fmla="*/ 0 60000 65536"/>
                <a:gd name="T11" fmla="*/ 0 60000 65536"/>
                <a:gd name="T12" fmla="*/ 0 60000 65536"/>
                <a:gd name="T13" fmla="*/ 0 60000 65536"/>
                <a:gd name="T14" fmla="*/ 0 60000 65536"/>
                <a:gd name="T15" fmla="*/ 0 w 39"/>
                <a:gd name="T16" fmla="*/ 0 h 46"/>
                <a:gd name="T17" fmla="*/ 39 w 39"/>
                <a:gd name="T18" fmla="*/ 46 h 46"/>
              </a:gdLst>
              <a:ahLst/>
              <a:cxnLst>
                <a:cxn ang="T10">
                  <a:pos x="T0" y="T1"/>
                </a:cxn>
                <a:cxn ang="T11">
                  <a:pos x="T2" y="T3"/>
                </a:cxn>
                <a:cxn ang="T12">
                  <a:pos x="T4" y="T5"/>
                </a:cxn>
                <a:cxn ang="T13">
                  <a:pos x="T6" y="T7"/>
                </a:cxn>
                <a:cxn ang="T14">
                  <a:pos x="T8" y="T9"/>
                </a:cxn>
              </a:cxnLst>
              <a:rect l="T15" t="T16" r="T17" b="T18"/>
              <a:pathLst>
                <a:path w="39" h="46">
                  <a:moveTo>
                    <a:pt x="30" y="0"/>
                  </a:moveTo>
                  <a:lnTo>
                    <a:pt x="39" y="9"/>
                  </a:lnTo>
                  <a:lnTo>
                    <a:pt x="5" y="46"/>
                  </a:lnTo>
                  <a:lnTo>
                    <a:pt x="0" y="39"/>
                  </a:lnTo>
                  <a:lnTo>
                    <a:pt x="3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2" name="Freeform 1659"/>
            <p:cNvSpPr>
              <a:spLocks/>
            </p:cNvSpPr>
            <p:nvPr/>
          </p:nvSpPr>
          <p:spPr bwMode="auto">
            <a:xfrm>
              <a:off x="7648000" y="3293852"/>
              <a:ext cx="127438" cy="119853"/>
            </a:xfrm>
            <a:custGeom>
              <a:avLst/>
              <a:gdLst>
                <a:gd name="T0" fmla="*/ 2147483647 w 259"/>
                <a:gd name="T1" fmla="*/ 2147483647 h 238"/>
                <a:gd name="T2" fmla="*/ 2147483647 w 259"/>
                <a:gd name="T3" fmla="*/ 2147483647 h 238"/>
                <a:gd name="T4" fmla="*/ 2147483647 w 259"/>
                <a:gd name="T5" fmla="*/ 2147483647 h 238"/>
                <a:gd name="T6" fmla="*/ 2147483647 w 259"/>
                <a:gd name="T7" fmla="*/ 2147483647 h 238"/>
                <a:gd name="T8" fmla="*/ 2147483647 w 259"/>
                <a:gd name="T9" fmla="*/ 2147483647 h 238"/>
                <a:gd name="T10" fmla="*/ 2147483647 w 259"/>
                <a:gd name="T11" fmla="*/ 2147483647 h 238"/>
                <a:gd name="T12" fmla="*/ 2147483647 w 259"/>
                <a:gd name="T13" fmla="*/ 2147483647 h 238"/>
                <a:gd name="T14" fmla="*/ 2147483647 w 259"/>
                <a:gd name="T15" fmla="*/ 2147483647 h 238"/>
                <a:gd name="T16" fmla="*/ 2147483647 w 259"/>
                <a:gd name="T17" fmla="*/ 2147483647 h 238"/>
                <a:gd name="T18" fmla="*/ 2147483647 w 259"/>
                <a:gd name="T19" fmla="*/ 2147483647 h 238"/>
                <a:gd name="T20" fmla="*/ 2147483647 w 259"/>
                <a:gd name="T21" fmla="*/ 2147483647 h 238"/>
                <a:gd name="T22" fmla="*/ 2147483647 w 259"/>
                <a:gd name="T23" fmla="*/ 2147483647 h 238"/>
                <a:gd name="T24" fmla="*/ 2147483647 w 259"/>
                <a:gd name="T25" fmla="*/ 2147483647 h 238"/>
                <a:gd name="T26" fmla="*/ 2147483647 w 259"/>
                <a:gd name="T27" fmla="*/ 2147483647 h 238"/>
                <a:gd name="T28" fmla="*/ 2147483647 w 259"/>
                <a:gd name="T29" fmla="*/ 2147483647 h 238"/>
                <a:gd name="T30" fmla="*/ 2147483647 w 259"/>
                <a:gd name="T31" fmla="*/ 2147483647 h 238"/>
                <a:gd name="T32" fmla="*/ 2147483647 w 259"/>
                <a:gd name="T33" fmla="*/ 2147483647 h 238"/>
                <a:gd name="T34" fmla="*/ 2147483647 w 259"/>
                <a:gd name="T35" fmla="*/ 2147483647 h 238"/>
                <a:gd name="T36" fmla="*/ 2147483647 w 259"/>
                <a:gd name="T37" fmla="*/ 2147483647 h 238"/>
                <a:gd name="T38" fmla="*/ 2147483647 w 259"/>
                <a:gd name="T39" fmla="*/ 2147483647 h 238"/>
                <a:gd name="T40" fmla="*/ 2147483647 w 259"/>
                <a:gd name="T41" fmla="*/ 2147483647 h 238"/>
                <a:gd name="T42" fmla="*/ 2147483647 w 259"/>
                <a:gd name="T43" fmla="*/ 2147483647 h 238"/>
                <a:gd name="T44" fmla="*/ 2147483647 w 259"/>
                <a:gd name="T45" fmla="*/ 2147483647 h 238"/>
                <a:gd name="T46" fmla="*/ 2147483647 w 259"/>
                <a:gd name="T47" fmla="*/ 2147483647 h 238"/>
                <a:gd name="T48" fmla="*/ 2147483647 w 259"/>
                <a:gd name="T49" fmla="*/ 2147483647 h 238"/>
                <a:gd name="T50" fmla="*/ 2147483647 w 259"/>
                <a:gd name="T51" fmla="*/ 2147483647 h 238"/>
                <a:gd name="T52" fmla="*/ 2147483647 w 259"/>
                <a:gd name="T53" fmla="*/ 2147483647 h 238"/>
                <a:gd name="T54" fmla="*/ 2147483647 w 259"/>
                <a:gd name="T55" fmla="*/ 2147483647 h 238"/>
                <a:gd name="T56" fmla="*/ 0 w 259"/>
                <a:gd name="T57" fmla="*/ 2147483647 h 238"/>
                <a:gd name="T58" fmla="*/ 2147483647 w 259"/>
                <a:gd name="T59" fmla="*/ 2147483647 h 238"/>
                <a:gd name="T60" fmla="*/ 2147483647 w 259"/>
                <a:gd name="T61" fmla="*/ 2147483647 h 238"/>
                <a:gd name="T62" fmla="*/ 2147483647 w 259"/>
                <a:gd name="T63" fmla="*/ 2147483647 h 238"/>
                <a:gd name="T64" fmla="*/ 2147483647 w 259"/>
                <a:gd name="T65" fmla="*/ 2147483647 h 238"/>
                <a:gd name="T66" fmla="*/ 2147483647 w 259"/>
                <a:gd name="T67" fmla="*/ 2147483647 h 238"/>
                <a:gd name="T68" fmla="*/ 2147483647 w 259"/>
                <a:gd name="T69" fmla="*/ 2147483647 h 238"/>
                <a:gd name="T70" fmla="*/ 2147483647 w 259"/>
                <a:gd name="T71" fmla="*/ 2147483647 h 238"/>
                <a:gd name="T72" fmla="*/ 2147483647 w 259"/>
                <a:gd name="T73" fmla="*/ 2147483647 h 238"/>
                <a:gd name="T74" fmla="*/ 2147483647 w 259"/>
                <a:gd name="T75" fmla="*/ 2147483647 h 238"/>
                <a:gd name="T76" fmla="*/ 2147483647 w 259"/>
                <a:gd name="T77" fmla="*/ 2147483647 h 238"/>
                <a:gd name="T78" fmla="*/ 2147483647 w 259"/>
                <a:gd name="T79" fmla="*/ 0 h 238"/>
                <a:gd name="T80" fmla="*/ 2147483647 w 259"/>
                <a:gd name="T81" fmla="*/ 2147483647 h 238"/>
                <a:gd name="T82" fmla="*/ 2147483647 w 259"/>
                <a:gd name="T83" fmla="*/ 2147483647 h 238"/>
                <a:gd name="T84" fmla="*/ 2147483647 w 259"/>
                <a:gd name="T85" fmla="*/ 2147483647 h 238"/>
                <a:gd name="T86" fmla="*/ 2147483647 w 259"/>
                <a:gd name="T87" fmla="*/ 2147483647 h 238"/>
                <a:gd name="T88" fmla="*/ 2147483647 w 259"/>
                <a:gd name="T89" fmla="*/ 2147483647 h 23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38"/>
                <a:gd name="T137" fmla="*/ 259 w 259"/>
                <a:gd name="T138" fmla="*/ 238 h 23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38">
                  <a:moveTo>
                    <a:pt x="223" y="82"/>
                  </a:moveTo>
                  <a:lnTo>
                    <a:pt x="235" y="71"/>
                  </a:lnTo>
                  <a:lnTo>
                    <a:pt x="238" y="73"/>
                  </a:lnTo>
                  <a:lnTo>
                    <a:pt x="227" y="99"/>
                  </a:lnTo>
                  <a:lnTo>
                    <a:pt x="238" y="113"/>
                  </a:lnTo>
                  <a:lnTo>
                    <a:pt x="238" y="124"/>
                  </a:lnTo>
                  <a:lnTo>
                    <a:pt x="259" y="121"/>
                  </a:lnTo>
                  <a:lnTo>
                    <a:pt x="255" y="129"/>
                  </a:lnTo>
                  <a:lnTo>
                    <a:pt x="229" y="145"/>
                  </a:lnTo>
                  <a:lnTo>
                    <a:pt x="217" y="144"/>
                  </a:lnTo>
                  <a:lnTo>
                    <a:pt x="213" y="151"/>
                  </a:lnTo>
                  <a:lnTo>
                    <a:pt x="187" y="150"/>
                  </a:lnTo>
                  <a:lnTo>
                    <a:pt x="174" y="157"/>
                  </a:lnTo>
                  <a:lnTo>
                    <a:pt x="168" y="163"/>
                  </a:lnTo>
                  <a:lnTo>
                    <a:pt x="148" y="207"/>
                  </a:lnTo>
                  <a:lnTo>
                    <a:pt x="89" y="172"/>
                  </a:lnTo>
                  <a:lnTo>
                    <a:pt x="76" y="171"/>
                  </a:lnTo>
                  <a:lnTo>
                    <a:pt x="59" y="181"/>
                  </a:lnTo>
                  <a:lnTo>
                    <a:pt x="28" y="174"/>
                  </a:lnTo>
                  <a:lnTo>
                    <a:pt x="22" y="185"/>
                  </a:lnTo>
                  <a:lnTo>
                    <a:pt x="26" y="193"/>
                  </a:lnTo>
                  <a:lnTo>
                    <a:pt x="58" y="214"/>
                  </a:lnTo>
                  <a:lnTo>
                    <a:pt x="56" y="220"/>
                  </a:lnTo>
                  <a:lnTo>
                    <a:pt x="38" y="219"/>
                  </a:lnTo>
                  <a:lnTo>
                    <a:pt x="16" y="238"/>
                  </a:lnTo>
                  <a:lnTo>
                    <a:pt x="11" y="236"/>
                  </a:lnTo>
                  <a:lnTo>
                    <a:pt x="8" y="228"/>
                  </a:lnTo>
                  <a:lnTo>
                    <a:pt x="14" y="204"/>
                  </a:lnTo>
                  <a:lnTo>
                    <a:pt x="0" y="190"/>
                  </a:lnTo>
                  <a:lnTo>
                    <a:pt x="2" y="172"/>
                  </a:lnTo>
                  <a:lnTo>
                    <a:pt x="27" y="151"/>
                  </a:lnTo>
                  <a:lnTo>
                    <a:pt x="27" y="128"/>
                  </a:lnTo>
                  <a:lnTo>
                    <a:pt x="64" y="134"/>
                  </a:lnTo>
                  <a:lnTo>
                    <a:pt x="69" y="122"/>
                  </a:lnTo>
                  <a:lnTo>
                    <a:pt x="68" y="102"/>
                  </a:lnTo>
                  <a:lnTo>
                    <a:pt x="79" y="83"/>
                  </a:lnTo>
                  <a:lnTo>
                    <a:pt x="85" y="42"/>
                  </a:lnTo>
                  <a:lnTo>
                    <a:pt x="82" y="27"/>
                  </a:lnTo>
                  <a:lnTo>
                    <a:pt x="78" y="9"/>
                  </a:lnTo>
                  <a:lnTo>
                    <a:pt x="86" y="0"/>
                  </a:lnTo>
                  <a:lnTo>
                    <a:pt x="96" y="3"/>
                  </a:lnTo>
                  <a:lnTo>
                    <a:pt x="124" y="39"/>
                  </a:lnTo>
                  <a:lnTo>
                    <a:pt x="156" y="69"/>
                  </a:lnTo>
                  <a:lnTo>
                    <a:pt x="205" y="91"/>
                  </a:lnTo>
                  <a:lnTo>
                    <a:pt x="223" y="8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3" name="Freeform 1660"/>
            <p:cNvSpPr>
              <a:spLocks/>
            </p:cNvSpPr>
            <p:nvPr/>
          </p:nvSpPr>
          <p:spPr bwMode="auto">
            <a:xfrm>
              <a:off x="7675308" y="3299921"/>
              <a:ext cx="3034" cy="4551"/>
            </a:xfrm>
            <a:custGeom>
              <a:avLst/>
              <a:gdLst>
                <a:gd name="T0" fmla="*/ 2147483647 w 10"/>
                <a:gd name="T1" fmla="*/ 0 h 8"/>
                <a:gd name="T2" fmla="*/ 0 w 10"/>
                <a:gd name="T3" fmla="*/ 2147483647 h 8"/>
                <a:gd name="T4" fmla="*/ 2147483647 w 10"/>
                <a:gd name="T5" fmla="*/ 2147483647 h 8"/>
                <a:gd name="T6" fmla="*/ 2147483647 w 10"/>
                <a:gd name="T7" fmla="*/ 0 h 8"/>
                <a:gd name="T8" fmla="*/ 2147483647 w 10"/>
                <a:gd name="T9" fmla="*/ 0 h 8"/>
                <a:gd name="T10" fmla="*/ 0 60000 65536"/>
                <a:gd name="T11" fmla="*/ 0 60000 65536"/>
                <a:gd name="T12" fmla="*/ 0 60000 65536"/>
                <a:gd name="T13" fmla="*/ 0 60000 65536"/>
                <a:gd name="T14" fmla="*/ 0 60000 65536"/>
                <a:gd name="T15" fmla="*/ 0 w 10"/>
                <a:gd name="T16" fmla="*/ 0 h 8"/>
                <a:gd name="T17" fmla="*/ 10 w 10"/>
                <a:gd name="T18" fmla="*/ 8 h 8"/>
              </a:gdLst>
              <a:ahLst/>
              <a:cxnLst>
                <a:cxn ang="T10">
                  <a:pos x="T0" y="T1"/>
                </a:cxn>
                <a:cxn ang="T11">
                  <a:pos x="T2" y="T3"/>
                </a:cxn>
                <a:cxn ang="T12">
                  <a:pos x="T4" y="T5"/>
                </a:cxn>
                <a:cxn ang="T13">
                  <a:pos x="T6" y="T7"/>
                </a:cxn>
                <a:cxn ang="T14">
                  <a:pos x="T8" y="T9"/>
                </a:cxn>
              </a:cxnLst>
              <a:rect l="T15" t="T16" r="T17" b="T18"/>
              <a:pathLst>
                <a:path w="10" h="8">
                  <a:moveTo>
                    <a:pt x="4" y="0"/>
                  </a:moveTo>
                  <a:lnTo>
                    <a:pt x="0" y="4"/>
                  </a:lnTo>
                  <a:lnTo>
                    <a:pt x="9" y="8"/>
                  </a:lnTo>
                  <a:lnTo>
                    <a:pt x="10" y="0"/>
                  </a:lnTo>
                  <a:lnTo>
                    <a:pt x="4"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4" name="Freeform 1661"/>
            <p:cNvSpPr>
              <a:spLocks/>
            </p:cNvSpPr>
            <p:nvPr/>
          </p:nvSpPr>
          <p:spPr bwMode="auto">
            <a:xfrm>
              <a:off x="7456844" y="3412188"/>
              <a:ext cx="239704" cy="212396"/>
            </a:xfrm>
            <a:custGeom>
              <a:avLst/>
              <a:gdLst>
                <a:gd name="T0" fmla="*/ 2147483647 w 481"/>
                <a:gd name="T1" fmla="*/ 2147483647 h 431"/>
                <a:gd name="T2" fmla="*/ 2147483647 w 481"/>
                <a:gd name="T3" fmla="*/ 2147483647 h 431"/>
                <a:gd name="T4" fmla="*/ 2147483647 w 481"/>
                <a:gd name="T5" fmla="*/ 2147483647 h 431"/>
                <a:gd name="T6" fmla="*/ 2147483647 w 481"/>
                <a:gd name="T7" fmla="*/ 2147483647 h 431"/>
                <a:gd name="T8" fmla="*/ 2147483647 w 481"/>
                <a:gd name="T9" fmla="*/ 2147483647 h 431"/>
                <a:gd name="T10" fmla="*/ 2147483647 w 481"/>
                <a:gd name="T11" fmla="*/ 2147483647 h 431"/>
                <a:gd name="T12" fmla="*/ 2147483647 w 481"/>
                <a:gd name="T13" fmla="*/ 2147483647 h 431"/>
                <a:gd name="T14" fmla="*/ 2147483647 w 481"/>
                <a:gd name="T15" fmla="*/ 2147483647 h 431"/>
                <a:gd name="T16" fmla="*/ 2147483647 w 481"/>
                <a:gd name="T17" fmla="*/ 2147483647 h 431"/>
                <a:gd name="T18" fmla="*/ 2147483647 w 481"/>
                <a:gd name="T19" fmla="*/ 2147483647 h 431"/>
                <a:gd name="T20" fmla="*/ 2147483647 w 481"/>
                <a:gd name="T21" fmla="*/ 2147483647 h 431"/>
                <a:gd name="T22" fmla="*/ 2147483647 w 481"/>
                <a:gd name="T23" fmla="*/ 2147483647 h 431"/>
                <a:gd name="T24" fmla="*/ 2147483647 w 481"/>
                <a:gd name="T25" fmla="*/ 2147483647 h 431"/>
                <a:gd name="T26" fmla="*/ 2147483647 w 481"/>
                <a:gd name="T27" fmla="*/ 2147483647 h 431"/>
                <a:gd name="T28" fmla="*/ 2147483647 w 481"/>
                <a:gd name="T29" fmla="*/ 2147483647 h 431"/>
                <a:gd name="T30" fmla="*/ 2147483647 w 481"/>
                <a:gd name="T31" fmla="*/ 2147483647 h 431"/>
                <a:gd name="T32" fmla="*/ 2147483647 w 481"/>
                <a:gd name="T33" fmla="*/ 2147483647 h 431"/>
                <a:gd name="T34" fmla="*/ 2147483647 w 481"/>
                <a:gd name="T35" fmla="*/ 2147483647 h 431"/>
                <a:gd name="T36" fmla="*/ 2147483647 w 481"/>
                <a:gd name="T37" fmla="*/ 2147483647 h 431"/>
                <a:gd name="T38" fmla="*/ 2147483647 w 481"/>
                <a:gd name="T39" fmla="*/ 2147483647 h 431"/>
                <a:gd name="T40" fmla="*/ 2147483647 w 481"/>
                <a:gd name="T41" fmla="*/ 2147483647 h 431"/>
                <a:gd name="T42" fmla="*/ 2147483647 w 481"/>
                <a:gd name="T43" fmla="*/ 2147483647 h 431"/>
                <a:gd name="T44" fmla="*/ 2147483647 w 481"/>
                <a:gd name="T45" fmla="*/ 2147483647 h 431"/>
                <a:gd name="T46" fmla="*/ 2147483647 w 481"/>
                <a:gd name="T47" fmla="*/ 2147483647 h 431"/>
                <a:gd name="T48" fmla="*/ 2147483647 w 481"/>
                <a:gd name="T49" fmla="*/ 2147483647 h 431"/>
                <a:gd name="T50" fmla="*/ 2147483647 w 481"/>
                <a:gd name="T51" fmla="*/ 2147483647 h 431"/>
                <a:gd name="T52" fmla="*/ 2147483647 w 481"/>
                <a:gd name="T53" fmla="*/ 2147483647 h 431"/>
                <a:gd name="T54" fmla="*/ 0 w 481"/>
                <a:gd name="T55" fmla="*/ 2147483647 h 431"/>
                <a:gd name="T56" fmla="*/ 2147483647 w 481"/>
                <a:gd name="T57" fmla="*/ 2147483647 h 431"/>
                <a:gd name="T58" fmla="*/ 2147483647 w 481"/>
                <a:gd name="T59" fmla="*/ 2147483647 h 431"/>
                <a:gd name="T60" fmla="*/ 2147483647 w 481"/>
                <a:gd name="T61" fmla="*/ 2147483647 h 431"/>
                <a:gd name="T62" fmla="*/ 2147483647 w 481"/>
                <a:gd name="T63" fmla="*/ 2147483647 h 431"/>
                <a:gd name="T64" fmla="*/ 2147483647 w 481"/>
                <a:gd name="T65" fmla="*/ 2147483647 h 431"/>
                <a:gd name="T66" fmla="*/ 2147483647 w 481"/>
                <a:gd name="T67" fmla="*/ 2147483647 h 431"/>
                <a:gd name="T68" fmla="*/ 2147483647 w 481"/>
                <a:gd name="T69" fmla="*/ 2147483647 h 431"/>
                <a:gd name="T70" fmla="*/ 2147483647 w 481"/>
                <a:gd name="T71" fmla="*/ 2147483647 h 431"/>
                <a:gd name="T72" fmla="*/ 2147483647 w 481"/>
                <a:gd name="T73" fmla="*/ 2147483647 h 431"/>
                <a:gd name="T74" fmla="*/ 2147483647 w 481"/>
                <a:gd name="T75" fmla="*/ 2147483647 h 431"/>
                <a:gd name="T76" fmla="*/ 2147483647 w 481"/>
                <a:gd name="T77" fmla="*/ 2147483647 h 431"/>
                <a:gd name="T78" fmla="*/ 2147483647 w 481"/>
                <a:gd name="T79" fmla="*/ 2147483647 h 431"/>
                <a:gd name="T80" fmla="*/ 2147483647 w 481"/>
                <a:gd name="T81" fmla="*/ 2147483647 h 431"/>
                <a:gd name="T82" fmla="*/ 2147483647 w 481"/>
                <a:gd name="T83" fmla="*/ 2147483647 h 431"/>
                <a:gd name="T84" fmla="*/ 2147483647 w 481"/>
                <a:gd name="T85" fmla="*/ 2147483647 h 431"/>
                <a:gd name="T86" fmla="*/ 2147483647 w 481"/>
                <a:gd name="T87" fmla="*/ 2147483647 h 431"/>
                <a:gd name="T88" fmla="*/ 2147483647 w 481"/>
                <a:gd name="T89" fmla="*/ 2147483647 h 431"/>
                <a:gd name="T90" fmla="*/ 2147483647 w 481"/>
                <a:gd name="T91" fmla="*/ 0 h 43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81"/>
                <a:gd name="T139" fmla="*/ 0 h 431"/>
                <a:gd name="T140" fmla="*/ 481 w 481"/>
                <a:gd name="T141" fmla="*/ 431 h 43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81" h="431">
                  <a:moveTo>
                    <a:pt x="441" y="4"/>
                  </a:moveTo>
                  <a:lnTo>
                    <a:pt x="453" y="3"/>
                  </a:lnTo>
                  <a:lnTo>
                    <a:pt x="454" y="41"/>
                  </a:lnTo>
                  <a:lnTo>
                    <a:pt x="470" y="75"/>
                  </a:lnTo>
                  <a:lnTo>
                    <a:pt x="481" y="112"/>
                  </a:lnTo>
                  <a:lnTo>
                    <a:pt x="477" y="133"/>
                  </a:lnTo>
                  <a:lnTo>
                    <a:pt x="466" y="140"/>
                  </a:lnTo>
                  <a:lnTo>
                    <a:pt x="459" y="174"/>
                  </a:lnTo>
                  <a:lnTo>
                    <a:pt x="449" y="173"/>
                  </a:lnTo>
                  <a:lnTo>
                    <a:pt x="438" y="182"/>
                  </a:lnTo>
                  <a:lnTo>
                    <a:pt x="435" y="196"/>
                  </a:lnTo>
                  <a:lnTo>
                    <a:pt x="439" y="248"/>
                  </a:lnTo>
                  <a:lnTo>
                    <a:pt x="430" y="256"/>
                  </a:lnTo>
                  <a:lnTo>
                    <a:pt x="421" y="285"/>
                  </a:lnTo>
                  <a:lnTo>
                    <a:pt x="421" y="302"/>
                  </a:lnTo>
                  <a:lnTo>
                    <a:pt x="428" y="315"/>
                  </a:lnTo>
                  <a:lnTo>
                    <a:pt x="409" y="343"/>
                  </a:lnTo>
                  <a:lnTo>
                    <a:pt x="389" y="359"/>
                  </a:lnTo>
                  <a:lnTo>
                    <a:pt x="390" y="333"/>
                  </a:lnTo>
                  <a:lnTo>
                    <a:pt x="397" y="320"/>
                  </a:lnTo>
                  <a:lnTo>
                    <a:pt x="387" y="320"/>
                  </a:lnTo>
                  <a:lnTo>
                    <a:pt x="380" y="344"/>
                  </a:lnTo>
                  <a:lnTo>
                    <a:pt x="363" y="338"/>
                  </a:lnTo>
                  <a:lnTo>
                    <a:pt x="349" y="371"/>
                  </a:lnTo>
                  <a:lnTo>
                    <a:pt x="344" y="370"/>
                  </a:lnTo>
                  <a:lnTo>
                    <a:pt x="343" y="350"/>
                  </a:lnTo>
                  <a:lnTo>
                    <a:pt x="337" y="349"/>
                  </a:lnTo>
                  <a:lnTo>
                    <a:pt x="317" y="374"/>
                  </a:lnTo>
                  <a:lnTo>
                    <a:pt x="269" y="374"/>
                  </a:lnTo>
                  <a:lnTo>
                    <a:pt x="276" y="367"/>
                  </a:lnTo>
                  <a:lnTo>
                    <a:pt x="265" y="362"/>
                  </a:lnTo>
                  <a:lnTo>
                    <a:pt x="262" y="367"/>
                  </a:lnTo>
                  <a:lnTo>
                    <a:pt x="257" y="361"/>
                  </a:lnTo>
                  <a:lnTo>
                    <a:pt x="257" y="351"/>
                  </a:lnTo>
                  <a:lnTo>
                    <a:pt x="243" y="371"/>
                  </a:lnTo>
                  <a:lnTo>
                    <a:pt x="259" y="381"/>
                  </a:lnTo>
                  <a:lnTo>
                    <a:pt x="259" y="395"/>
                  </a:lnTo>
                  <a:lnTo>
                    <a:pt x="252" y="390"/>
                  </a:lnTo>
                  <a:lnTo>
                    <a:pt x="235" y="397"/>
                  </a:lnTo>
                  <a:lnTo>
                    <a:pt x="218" y="426"/>
                  </a:lnTo>
                  <a:lnTo>
                    <a:pt x="209" y="431"/>
                  </a:lnTo>
                  <a:lnTo>
                    <a:pt x="198" y="426"/>
                  </a:lnTo>
                  <a:lnTo>
                    <a:pt x="183" y="405"/>
                  </a:lnTo>
                  <a:lnTo>
                    <a:pt x="184" y="390"/>
                  </a:lnTo>
                  <a:lnTo>
                    <a:pt x="195" y="374"/>
                  </a:lnTo>
                  <a:lnTo>
                    <a:pt x="194" y="369"/>
                  </a:lnTo>
                  <a:lnTo>
                    <a:pt x="180" y="372"/>
                  </a:lnTo>
                  <a:lnTo>
                    <a:pt x="150" y="366"/>
                  </a:lnTo>
                  <a:lnTo>
                    <a:pt x="128" y="381"/>
                  </a:lnTo>
                  <a:lnTo>
                    <a:pt x="123" y="378"/>
                  </a:lnTo>
                  <a:lnTo>
                    <a:pt x="72" y="394"/>
                  </a:lnTo>
                  <a:lnTo>
                    <a:pt x="67" y="388"/>
                  </a:lnTo>
                  <a:lnTo>
                    <a:pt x="51" y="410"/>
                  </a:lnTo>
                  <a:lnTo>
                    <a:pt x="33" y="403"/>
                  </a:lnTo>
                  <a:lnTo>
                    <a:pt x="15" y="408"/>
                  </a:lnTo>
                  <a:lnTo>
                    <a:pt x="0" y="404"/>
                  </a:lnTo>
                  <a:lnTo>
                    <a:pt x="1" y="387"/>
                  </a:lnTo>
                  <a:lnTo>
                    <a:pt x="21" y="381"/>
                  </a:lnTo>
                  <a:lnTo>
                    <a:pt x="83" y="327"/>
                  </a:lnTo>
                  <a:lnTo>
                    <a:pt x="133" y="326"/>
                  </a:lnTo>
                  <a:lnTo>
                    <a:pt x="187" y="314"/>
                  </a:lnTo>
                  <a:lnTo>
                    <a:pt x="187" y="323"/>
                  </a:lnTo>
                  <a:lnTo>
                    <a:pt x="208" y="326"/>
                  </a:lnTo>
                  <a:lnTo>
                    <a:pt x="222" y="315"/>
                  </a:lnTo>
                  <a:lnTo>
                    <a:pt x="222" y="290"/>
                  </a:lnTo>
                  <a:lnTo>
                    <a:pt x="246" y="266"/>
                  </a:lnTo>
                  <a:lnTo>
                    <a:pt x="255" y="229"/>
                  </a:lnTo>
                  <a:lnTo>
                    <a:pt x="270" y="221"/>
                  </a:lnTo>
                  <a:lnTo>
                    <a:pt x="276" y="222"/>
                  </a:lnTo>
                  <a:lnTo>
                    <a:pt x="275" y="229"/>
                  </a:lnTo>
                  <a:lnTo>
                    <a:pt x="261" y="241"/>
                  </a:lnTo>
                  <a:lnTo>
                    <a:pt x="265" y="260"/>
                  </a:lnTo>
                  <a:lnTo>
                    <a:pt x="278" y="259"/>
                  </a:lnTo>
                  <a:lnTo>
                    <a:pt x="323" y="230"/>
                  </a:lnTo>
                  <a:lnTo>
                    <a:pt x="346" y="201"/>
                  </a:lnTo>
                  <a:lnTo>
                    <a:pt x="361" y="194"/>
                  </a:lnTo>
                  <a:lnTo>
                    <a:pt x="383" y="146"/>
                  </a:lnTo>
                  <a:lnTo>
                    <a:pt x="395" y="109"/>
                  </a:lnTo>
                  <a:lnTo>
                    <a:pt x="395" y="96"/>
                  </a:lnTo>
                  <a:lnTo>
                    <a:pt x="381" y="87"/>
                  </a:lnTo>
                  <a:lnTo>
                    <a:pt x="392" y="72"/>
                  </a:lnTo>
                  <a:lnTo>
                    <a:pt x="391" y="47"/>
                  </a:lnTo>
                  <a:lnTo>
                    <a:pt x="402" y="36"/>
                  </a:lnTo>
                  <a:lnTo>
                    <a:pt x="404" y="23"/>
                  </a:lnTo>
                  <a:lnTo>
                    <a:pt x="412" y="14"/>
                  </a:lnTo>
                  <a:lnTo>
                    <a:pt x="424" y="36"/>
                  </a:lnTo>
                  <a:lnTo>
                    <a:pt x="429" y="28"/>
                  </a:lnTo>
                  <a:lnTo>
                    <a:pt x="441" y="30"/>
                  </a:lnTo>
                  <a:lnTo>
                    <a:pt x="446" y="11"/>
                  </a:lnTo>
                  <a:lnTo>
                    <a:pt x="429" y="19"/>
                  </a:lnTo>
                  <a:lnTo>
                    <a:pt x="426" y="10"/>
                  </a:lnTo>
                  <a:lnTo>
                    <a:pt x="429" y="0"/>
                  </a:lnTo>
                  <a:lnTo>
                    <a:pt x="441" y="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5" name="Freeform 1662"/>
            <p:cNvSpPr>
              <a:spLocks/>
            </p:cNvSpPr>
            <p:nvPr/>
          </p:nvSpPr>
          <p:spPr bwMode="auto">
            <a:xfrm>
              <a:off x="7485669" y="3601826"/>
              <a:ext cx="51582" cy="43995"/>
            </a:xfrm>
            <a:custGeom>
              <a:avLst/>
              <a:gdLst>
                <a:gd name="T0" fmla="*/ 2147483647 w 109"/>
                <a:gd name="T1" fmla="*/ 2147483647 h 85"/>
                <a:gd name="T2" fmla="*/ 2147483647 w 109"/>
                <a:gd name="T3" fmla="*/ 2147483647 h 85"/>
                <a:gd name="T4" fmla="*/ 2147483647 w 109"/>
                <a:gd name="T5" fmla="*/ 2147483647 h 85"/>
                <a:gd name="T6" fmla="*/ 2147483647 w 109"/>
                <a:gd name="T7" fmla="*/ 2147483647 h 85"/>
                <a:gd name="T8" fmla="*/ 2147483647 w 109"/>
                <a:gd name="T9" fmla="*/ 2147483647 h 85"/>
                <a:gd name="T10" fmla="*/ 2147483647 w 109"/>
                <a:gd name="T11" fmla="*/ 2147483647 h 85"/>
                <a:gd name="T12" fmla="*/ 2147483647 w 109"/>
                <a:gd name="T13" fmla="*/ 2147483647 h 85"/>
                <a:gd name="T14" fmla="*/ 2147483647 w 109"/>
                <a:gd name="T15" fmla="*/ 2147483647 h 85"/>
                <a:gd name="T16" fmla="*/ 0 w 109"/>
                <a:gd name="T17" fmla="*/ 2147483647 h 85"/>
                <a:gd name="T18" fmla="*/ 2147483647 w 109"/>
                <a:gd name="T19" fmla="*/ 2147483647 h 85"/>
                <a:gd name="T20" fmla="*/ 2147483647 w 109"/>
                <a:gd name="T21" fmla="*/ 2147483647 h 85"/>
                <a:gd name="T22" fmla="*/ 2147483647 w 109"/>
                <a:gd name="T23" fmla="*/ 0 h 85"/>
                <a:gd name="T24" fmla="*/ 2147483647 w 109"/>
                <a:gd name="T25" fmla="*/ 2147483647 h 85"/>
                <a:gd name="T26" fmla="*/ 2147483647 w 109"/>
                <a:gd name="T27" fmla="*/ 2147483647 h 85"/>
                <a:gd name="T28" fmla="*/ 2147483647 w 109"/>
                <a:gd name="T29" fmla="*/ 2147483647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9"/>
                <a:gd name="T46" fmla="*/ 0 h 85"/>
                <a:gd name="T47" fmla="*/ 109 w 10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9" h="85">
                  <a:moveTo>
                    <a:pt x="88" y="55"/>
                  </a:moveTo>
                  <a:lnTo>
                    <a:pt x="68" y="45"/>
                  </a:lnTo>
                  <a:lnTo>
                    <a:pt x="58" y="48"/>
                  </a:lnTo>
                  <a:lnTo>
                    <a:pt x="49" y="53"/>
                  </a:lnTo>
                  <a:lnTo>
                    <a:pt x="36" y="84"/>
                  </a:lnTo>
                  <a:lnTo>
                    <a:pt x="29" y="85"/>
                  </a:lnTo>
                  <a:lnTo>
                    <a:pt x="19" y="75"/>
                  </a:lnTo>
                  <a:lnTo>
                    <a:pt x="12" y="54"/>
                  </a:lnTo>
                  <a:lnTo>
                    <a:pt x="0" y="50"/>
                  </a:lnTo>
                  <a:lnTo>
                    <a:pt x="28" y="19"/>
                  </a:lnTo>
                  <a:lnTo>
                    <a:pt x="51" y="21"/>
                  </a:lnTo>
                  <a:lnTo>
                    <a:pt x="79" y="0"/>
                  </a:lnTo>
                  <a:lnTo>
                    <a:pt x="102" y="8"/>
                  </a:lnTo>
                  <a:lnTo>
                    <a:pt x="109" y="28"/>
                  </a:lnTo>
                  <a:lnTo>
                    <a:pt x="88" y="5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6" name="Freeform 1663"/>
            <p:cNvSpPr>
              <a:spLocks/>
            </p:cNvSpPr>
            <p:nvPr/>
          </p:nvSpPr>
          <p:spPr bwMode="auto">
            <a:xfrm>
              <a:off x="7429535" y="3613964"/>
              <a:ext cx="50064" cy="72821"/>
            </a:xfrm>
            <a:custGeom>
              <a:avLst/>
              <a:gdLst>
                <a:gd name="T0" fmla="*/ 2147483647 w 103"/>
                <a:gd name="T1" fmla="*/ 0 h 145"/>
                <a:gd name="T2" fmla="*/ 2147483647 w 103"/>
                <a:gd name="T3" fmla="*/ 2147483647 h 145"/>
                <a:gd name="T4" fmla="*/ 2147483647 w 103"/>
                <a:gd name="T5" fmla="*/ 2147483647 h 145"/>
                <a:gd name="T6" fmla="*/ 2147483647 w 103"/>
                <a:gd name="T7" fmla="*/ 2147483647 h 145"/>
                <a:gd name="T8" fmla="*/ 0 w 103"/>
                <a:gd name="T9" fmla="*/ 2147483647 h 145"/>
                <a:gd name="T10" fmla="*/ 2147483647 w 103"/>
                <a:gd name="T11" fmla="*/ 2147483647 h 145"/>
                <a:gd name="T12" fmla="*/ 2147483647 w 103"/>
                <a:gd name="T13" fmla="*/ 2147483647 h 145"/>
                <a:gd name="T14" fmla="*/ 2147483647 w 103"/>
                <a:gd name="T15" fmla="*/ 2147483647 h 145"/>
                <a:gd name="T16" fmla="*/ 2147483647 w 103"/>
                <a:gd name="T17" fmla="*/ 2147483647 h 145"/>
                <a:gd name="T18" fmla="*/ 2147483647 w 103"/>
                <a:gd name="T19" fmla="*/ 2147483647 h 145"/>
                <a:gd name="T20" fmla="*/ 2147483647 w 103"/>
                <a:gd name="T21" fmla="*/ 2147483647 h 145"/>
                <a:gd name="T22" fmla="*/ 2147483647 w 103"/>
                <a:gd name="T23" fmla="*/ 2147483647 h 145"/>
                <a:gd name="T24" fmla="*/ 2147483647 w 103"/>
                <a:gd name="T25" fmla="*/ 2147483647 h 145"/>
                <a:gd name="T26" fmla="*/ 2147483647 w 103"/>
                <a:gd name="T27" fmla="*/ 2147483647 h 145"/>
                <a:gd name="T28" fmla="*/ 2147483647 w 103"/>
                <a:gd name="T29" fmla="*/ 2147483647 h 145"/>
                <a:gd name="T30" fmla="*/ 2147483647 w 103"/>
                <a:gd name="T31" fmla="*/ 2147483647 h 145"/>
                <a:gd name="T32" fmla="*/ 2147483647 w 103"/>
                <a:gd name="T33" fmla="*/ 2147483647 h 145"/>
                <a:gd name="T34" fmla="*/ 2147483647 w 103"/>
                <a:gd name="T35" fmla="*/ 2147483647 h 145"/>
                <a:gd name="T36" fmla="*/ 2147483647 w 103"/>
                <a:gd name="T37" fmla="*/ 2147483647 h 145"/>
                <a:gd name="T38" fmla="*/ 2147483647 w 103"/>
                <a:gd name="T39" fmla="*/ 2147483647 h 145"/>
                <a:gd name="T40" fmla="*/ 2147483647 w 103"/>
                <a:gd name="T41" fmla="*/ 2147483647 h 145"/>
                <a:gd name="T42" fmla="*/ 2147483647 w 103"/>
                <a:gd name="T43" fmla="*/ 2147483647 h 145"/>
                <a:gd name="T44" fmla="*/ 2147483647 w 103"/>
                <a:gd name="T45" fmla="*/ 2147483647 h 145"/>
                <a:gd name="T46" fmla="*/ 2147483647 w 103"/>
                <a:gd name="T47" fmla="*/ 2147483647 h 145"/>
                <a:gd name="T48" fmla="*/ 2147483647 w 103"/>
                <a:gd name="T49" fmla="*/ 2147483647 h 145"/>
                <a:gd name="T50" fmla="*/ 2147483647 w 103"/>
                <a:gd name="T51" fmla="*/ 2147483647 h 145"/>
                <a:gd name="T52" fmla="*/ 2147483647 w 103"/>
                <a:gd name="T53" fmla="*/ 2147483647 h 145"/>
                <a:gd name="T54" fmla="*/ 2147483647 w 103"/>
                <a:gd name="T55" fmla="*/ 2147483647 h 145"/>
                <a:gd name="T56" fmla="*/ 2147483647 w 103"/>
                <a:gd name="T57" fmla="*/ 2147483647 h 145"/>
                <a:gd name="T58" fmla="*/ 2147483647 w 103"/>
                <a:gd name="T59" fmla="*/ 2147483647 h 145"/>
                <a:gd name="T60" fmla="*/ 2147483647 w 103"/>
                <a:gd name="T61" fmla="*/ 2147483647 h 145"/>
                <a:gd name="T62" fmla="*/ 2147483647 w 103"/>
                <a:gd name="T63" fmla="*/ 2147483647 h 145"/>
                <a:gd name="T64" fmla="*/ 2147483647 w 103"/>
                <a:gd name="T65" fmla="*/ 2147483647 h 145"/>
                <a:gd name="T66" fmla="*/ 2147483647 w 103"/>
                <a:gd name="T67" fmla="*/ 2147483647 h 145"/>
                <a:gd name="T68" fmla="*/ 2147483647 w 103"/>
                <a:gd name="T69" fmla="*/ 0 h 14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3"/>
                <a:gd name="T106" fmla="*/ 0 h 145"/>
                <a:gd name="T107" fmla="*/ 103 w 103"/>
                <a:gd name="T108" fmla="*/ 145 h 14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3" h="145">
                  <a:moveTo>
                    <a:pt x="52" y="0"/>
                  </a:moveTo>
                  <a:lnTo>
                    <a:pt x="44" y="1"/>
                  </a:lnTo>
                  <a:lnTo>
                    <a:pt x="33" y="16"/>
                  </a:lnTo>
                  <a:lnTo>
                    <a:pt x="13" y="20"/>
                  </a:lnTo>
                  <a:lnTo>
                    <a:pt x="0" y="35"/>
                  </a:lnTo>
                  <a:lnTo>
                    <a:pt x="12" y="48"/>
                  </a:lnTo>
                  <a:lnTo>
                    <a:pt x="13" y="55"/>
                  </a:lnTo>
                  <a:lnTo>
                    <a:pt x="4" y="46"/>
                  </a:lnTo>
                  <a:lnTo>
                    <a:pt x="7" y="67"/>
                  </a:lnTo>
                  <a:lnTo>
                    <a:pt x="21" y="60"/>
                  </a:lnTo>
                  <a:lnTo>
                    <a:pt x="28" y="64"/>
                  </a:lnTo>
                  <a:lnTo>
                    <a:pt x="32" y="57"/>
                  </a:lnTo>
                  <a:lnTo>
                    <a:pt x="25" y="49"/>
                  </a:lnTo>
                  <a:lnTo>
                    <a:pt x="25" y="40"/>
                  </a:lnTo>
                  <a:lnTo>
                    <a:pt x="29" y="37"/>
                  </a:lnTo>
                  <a:lnTo>
                    <a:pt x="40" y="57"/>
                  </a:lnTo>
                  <a:lnTo>
                    <a:pt x="42" y="76"/>
                  </a:lnTo>
                  <a:lnTo>
                    <a:pt x="28" y="98"/>
                  </a:lnTo>
                  <a:lnTo>
                    <a:pt x="27" y="130"/>
                  </a:lnTo>
                  <a:lnTo>
                    <a:pt x="44" y="140"/>
                  </a:lnTo>
                  <a:lnTo>
                    <a:pt x="45" y="112"/>
                  </a:lnTo>
                  <a:lnTo>
                    <a:pt x="52" y="114"/>
                  </a:lnTo>
                  <a:lnTo>
                    <a:pt x="48" y="124"/>
                  </a:lnTo>
                  <a:lnTo>
                    <a:pt x="50" y="145"/>
                  </a:lnTo>
                  <a:lnTo>
                    <a:pt x="62" y="138"/>
                  </a:lnTo>
                  <a:lnTo>
                    <a:pt x="69" y="124"/>
                  </a:lnTo>
                  <a:lnTo>
                    <a:pt x="73" y="126"/>
                  </a:lnTo>
                  <a:lnTo>
                    <a:pt x="89" y="76"/>
                  </a:lnTo>
                  <a:lnTo>
                    <a:pt x="103" y="53"/>
                  </a:lnTo>
                  <a:lnTo>
                    <a:pt x="97" y="35"/>
                  </a:lnTo>
                  <a:lnTo>
                    <a:pt x="87" y="33"/>
                  </a:lnTo>
                  <a:lnTo>
                    <a:pt x="87" y="13"/>
                  </a:lnTo>
                  <a:lnTo>
                    <a:pt x="68" y="15"/>
                  </a:lnTo>
                  <a:lnTo>
                    <a:pt x="60" y="1"/>
                  </a:lnTo>
                  <a:lnTo>
                    <a:pt x="52"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7" name="Freeform 1664"/>
            <p:cNvSpPr>
              <a:spLocks/>
            </p:cNvSpPr>
            <p:nvPr/>
          </p:nvSpPr>
          <p:spPr bwMode="auto">
            <a:xfrm>
              <a:off x="7438638" y="3650374"/>
              <a:ext cx="3034" cy="9103"/>
            </a:xfrm>
            <a:custGeom>
              <a:avLst/>
              <a:gdLst>
                <a:gd name="T0" fmla="*/ 2147483647 w 5"/>
                <a:gd name="T1" fmla="*/ 0 h 17"/>
                <a:gd name="T2" fmla="*/ 0 w 5"/>
                <a:gd name="T3" fmla="*/ 2147483647 h 17"/>
                <a:gd name="T4" fmla="*/ 2147483647 w 5"/>
                <a:gd name="T5" fmla="*/ 2147483647 h 17"/>
                <a:gd name="T6" fmla="*/ 2147483647 w 5"/>
                <a:gd name="T7" fmla="*/ 0 h 17"/>
                <a:gd name="T8" fmla="*/ 0 60000 65536"/>
                <a:gd name="T9" fmla="*/ 0 60000 65536"/>
                <a:gd name="T10" fmla="*/ 0 60000 65536"/>
                <a:gd name="T11" fmla="*/ 0 60000 65536"/>
                <a:gd name="T12" fmla="*/ 0 w 5"/>
                <a:gd name="T13" fmla="*/ 0 h 17"/>
                <a:gd name="T14" fmla="*/ 5 w 5"/>
                <a:gd name="T15" fmla="*/ 17 h 17"/>
              </a:gdLst>
              <a:ahLst/>
              <a:cxnLst>
                <a:cxn ang="T8">
                  <a:pos x="T0" y="T1"/>
                </a:cxn>
                <a:cxn ang="T9">
                  <a:pos x="T2" y="T3"/>
                </a:cxn>
                <a:cxn ang="T10">
                  <a:pos x="T4" y="T5"/>
                </a:cxn>
                <a:cxn ang="T11">
                  <a:pos x="T6" y="T7"/>
                </a:cxn>
              </a:cxnLst>
              <a:rect l="T12" t="T13" r="T14" b="T15"/>
              <a:pathLst>
                <a:path w="5" h="17">
                  <a:moveTo>
                    <a:pt x="1" y="0"/>
                  </a:moveTo>
                  <a:lnTo>
                    <a:pt x="0" y="17"/>
                  </a:lnTo>
                  <a:lnTo>
                    <a:pt x="5" y="3"/>
                  </a:lnTo>
                  <a:lnTo>
                    <a:pt x="1"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8" name="Freeform 1665"/>
            <p:cNvSpPr>
              <a:spLocks/>
            </p:cNvSpPr>
            <p:nvPr/>
          </p:nvSpPr>
          <p:spPr bwMode="auto">
            <a:xfrm>
              <a:off x="7458360" y="3692853"/>
              <a:ext cx="3034" cy="10619"/>
            </a:xfrm>
            <a:custGeom>
              <a:avLst/>
              <a:gdLst>
                <a:gd name="T0" fmla="*/ 2147483647 w 4"/>
                <a:gd name="T1" fmla="*/ 2147483647 h 22"/>
                <a:gd name="T2" fmla="*/ 2147483647 w 4"/>
                <a:gd name="T3" fmla="*/ 0 h 22"/>
                <a:gd name="T4" fmla="*/ 0 w 4"/>
                <a:gd name="T5" fmla="*/ 2147483647 h 22"/>
                <a:gd name="T6" fmla="*/ 0 w 4"/>
                <a:gd name="T7" fmla="*/ 2147483647 h 22"/>
                <a:gd name="T8" fmla="*/ 2147483647 w 4"/>
                <a:gd name="T9" fmla="*/ 2147483647 h 22"/>
                <a:gd name="T10" fmla="*/ 0 60000 65536"/>
                <a:gd name="T11" fmla="*/ 0 60000 65536"/>
                <a:gd name="T12" fmla="*/ 0 60000 65536"/>
                <a:gd name="T13" fmla="*/ 0 60000 65536"/>
                <a:gd name="T14" fmla="*/ 0 60000 65536"/>
                <a:gd name="T15" fmla="*/ 0 w 4"/>
                <a:gd name="T16" fmla="*/ 0 h 22"/>
                <a:gd name="T17" fmla="*/ 4 w 4"/>
                <a:gd name="T18" fmla="*/ 22 h 22"/>
              </a:gdLst>
              <a:ahLst/>
              <a:cxnLst>
                <a:cxn ang="T10">
                  <a:pos x="T0" y="T1"/>
                </a:cxn>
                <a:cxn ang="T11">
                  <a:pos x="T2" y="T3"/>
                </a:cxn>
                <a:cxn ang="T12">
                  <a:pos x="T4" y="T5"/>
                </a:cxn>
                <a:cxn ang="T13">
                  <a:pos x="T6" y="T7"/>
                </a:cxn>
                <a:cxn ang="T14">
                  <a:pos x="T8" y="T9"/>
                </a:cxn>
              </a:cxnLst>
              <a:rect l="T15" t="T16" r="T17" b="T18"/>
              <a:pathLst>
                <a:path w="4" h="22">
                  <a:moveTo>
                    <a:pt x="4" y="7"/>
                  </a:moveTo>
                  <a:lnTo>
                    <a:pt x="3" y="0"/>
                  </a:lnTo>
                  <a:lnTo>
                    <a:pt x="0" y="7"/>
                  </a:lnTo>
                  <a:lnTo>
                    <a:pt x="0" y="22"/>
                  </a:lnTo>
                  <a:lnTo>
                    <a:pt x="4" y="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9" name="Freeform 1666"/>
            <p:cNvSpPr>
              <a:spLocks/>
            </p:cNvSpPr>
            <p:nvPr/>
          </p:nvSpPr>
          <p:spPr bwMode="auto">
            <a:xfrm>
              <a:off x="7444707" y="3701956"/>
              <a:ext cx="3034" cy="4550"/>
            </a:xfrm>
            <a:custGeom>
              <a:avLst/>
              <a:gdLst>
                <a:gd name="T0" fmla="*/ 2147483647 w 10"/>
                <a:gd name="T1" fmla="*/ 0 h 9"/>
                <a:gd name="T2" fmla="*/ 0 w 10"/>
                <a:gd name="T3" fmla="*/ 2147483647 h 9"/>
                <a:gd name="T4" fmla="*/ 2147483647 w 10"/>
                <a:gd name="T5" fmla="*/ 2147483647 h 9"/>
                <a:gd name="T6" fmla="*/ 2147483647 w 10"/>
                <a:gd name="T7" fmla="*/ 2147483647 h 9"/>
                <a:gd name="T8" fmla="*/ 2147483647 w 10"/>
                <a:gd name="T9" fmla="*/ 2147483647 h 9"/>
                <a:gd name="T10" fmla="*/ 2147483647 w 10"/>
                <a:gd name="T11" fmla="*/ 0 h 9"/>
                <a:gd name="T12" fmla="*/ 0 60000 65536"/>
                <a:gd name="T13" fmla="*/ 0 60000 65536"/>
                <a:gd name="T14" fmla="*/ 0 60000 65536"/>
                <a:gd name="T15" fmla="*/ 0 60000 65536"/>
                <a:gd name="T16" fmla="*/ 0 60000 65536"/>
                <a:gd name="T17" fmla="*/ 0 60000 65536"/>
                <a:gd name="T18" fmla="*/ 0 w 10"/>
                <a:gd name="T19" fmla="*/ 0 h 9"/>
                <a:gd name="T20" fmla="*/ 10 w 10"/>
                <a:gd name="T21" fmla="*/ 9 h 9"/>
              </a:gdLst>
              <a:ahLst/>
              <a:cxnLst>
                <a:cxn ang="T12">
                  <a:pos x="T0" y="T1"/>
                </a:cxn>
                <a:cxn ang="T13">
                  <a:pos x="T2" y="T3"/>
                </a:cxn>
                <a:cxn ang="T14">
                  <a:pos x="T4" y="T5"/>
                </a:cxn>
                <a:cxn ang="T15">
                  <a:pos x="T6" y="T7"/>
                </a:cxn>
                <a:cxn ang="T16">
                  <a:pos x="T8" y="T9"/>
                </a:cxn>
                <a:cxn ang="T17">
                  <a:pos x="T10" y="T11"/>
                </a:cxn>
              </a:cxnLst>
              <a:rect l="T18" t="T19" r="T20" b="T21"/>
              <a:pathLst>
                <a:path w="10" h="9">
                  <a:moveTo>
                    <a:pt x="5" y="0"/>
                  </a:moveTo>
                  <a:lnTo>
                    <a:pt x="0" y="3"/>
                  </a:lnTo>
                  <a:lnTo>
                    <a:pt x="2" y="8"/>
                  </a:lnTo>
                  <a:lnTo>
                    <a:pt x="10" y="9"/>
                  </a:lnTo>
                  <a:lnTo>
                    <a:pt x="10" y="3"/>
                  </a:lnTo>
                  <a:lnTo>
                    <a:pt x="5"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0" name="Freeform 1667"/>
            <p:cNvSpPr>
              <a:spLocks/>
            </p:cNvSpPr>
            <p:nvPr/>
          </p:nvSpPr>
          <p:spPr bwMode="auto">
            <a:xfrm>
              <a:off x="7408296" y="3644306"/>
              <a:ext cx="3034" cy="4550"/>
            </a:xfrm>
            <a:custGeom>
              <a:avLst/>
              <a:gdLst>
                <a:gd name="T0" fmla="*/ 2147483647 w 7"/>
                <a:gd name="T1" fmla="*/ 0 h 10"/>
                <a:gd name="T2" fmla="*/ 0 w 7"/>
                <a:gd name="T3" fmla="*/ 2147483647 h 10"/>
                <a:gd name="T4" fmla="*/ 0 w 7"/>
                <a:gd name="T5" fmla="*/ 2147483647 h 10"/>
                <a:gd name="T6" fmla="*/ 2147483647 w 7"/>
                <a:gd name="T7" fmla="*/ 2147483647 h 10"/>
                <a:gd name="T8" fmla="*/ 2147483647 w 7"/>
                <a:gd name="T9" fmla="*/ 0 h 10"/>
                <a:gd name="T10" fmla="*/ 0 60000 65536"/>
                <a:gd name="T11" fmla="*/ 0 60000 65536"/>
                <a:gd name="T12" fmla="*/ 0 60000 65536"/>
                <a:gd name="T13" fmla="*/ 0 60000 65536"/>
                <a:gd name="T14" fmla="*/ 0 60000 65536"/>
                <a:gd name="T15" fmla="*/ 0 w 7"/>
                <a:gd name="T16" fmla="*/ 0 h 10"/>
                <a:gd name="T17" fmla="*/ 7 w 7"/>
                <a:gd name="T18" fmla="*/ 10 h 10"/>
              </a:gdLst>
              <a:ahLst/>
              <a:cxnLst>
                <a:cxn ang="T10">
                  <a:pos x="T0" y="T1"/>
                </a:cxn>
                <a:cxn ang="T11">
                  <a:pos x="T2" y="T3"/>
                </a:cxn>
                <a:cxn ang="T12">
                  <a:pos x="T4" y="T5"/>
                </a:cxn>
                <a:cxn ang="T13">
                  <a:pos x="T6" y="T7"/>
                </a:cxn>
                <a:cxn ang="T14">
                  <a:pos x="T8" y="T9"/>
                </a:cxn>
              </a:cxnLst>
              <a:rect l="T15" t="T16" r="T17" b="T18"/>
              <a:pathLst>
                <a:path w="7" h="10">
                  <a:moveTo>
                    <a:pt x="6" y="0"/>
                  </a:moveTo>
                  <a:lnTo>
                    <a:pt x="0" y="3"/>
                  </a:lnTo>
                  <a:lnTo>
                    <a:pt x="0" y="10"/>
                  </a:lnTo>
                  <a:lnTo>
                    <a:pt x="7" y="7"/>
                  </a:lnTo>
                  <a:lnTo>
                    <a:pt x="6"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1" name="Freeform 1668"/>
            <p:cNvSpPr>
              <a:spLocks/>
            </p:cNvSpPr>
            <p:nvPr/>
          </p:nvSpPr>
          <p:spPr bwMode="auto">
            <a:xfrm>
              <a:off x="7417399" y="3636720"/>
              <a:ext cx="3034" cy="6069"/>
            </a:xfrm>
            <a:custGeom>
              <a:avLst/>
              <a:gdLst>
                <a:gd name="T0" fmla="*/ 2147483647 w 5"/>
                <a:gd name="T1" fmla="*/ 2147483647 h 13"/>
                <a:gd name="T2" fmla="*/ 2147483647 w 5"/>
                <a:gd name="T3" fmla="*/ 0 h 13"/>
                <a:gd name="T4" fmla="*/ 0 w 5"/>
                <a:gd name="T5" fmla="*/ 2147483647 h 13"/>
                <a:gd name="T6" fmla="*/ 2147483647 w 5"/>
                <a:gd name="T7" fmla="*/ 2147483647 h 13"/>
                <a:gd name="T8" fmla="*/ 0 60000 65536"/>
                <a:gd name="T9" fmla="*/ 0 60000 65536"/>
                <a:gd name="T10" fmla="*/ 0 60000 65536"/>
                <a:gd name="T11" fmla="*/ 0 60000 65536"/>
                <a:gd name="T12" fmla="*/ 0 w 5"/>
                <a:gd name="T13" fmla="*/ 0 h 13"/>
                <a:gd name="T14" fmla="*/ 5 w 5"/>
                <a:gd name="T15" fmla="*/ 13 h 13"/>
              </a:gdLst>
              <a:ahLst/>
              <a:cxnLst>
                <a:cxn ang="T8">
                  <a:pos x="T0" y="T1"/>
                </a:cxn>
                <a:cxn ang="T9">
                  <a:pos x="T2" y="T3"/>
                </a:cxn>
                <a:cxn ang="T10">
                  <a:pos x="T4" y="T5"/>
                </a:cxn>
                <a:cxn ang="T11">
                  <a:pos x="T6" y="T7"/>
                </a:cxn>
              </a:cxnLst>
              <a:rect l="T12" t="T13" r="T14" b="T15"/>
              <a:pathLst>
                <a:path w="5" h="13">
                  <a:moveTo>
                    <a:pt x="5" y="4"/>
                  </a:moveTo>
                  <a:lnTo>
                    <a:pt x="1" y="0"/>
                  </a:lnTo>
                  <a:lnTo>
                    <a:pt x="0" y="13"/>
                  </a:lnTo>
                  <a:lnTo>
                    <a:pt x="5" y="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2" name="Freeform 1669"/>
            <p:cNvSpPr>
              <a:spLocks/>
            </p:cNvSpPr>
            <p:nvPr/>
          </p:nvSpPr>
          <p:spPr bwMode="auto">
            <a:xfrm>
              <a:off x="7429535" y="3615481"/>
              <a:ext cx="3034" cy="3034"/>
            </a:xfrm>
            <a:custGeom>
              <a:avLst/>
              <a:gdLst>
                <a:gd name="T0" fmla="*/ 0 w 1588"/>
                <a:gd name="T1" fmla="*/ 0 h 7"/>
                <a:gd name="T2" fmla="*/ 0 w 1588"/>
                <a:gd name="T3" fmla="*/ 2147483647 h 7"/>
                <a:gd name="T4" fmla="*/ 0 w 1588"/>
                <a:gd name="T5" fmla="*/ 0 h 7"/>
                <a:gd name="T6" fmla="*/ 0 60000 65536"/>
                <a:gd name="T7" fmla="*/ 0 60000 65536"/>
                <a:gd name="T8" fmla="*/ 0 60000 65536"/>
                <a:gd name="T9" fmla="*/ 0 w 1588"/>
                <a:gd name="T10" fmla="*/ 0 h 7"/>
                <a:gd name="T11" fmla="*/ 1588 w 1588"/>
                <a:gd name="T12" fmla="*/ 7 h 7"/>
              </a:gdLst>
              <a:ahLst/>
              <a:cxnLst>
                <a:cxn ang="T6">
                  <a:pos x="T0" y="T1"/>
                </a:cxn>
                <a:cxn ang="T7">
                  <a:pos x="T2" y="T3"/>
                </a:cxn>
                <a:cxn ang="T8">
                  <a:pos x="T4" y="T5"/>
                </a:cxn>
              </a:cxnLst>
              <a:rect l="T9" t="T10" r="T11" b="T12"/>
              <a:pathLst>
                <a:path w="1588" h="7">
                  <a:moveTo>
                    <a:pt x="0" y="0"/>
                  </a:moveTo>
                  <a:lnTo>
                    <a:pt x="0" y="7"/>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3" name="Freeform 1670"/>
            <p:cNvSpPr>
              <a:spLocks/>
            </p:cNvSpPr>
            <p:nvPr/>
          </p:nvSpPr>
          <p:spPr bwMode="auto">
            <a:xfrm>
              <a:off x="7420433" y="3603344"/>
              <a:ext cx="1516" cy="6069"/>
            </a:xfrm>
            <a:custGeom>
              <a:avLst/>
              <a:gdLst>
                <a:gd name="T0" fmla="*/ 2147483647 w 4"/>
                <a:gd name="T1" fmla="*/ 0 h 12"/>
                <a:gd name="T2" fmla="*/ 0 w 4"/>
                <a:gd name="T3" fmla="*/ 2147483647 h 12"/>
                <a:gd name="T4" fmla="*/ 2147483647 w 4"/>
                <a:gd name="T5" fmla="*/ 2147483647 h 12"/>
                <a:gd name="T6" fmla="*/ 2147483647 w 4"/>
                <a:gd name="T7" fmla="*/ 0 h 12"/>
                <a:gd name="T8" fmla="*/ 0 60000 65536"/>
                <a:gd name="T9" fmla="*/ 0 60000 65536"/>
                <a:gd name="T10" fmla="*/ 0 60000 65536"/>
                <a:gd name="T11" fmla="*/ 0 60000 65536"/>
                <a:gd name="T12" fmla="*/ 0 w 4"/>
                <a:gd name="T13" fmla="*/ 0 h 12"/>
                <a:gd name="T14" fmla="*/ 4 w 4"/>
                <a:gd name="T15" fmla="*/ 12 h 12"/>
              </a:gdLst>
              <a:ahLst/>
              <a:cxnLst>
                <a:cxn ang="T8">
                  <a:pos x="T0" y="T1"/>
                </a:cxn>
                <a:cxn ang="T9">
                  <a:pos x="T2" y="T3"/>
                </a:cxn>
                <a:cxn ang="T10">
                  <a:pos x="T4" y="T5"/>
                </a:cxn>
                <a:cxn ang="T11">
                  <a:pos x="T6" y="T7"/>
                </a:cxn>
              </a:cxnLst>
              <a:rect l="T12" t="T13" r="T14" b="T15"/>
              <a:pathLst>
                <a:path w="4" h="12">
                  <a:moveTo>
                    <a:pt x="3" y="0"/>
                  </a:moveTo>
                  <a:lnTo>
                    <a:pt x="0" y="12"/>
                  </a:lnTo>
                  <a:lnTo>
                    <a:pt x="4" y="9"/>
                  </a:lnTo>
                  <a:lnTo>
                    <a:pt x="3"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4" name="Freeform 1671"/>
            <p:cNvSpPr>
              <a:spLocks/>
            </p:cNvSpPr>
            <p:nvPr/>
          </p:nvSpPr>
          <p:spPr bwMode="auto">
            <a:xfrm>
              <a:off x="7421949" y="3594241"/>
              <a:ext cx="3034" cy="9103"/>
            </a:xfrm>
            <a:custGeom>
              <a:avLst/>
              <a:gdLst>
                <a:gd name="T0" fmla="*/ 0 w 3"/>
                <a:gd name="T1" fmla="*/ 0 h 18"/>
                <a:gd name="T2" fmla="*/ 2147483647 w 3"/>
                <a:gd name="T3" fmla="*/ 2147483647 h 18"/>
                <a:gd name="T4" fmla="*/ 2147483647 w 3"/>
                <a:gd name="T5" fmla="*/ 2147483647 h 18"/>
                <a:gd name="T6" fmla="*/ 0 w 3"/>
                <a:gd name="T7" fmla="*/ 0 h 18"/>
                <a:gd name="T8" fmla="*/ 0 60000 65536"/>
                <a:gd name="T9" fmla="*/ 0 60000 65536"/>
                <a:gd name="T10" fmla="*/ 0 60000 65536"/>
                <a:gd name="T11" fmla="*/ 0 60000 65536"/>
                <a:gd name="T12" fmla="*/ 0 w 3"/>
                <a:gd name="T13" fmla="*/ 0 h 18"/>
                <a:gd name="T14" fmla="*/ 3 w 3"/>
                <a:gd name="T15" fmla="*/ 18 h 18"/>
              </a:gdLst>
              <a:ahLst/>
              <a:cxnLst>
                <a:cxn ang="T8">
                  <a:pos x="T0" y="T1"/>
                </a:cxn>
                <a:cxn ang="T9">
                  <a:pos x="T2" y="T3"/>
                </a:cxn>
                <a:cxn ang="T10">
                  <a:pos x="T4" y="T5"/>
                </a:cxn>
                <a:cxn ang="T11">
                  <a:pos x="T6" y="T7"/>
                </a:cxn>
              </a:cxnLst>
              <a:rect l="T12" t="T13" r="T14" b="T15"/>
              <a:pathLst>
                <a:path w="3" h="18">
                  <a:moveTo>
                    <a:pt x="0" y="0"/>
                  </a:moveTo>
                  <a:lnTo>
                    <a:pt x="3" y="4"/>
                  </a:lnTo>
                  <a:lnTo>
                    <a:pt x="1" y="18"/>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5" name="Freeform 1672"/>
            <p:cNvSpPr>
              <a:spLocks/>
            </p:cNvSpPr>
            <p:nvPr/>
          </p:nvSpPr>
          <p:spPr bwMode="auto">
            <a:xfrm>
              <a:off x="7455326" y="3518385"/>
              <a:ext cx="3034" cy="3034"/>
            </a:xfrm>
            <a:custGeom>
              <a:avLst/>
              <a:gdLst>
                <a:gd name="T0" fmla="*/ 2147483647 w 4"/>
                <a:gd name="T1" fmla="*/ 0 h 5"/>
                <a:gd name="T2" fmla="*/ 0 w 4"/>
                <a:gd name="T3" fmla="*/ 2147483647 h 5"/>
                <a:gd name="T4" fmla="*/ 2147483647 w 4"/>
                <a:gd name="T5" fmla="*/ 2147483647 h 5"/>
                <a:gd name="T6" fmla="*/ 2147483647 w 4"/>
                <a:gd name="T7" fmla="*/ 0 h 5"/>
                <a:gd name="T8" fmla="*/ 0 60000 65536"/>
                <a:gd name="T9" fmla="*/ 0 60000 65536"/>
                <a:gd name="T10" fmla="*/ 0 60000 65536"/>
                <a:gd name="T11" fmla="*/ 0 60000 65536"/>
                <a:gd name="T12" fmla="*/ 0 w 4"/>
                <a:gd name="T13" fmla="*/ 0 h 5"/>
                <a:gd name="T14" fmla="*/ 4 w 4"/>
                <a:gd name="T15" fmla="*/ 5 h 5"/>
              </a:gdLst>
              <a:ahLst/>
              <a:cxnLst>
                <a:cxn ang="T8">
                  <a:pos x="T0" y="T1"/>
                </a:cxn>
                <a:cxn ang="T9">
                  <a:pos x="T2" y="T3"/>
                </a:cxn>
                <a:cxn ang="T10">
                  <a:pos x="T4" y="T5"/>
                </a:cxn>
                <a:cxn ang="T11">
                  <a:pos x="T6" y="T7"/>
                </a:cxn>
              </a:cxnLst>
              <a:rect l="T12" t="T13" r="T14" b="T15"/>
              <a:pathLst>
                <a:path w="4" h="5">
                  <a:moveTo>
                    <a:pt x="1" y="0"/>
                  </a:moveTo>
                  <a:lnTo>
                    <a:pt x="0" y="5"/>
                  </a:lnTo>
                  <a:lnTo>
                    <a:pt x="4" y="2"/>
                  </a:lnTo>
                  <a:lnTo>
                    <a:pt x="1"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6" name="Freeform 1673"/>
            <p:cNvSpPr>
              <a:spLocks/>
            </p:cNvSpPr>
            <p:nvPr/>
          </p:nvSpPr>
          <p:spPr bwMode="auto">
            <a:xfrm>
              <a:off x="7355197" y="3624583"/>
              <a:ext cx="16689" cy="9103"/>
            </a:xfrm>
            <a:custGeom>
              <a:avLst/>
              <a:gdLst>
                <a:gd name="T0" fmla="*/ 2147483647 w 29"/>
                <a:gd name="T1" fmla="*/ 2147483647 h 16"/>
                <a:gd name="T2" fmla="*/ 0 w 29"/>
                <a:gd name="T3" fmla="*/ 2147483647 h 16"/>
                <a:gd name="T4" fmla="*/ 2147483647 w 29"/>
                <a:gd name="T5" fmla="*/ 2147483647 h 16"/>
                <a:gd name="T6" fmla="*/ 2147483647 w 29"/>
                <a:gd name="T7" fmla="*/ 2147483647 h 16"/>
                <a:gd name="T8" fmla="*/ 2147483647 w 29"/>
                <a:gd name="T9" fmla="*/ 2147483647 h 16"/>
                <a:gd name="T10" fmla="*/ 2147483647 w 29"/>
                <a:gd name="T11" fmla="*/ 0 h 16"/>
                <a:gd name="T12" fmla="*/ 2147483647 w 29"/>
                <a:gd name="T13" fmla="*/ 2147483647 h 16"/>
                <a:gd name="T14" fmla="*/ 0 60000 65536"/>
                <a:gd name="T15" fmla="*/ 0 60000 65536"/>
                <a:gd name="T16" fmla="*/ 0 60000 65536"/>
                <a:gd name="T17" fmla="*/ 0 60000 65536"/>
                <a:gd name="T18" fmla="*/ 0 60000 65536"/>
                <a:gd name="T19" fmla="*/ 0 60000 65536"/>
                <a:gd name="T20" fmla="*/ 0 60000 65536"/>
                <a:gd name="T21" fmla="*/ 0 w 29"/>
                <a:gd name="T22" fmla="*/ 0 h 16"/>
                <a:gd name="T23" fmla="*/ 29 w 29"/>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6">
                  <a:moveTo>
                    <a:pt x="3" y="5"/>
                  </a:moveTo>
                  <a:lnTo>
                    <a:pt x="0" y="15"/>
                  </a:lnTo>
                  <a:lnTo>
                    <a:pt x="7" y="16"/>
                  </a:lnTo>
                  <a:lnTo>
                    <a:pt x="19" y="14"/>
                  </a:lnTo>
                  <a:lnTo>
                    <a:pt x="29" y="6"/>
                  </a:lnTo>
                  <a:lnTo>
                    <a:pt x="28" y="0"/>
                  </a:lnTo>
                  <a:lnTo>
                    <a:pt x="3" y="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7" name="Freeform 1674"/>
            <p:cNvSpPr>
              <a:spLocks/>
            </p:cNvSpPr>
            <p:nvPr/>
          </p:nvSpPr>
          <p:spPr bwMode="auto">
            <a:xfrm>
              <a:off x="7223209" y="3826360"/>
              <a:ext cx="39445" cy="75856"/>
            </a:xfrm>
            <a:custGeom>
              <a:avLst/>
              <a:gdLst>
                <a:gd name="T0" fmla="*/ 2147483647 w 76"/>
                <a:gd name="T1" fmla="*/ 0 h 155"/>
                <a:gd name="T2" fmla="*/ 2147483647 w 76"/>
                <a:gd name="T3" fmla="*/ 2147483647 h 155"/>
                <a:gd name="T4" fmla="*/ 2147483647 w 76"/>
                <a:gd name="T5" fmla="*/ 2147483647 h 155"/>
                <a:gd name="T6" fmla="*/ 2147483647 w 76"/>
                <a:gd name="T7" fmla="*/ 2147483647 h 155"/>
                <a:gd name="T8" fmla="*/ 2147483647 w 76"/>
                <a:gd name="T9" fmla="*/ 2147483647 h 155"/>
                <a:gd name="T10" fmla="*/ 2147483647 w 76"/>
                <a:gd name="T11" fmla="*/ 2147483647 h 155"/>
                <a:gd name="T12" fmla="*/ 2147483647 w 76"/>
                <a:gd name="T13" fmla="*/ 2147483647 h 155"/>
                <a:gd name="T14" fmla="*/ 2147483647 w 76"/>
                <a:gd name="T15" fmla="*/ 2147483647 h 155"/>
                <a:gd name="T16" fmla="*/ 0 w 76"/>
                <a:gd name="T17" fmla="*/ 2147483647 h 155"/>
                <a:gd name="T18" fmla="*/ 2147483647 w 76"/>
                <a:gd name="T19" fmla="*/ 2147483647 h 155"/>
                <a:gd name="T20" fmla="*/ 2147483647 w 76"/>
                <a:gd name="T21" fmla="*/ 2147483647 h 155"/>
                <a:gd name="T22" fmla="*/ 2147483647 w 76"/>
                <a:gd name="T23" fmla="*/ 0 h 1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
                <a:gd name="T37" fmla="*/ 0 h 155"/>
                <a:gd name="T38" fmla="*/ 76 w 76"/>
                <a:gd name="T39" fmla="*/ 155 h 1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 h="155">
                  <a:moveTo>
                    <a:pt x="58" y="0"/>
                  </a:moveTo>
                  <a:lnTo>
                    <a:pt x="76" y="11"/>
                  </a:lnTo>
                  <a:lnTo>
                    <a:pt x="74" y="31"/>
                  </a:lnTo>
                  <a:lnTo>
                    <a:pt x="58" y="89"/>
                  </a:lnTo>
                  <a:lnTo>
                    <a:pt x="36" y="132"/>
                  </a:lnTo>
                  <a:lnTo>
                    <a:pt x="31" y="155"/>
                  </a:lnTo>
                  <a:lnTo>
                    <a:pt x="20" y="133"/>
                  </a:lnTo>
                  <a:lnTo>
                    <a:pt x="5" y="115"/>
                  </a:lnTo>
                  <a:lnTo>
                    <a:pt x="0" y="79"/>
                  </a:lnTo>
                  <a:lnTo>
                    <a:pt x="7" y="59"/>
                  </a:lnTo>
                  <a:lnTo>
                    <a:pt x="37" y="13"/>
                  </a:lnTo>
                  <a:lnTo>
                    <a:pt x="58"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8" name="Freeform 1675"/>
            <p:cNvSpPr>
              <a:spLocks/>
            </p:cNvSpPr>
            <p:nvPr/>
          </p:nvSpPr>
          <p:spPr bwMode="auto">
            <a:xfrm>
              <a:off x="7302098" y="3844564"/>
              <a:ext cx="0" cy="3034"/>
            </a:xfrm>
            <a:custGeom>
              <a:avLst/>
              <a:gdLst>
                <a:gd name="T0" fmla="*/ 0 w 5"/>
                <a:gd name="T1" fmla="*/ 0 h 7"/>
                <a:gd name="T2" fmla="*/ 0 w 5"/>
                <a:gd name="T3" fmla="*/ 2147483647 h 7"/>
                <a:gd name="T4" fmla="*/ 0 w 5"/>
                <a:gd name="T5" fmla="*/ 2147483647 h 7"/>
                <a:gd name="T6" fmla="*/ 0 w 5"/>
                <a:gd name="T7" fmla="*/ 0 h 7"/>
                <a:gd name="T8" fmla="*/ 0 60000 65536"/>
                <a:gd name="T9" fmla="*/ 0 60000 65536"/>
                <a:gd name="T10" fmla="*/ 0 60000 65536"/>
                <a:gd name="T11" fmla="*/ 0 60000 65536"/>
                <a:gd name="T12" fmla="*/ 0 w 5"/>
                <a:gd name="T13" fmla="*/ 0 h 7"/>
                <a:gd name="T14" fmla="*/ 0 w 5"/>
                <a:gd name="T15" fmla="*/ 7 h 7"/>
              </a:gdLst>
              <a:ahLst/>
              <a:cxnLst>
                <a:cxn ang="T8">
                  <a:pos x="T0" y="T1"/>
                </a:cxn>
                <a:cxn ang="T9">
                  <a:pos x="T2" y="T3"/>
                </a:cxn>
                <a:cxn ang="T10">
                  <a:pos x="T4" y="T5"/>
                </a:cxn>
                <a:cxn ang="T11">
                  <a:pos x="T6" y="T7"/>
                </a:cxn>
              </a:cxnLst>
              <a:rect l="T12" t="T13" r="T14" b="T15"/>
              <a:pathLst>
                <a:path w="5" h="7">
                  <a:moveTo>
                    <a:pt x="0" y="0"/>
                  </a:moveTo>
                  <a:lnTo>
                    <a:pt x="5" y="5"/>
                  </a:lnTo>
                  <a:lnTo>
                    <a:pt x="0" y="7"/>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9" name="Freeform 1676"/>
            <p:cNvSpPr>
              <a:spLocks/>
            </p:cNvSpPr>
            <p:nvPr/>
          </p:nvSpPr>
          <p:spPr bwMode="auto">
            <a:xfrm>
              <a:off x="7308166" y="3843047"/>
              <a:ext cx="3034" cy="3034"/>
            </a:xfrm>
            <a:custGeom>
              <a:avLst/>
              <a:gdLst>
                <a:gd name="T0" fmla="*/ 0 w 6"/>
                <a:gd name="T1" fmla="*/ 2147483647 h 8"/>
                <a:gd name="T2" fmla="*/ 2147483647 w 6"/>
                <a:gd name="T3" fmla="*/ 0 h 8"/>
                <a:gd name="T4" fmla="*/ 2147483647 w 6"/>
                <a:gd name="T5" fmla="*/ 2147483647 h 8"/>
                <a:gd name="T6" fmla="*/ 2147483647 w 6"/>
                <a:gd name="T7" fmla="*/ 2147483647 h 8"/>
                <a:gd name="T8" fmla="*/ 0 w 6"/>
                <a:gd name="T9" fmla="*/ 2147483647 h 8"/>
                <a:gd name="T10" fmla="*/ 0 60000 65536"/>
                <a:gd name="T11" fmla="*/ 0 60000 65536"/>
                <a:gd name="T12" fmla="*/ 0 60000 65536"/>
                <a:gd name="T13" fmla="*/ 0 60000 65536"/>
                <a:gd name="T14" fmla="*/ 0 60000 65536"/>
                <a:gd name="T15" fmla="*/ 0 w 6"/>
                <a:gd name="T16" fmla="*/ 0 h 8"/>
                <a:gd name="T17" fmla="*/ 6 w 6"/>
                <a:gd name="T18" fmla="*/ 8 h 8"/>
              </a:gdLst>
              <a:ahLst/>
              <a:cxnLst>
                <a:cxn ang="T10">
                  <a:pos x="T0" y="T1"/>
                </a:cxn>
                <a:cxn ang="T11">
                  <a:pos x="T2" y="T3"/>
                </a:cxn>
                <a:cxn ang="T12">
                  <a:pos x="T4" y="T5"/>
                </a:cxn>
                <a:cxn ang="T13">
                  <a:pos x="T6" y="T7"/>
                </a:cxn>
                <a:cxn ang="T14">
                  <a:pos x="T8" y="T9"/>
                </a:cxn>
              </a:cxnLst>
              <a:rect l="T15" t="T16" r="T17" b="T18"/>
              <a:pathLst>
                <a:path w="6" h="8">
                  <a:moveTo>
                    <a:pt x="0" y="5"/>
                  </a:moveTo>
                  <a:lnTo>
                    <a:pt x="6" y="0"/>
                  </a:lnTo>
                  <a:lnTo>
                    <a:pt x="5" y="6"/>
                  </a:lnTo>
                  <a:lnTo>
                    <a:pt x="1" y="8"/>
                  </a:lnTo>
                  <a:lnTo>
                    <a:pt x="0" y="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0" name="Freeform 1677"/>
            <p:cNvSpPr>
              <a:spLocks/>
            </p:cNvSpPr>
            <p:nvPr/>
          </p:nvSpPr>
          <p:spPr bwMode="auto">
            <a:xfrm>
              <a:off x="7384023" y="3788431"/>
              <a:ext cx="15172" cy="16689"/>
            </a:xfrm>
            <a:custGeom>
              <a:avLst/>
              <a:gdLst>
                <a:gd name="T0" fmla="*/ 2147483647 w 22"/>
                <a:gd name="T1" fmla="*/ 2147483647 h 34"/>
                <a:gd name="T2" fmla="*/ 2147483647 w 22"/>
                <a:gd name="T3" fmla="*/ 2147483647 h 34"/>
                <a:gd name="T4" fmla="*/ 2147483647 w 22"/>
                <a:gd name="T5" fmla="*/ 0 h 34"/>
                <a:gd name="T6" fmla="*/ 2147483647 w 22"/>
                <a:gd name="T7" fmla="*/ 2147483647 h 34"/>
                <a:gd name="T8" fmla="*/ 2147483647 w 22"/>
                <a:gd name="T9" fmla="*/ 2147483647 h 34"/>
                <a:gd name="T10" fmla="*/ 2147483647 w 22"/>
                <a:gd name="T11" fmla="*/ 2147483647 h 34"/>
                <a:gd name="T12" fmla="*/ 0 w 22"/>
                <a:gd name="T13" fmla="*/ 2147483647 h 34"/>
                <a:gd name="T14" fmla="*/ 2147483647 w 22"/>
                <a:gd name="T15" fmla="*/ 2147483647 h 34"/>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34"/>
                <a:gd name="T26" fmla="*/ 22 w 22"/>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34">
                  <a:moveTo>
                    <a:pt x="5" y="16"/>
                  </a:moveTo>
                  <a:lnTo>
                    <a:pt x="9" y="7"/>
                  </a:lnTo>
                  <a:lnTo>
                    <a:pt x="22" y="0"/>
                  </a:lnTo>
                  <a:lnTo>
                    <a:pt x="20" y="13"/>
                  </a:lnTo>
                  <a:lnTo>
                    <a:pt x="8" y="22"/>
                  </a:lnTo>
                  <a:lnTo>
                    <a:pt x="3" y="34"/>
                  </a:lnTo>
                  <a:lnTo>
                    <a:pt x="0" y="28"/>
                  </a:lnTo>
                  <a:lnTo>
                    <a:pt x="5" y="1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1" name="Freeform 1678"/>
            <p:cNvSpPr>
              <a:spLocks/>
            </p:cNvSpPr>
            <p:nvPr/>
          </p:nvSpPr>
          <p:spPr bwMode="auto">
            <a:xfrm>
              <a:off x="7411330" y="3762640"/>
              <a:ext cx="3034" cy="3034"/>
            </a:xfrm>
            <a:custGeom>
              <a:avLst/>
              <a:gdLst>
                <a:gd name="T0" fmla="*/ 2147483647 w 2"/>
                <a:gd name="T1" fmla="*/ 2147483647 h 6"/>
                <a:gd name="T2" fmla="*/ 0 w 2"/>
                <a:gd name="T3" fmla="*/ 0 h 6"/>
                <a:gd name="T4" fmla="*/ 2147483647 w 2"/>
                <a:gd name="T5" fmla="*/ 2147483647 h 6"/>
                <a:gd name="T6" fmla="*/ 0 60000 65536"/>
                <a:gd name="T7" fmla="*/ 0 60000 65536"/>
                <a:gd name="T8" fmla="*/ 0 60000 65536"/>
                <a:gd name="T9" fmla="*/ 0 w 2"/>
                <a:gd name="T10" fmla="*/ 0 h 6"/>
                <a:gd name="T11" fmla="*/ 2 w 2"/>
                <a:gd name="T12" fmla="*/ 6 h 6"/>
              </a:gdLst>
              <a:ahLst/>
              <a:cxnLst>
                <a:cxn ang="T6">
                  <a:pos x="T0" y="T1"/>
                </a:cxn>
                <a:cxn ang="T7">
                  <a:pos x="T2" y="T3"/>
                </a:cxn>
                <a:cxn ang="T8">
                  <a:pos x="T4" y="T5"/>
                </a:cxn>
              </a:cxnLst>
              <a:rect l="T9" t="T10" r="T11" b="T12"/>
              <a:pathLst>
                <a:path w="2" h="6">
                  <a:moveTo>
                    <a:pt x="2" y="6"/>
                  </a:moveTo>
                  <a:lnTo>
                    <a:pt x="0" y="0"/>
                  </a:lnTo>
                  <a:lnTo>
                    <a:pt x="2" y="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2" name="Freeform 1679"/>
            <p:cNvSpPr>
              <a:spLocks/>
            </p:cNvSpPr>
            <p:nvPr/>
          </p:nvSpPr>
          <p:spPr bwMode="auto">
            <a:xfrm>
              <a:off x="7420433" y="3750504"/>
              <a:ext cx="7585" cy="4550"/>
            </a:xfrm>
            <a:custGeom>
              <a:avLst/>
              <a:gdLst>
                <a:gd name="T0" fmla="*/ 2147483647 w 15"/>
                <a:gd name="T1" fmla="*/ 2147483647 h 14"/>
                <a:gd name="T2" fmla="*/ 2147483647 w 15"/>
                <a:gd name="T3" fmla="*/ 0 h 14"/>
                <a:gd name="T4" fmla="*/ 2147483647 w 15"/>
                <a:gd name="T5" fmla="*/ 2147483647 h 14"/>
                <a:gd name="T6" fmla="*/ 0 w 15"/>
                <a:gd name="T7" fmla="*/ 2147483647 h 14"/>
                <a:gd name="T8" fmla="*/ 2147483647 w 15"/>
                <a:gd name="T9" fmla="*/ 2147483647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5" y="3"/>
                  </a:moveTo>
                  <a:lnTo>
                    <a:pt x="15" y="0"/>
                  </a:lnTo>
                  <a:lnTo>
                    <a:pt x="3" y="14"/>
                  </a:lnTo>
                  <a:lnTo>
                    <a:pt x="0" y="7"/>
                  </a:lnTo>
                  <a:lnTo>
                    <a:pt x="5"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3" name="Freeform 1680"/>
            <p:cNvSpPr>
              <a:spLocks/>
            </p:cNvSpPr>
            <p:nvPr/>
          </p:nvSpPr>
          <p:spPr bwMode="auto">
            <a:xfrm>
              <a:off x="7335475" y="3836979"/>
              <a:ext cx="3034" cy="1517"/>
            </a:xfrm>
            <a:custGeom>
              <a:avLst/>
              <a:gdLst>
                <a:gd name="T0" fmla="*/ 0 w 6"/>
                <a:gd name="T1" fmla="*/ 0 h 7"/>
                <a:gd name="T2" fmla="*/ 2147483647 w 6"/>
                <a:gd name="T3" fmla="*/ 2147483647 h 7"/>
                <a:gd name="T4" fmla="*/ 2147483647 w 6"/>
                <a:gd name="T5" fmla="*/ 2147483647 h 7"/>
                <a:gd name="T6" fmla="*/ 0 w 6"/>
                <a:gd name="T7" fmla="*/ 0 h 7"/>
                <a:gd name="T8" fmla="*/ 0 60000 65536"/>
                <a:gd name="T9" fmla="*/ 0 60000 65536"/>
                <a:gd name="T10" fmla="*/ 0 60000 65536"/>
                <a:gd name="T11" fmla="*/ 0 60000 65536"/>
                <a:gd name="T12" fmla="*/ 0 w 6"/>
                <a:gd name="T13" fmla="*/ 0 h 7"/>
                <a:gd name="T14" fmla="*/ 6 w 6"/>
                <a:gd name="T15" fmla="*/ 7 h 7"/>
              </a:gdLst>
              <a:ahLst/>
              <a:cxnLst>
                <a:cxn ang="T8">
                  <a:pos x="T0" y="T1"/>
                </a:cxn>
                <a:cxn ang="T9">
                  <a:pos x="T2" y="T3"/>
                </a:cxn>
                <a:cxn ang="T10">
                  <a:pos x="T4" y="T5"/>
                </a:cxn>
                <a:cxn ang="T11">
                  <a:pos x="T6" y="T7"/>
                </a:cxn>
              </a:cxnLst>
              <a:rect l="T12" t="T13" r="T14" b="T15"/>
              <a:pathLst>
                <a:path w="6" h="7">
                  <a:moveTo>
                    <a:pt x="0" y="0"/>
                  </a:moveTo>
                  <a:lnTo>
                    <a:pt x="6" y="5"/>
                  </a:lnTo>
                  <a:lnTo>
                    <a:pt x="2" y="7"/>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4" name="Freeform 1681"/>
            <p:cNvSpPr>
              <a:spLocks/>
            </p:cNvSpPr>
            <p:nvPr/>
          </p:nvSpPr>
          <p:spPr bwMode="auto">
            <a:xfrm>
              <a:off x="8339804" y="3046563"/>
              <a:ext cx="21239" cy="9103"/>
            </a:xfrm>
            <a:custGeom>
              <a:avLst/>
              <a:gdLst>
                <a:gd name="T0" fmla="*/ 0 w 36"/>
                <a:gd name="T1" fmla="*/ 2147483647 h 17"/>
                <a:gd name="T2" fmla="*/ 2147483647 w 36"/>
                <a:gd name="T3" fmla="*/ 0 h 17"/>
                <a:gd name="T4" fmla="*/ 2147483647 w 36"/>
                <a:gd name="T5" fmla="*/ 2147483647 h 17"/>
                <a:gd name="T6" fmla="*/ 2147483647 w 36"/>
                <a:gd name="T7" fmla="*/ 2147483647 h 17"/>
                <a:gd name="T8" fmla="*/ 2147483647 w 36"/>
                <a:gd name="T9" fmla="*/ 2147483647 h 17"/>
                <a:gd name="T10" fmla="*/ 0 w 36"/>
                <a:gd name="T11" fmla="*/ 2147483647 h 17"/>
                <a:gd name="T12" fmla="*/ 0 60000 65536"/>
                <a:gd name="T13" fmla="*/ 0 60000 65536"/>
                <a:gd name="T14" fmla="*/ 0 60000 65536"/>
                <a:gd name="T15" fmla="*/ 0 60000 65536"/>
                <a:gd name="T16" fmla="*/ 0 60000 65536"/>
                <a:gd name="T17" fmla="*/ 0 60000 65536"/>
                <a:gd name="T18" fmla="*/ 0 w 36"/>
                <a:gd name="T19" fmla="*/ 0 h 17"/>
                <a:gd name="T20" fmla="*/ 36 w 3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6" h="17">
                  <a:moveTo>
                    <a:pt x="0" y="5"/>
                  </a:moveTo>
                  <a:lnTo>
                    <a:pt x="20" y="0"/>
                  </a:lnTo>
                  <a:lnTo>
                    <a:pt x="36" y="9"/>
                  </a:lnTo>
                  <a:lnTo>
                    <a:pt x="20" y="17"/>
                  </a:lnTo>
                  <a:lnTo>
                    <a:pt x="15" y="7"/>
                  </a:lnTo>
                  <a:lnTo>
                    <a:pt x="0" y="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5" name="Freeform 1682"/>
            <p:cNvSpPr>
              <a:spLocks/>
            </p:cNvSpPr>
            <p:nvPr/>
          </p:nvSpPr>
          <p:spPr bwMode="auto">
            <a:xfrm>
              <a:off x="8474826" y="3092077"/>
              <a:ext cx="16689" cy="10619"/>
            </a:xfrm>
            <a:custGeom>
              <a:avLst/>
              <a:gdLst>
                <a:gd name="T0" fmla="*/ 0 w 33"/>
                <a:gd name="T1" fmla="*/ 0 h 19"/>
                <a:gd name="T2" fmla="*/ 2147483647 w 33"/>
                <a:gd name="T3" fmla="*/ 2147483647 h 19"/>
                <a:gd name="T4" fmla="*/ 2147483647 w 33"/>
                <a:gd name="T5" fmla="*/ 2147483647 h 19"/>
                <a:gd name="T6" fmla="*/ 0 w 33"/>
                <a:gd name="T7" fmla="*/ 0 h 19"/>
                <a:gd name="T8" fmla="*/ 0 60000 65536"/>
                <a:gd name="T9" fmla="*/ 0 60000 65536"/>
                <a:gd name="T10" fmla="*/ 0 60000 65536"/>
                <a:gd name="T11" fmla="*/ 0 60000 65536"/>
                <a:gd name="T12" fmla="*/ 0 w 33"/>
                <a:gd name="T13" fmla="*/ 0 h 19"/>
                <a:gd name="T14" fmla="*/ 33 w 33"/>
                <a:gd name="T15" fmla="*/ 19 h 19"/>
              </a:gdLst>
              <a:ahLst/>
              <a:cxnLst>
                <a:cxn ang="T8">
                  <a:pos x="T0" y="T1"/>
                </a:cxn>
                <a:cxn ang="T9">
                  <a:pos x="T2" y="T3"/>
                </a:cxn>
                <a:cxn ang="T10">
                  <a:pos x="T4" y="T5"/>
                </a:cxn>
                <a:cxn ang="T11">
                  <a:pos x="T6" y="T7"/>
                </a:cxn>
              </a:cxnLst>
              <a:rect l="T12" t="T13" r="T14" b="T15"/>
              <a:pathLst>
                <a:path w="33" h="19">
                  <a:moveTo>
                    <a:pt x="0" y="0"/>
                  </a:moveTo>
                  <a:lnTo>
                    <a:pt x="33" y="19"/>
                  </a:lnTo>
                  <a:lnTo>
                    <a:pt x="23" y="18"/>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6" name="Freeform 1683"/>
            <p:cNvSpPr>
              <a:spLocks/>
            </p:cNvSpPr>
            <p:nvPr/>
          </p:nvSpPr>
          <p:spPr bwMode="auto">
            <a:xfrm>
              <a:off x="6692218" y="1796462"/>
              <a:ext cx="27308" cy="13653"/>
            </a:xfrm>
            <a:custGeom>
              <a:avLst/>
              <a:gdLst>
                <a:gd name="T0" fmla="*/ 2147483647 w 57"/>
                <a:gd name="T1" fmla="*/ 2147483647 h 26"/>
                <a:gd name="T2" fmla="*/ 0 w 57"/>
                <a:gd name="T3" fmla="*/ 2147483647 h 26"/>
                <a:gd name="T4" fmla="*/ 2147483647 w 57"/>
                <a:gd name="T5" fmla="*/ 0 h 26"/>
                <a:gd name="T6" fmla="*/ 2147483647 w 57"/>
                <a:gd name="T7" fmla="*/ 2147483647 h 26"/>
                <a:gd name="T8" fmla="*/ 2147483647 w 57"/>
                <a:gd name="T9" fmla="*/ 2147483647 h 26"/>
                <a:gd name="T10" fmla="*/ 2147483647 w 57"/>
                <a:gd name="T11" fmla="*/ 2147483647 h 26"/>
                <a:gd name="T12" fmla="*/ 0 60000 65536"/>
                <a:gd name="T13" fmla="*/ 0 60000 65536"/>
                <a:gd name="T14" fmla="*/ 0 60000 65536"/>
                <a:gd name="T15" fmla="*/ 0 60000 65536"/>
                <a:gd name="T16" fmla="*/ 0 60000 65536"/>
                <a:gd name="T17" fmla="*/ 0 60000 65536"/>
                <a:gd name="T18" fmla="*/ 0 w 57"/>
                <a:gd name="T19" fmla="*/ 0 h 26"/>
                <a:gd name="T20" fmla="*/ 57 w 5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7" h="26">
                  <a:moveTo>
                    <a:pt x="45" y="26"/>
                  </a:moveTo>
                  <a:lnTo>
                    <a:pt x="0" y="4"/>
                  </a:lnTo>
                  <a:lnTo>
                    <a:pt x="50" y="0"/>
                  </a:lnTo>
                  <a:lnTo>
                    <a:pt x="57" y="9"/>
                  </a:lnTo>
                  <a:lnTo>
                    <a:pt x="55" y="21"/>
                  </a:lnTo>
                  <a:lnTo>
                    <a:pt x="45" y="2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7" name="Freeform 1684"/>
            <p:cNvSpPr>
              <a:spLocks/>
            </p:cNvSpPr>
            <p:nvPr/>
          </p:nvSpPr>
          <p:spPr bwMode="auto">
            <a:xfrm>
              <a:off x="6689185" y="1716055"/>
              <a:ext cx="27308" cy="25792"/>
            </a:xfrm>
            <a:custGeom>
              <a:avLst/>
              <a:gdLst>
                <a:gd name="T0" fmla="*/ 2147483647 w 53"/>
                <a:gd name="T1" fmla="*/ 2147483647 h 53"/>
                <a:gd name="T2" fmla="*/ 2147483647 w 53"/>
                <a:gd name="T3" fmla="*/ 2147483647 h 53"/>
                <a:gd name="T4" fmla="*/ 2147483647 w 53"/>
                <a:gd name="T5" fmla="*/ 2147483647 h 53"/>
                <a:gd name="T6" fmla="*/ 0 w 53"/>
                <a:gd name="T7" fmla="*/ 2147483647 h 53"/>
                <a:gd name="T8" fmla="*/ 2147483647 w 53"/>
                <a:gd name="T9" fmla="*/ 0 h 53"/>
                <a:gd name="T10" fmla="*/ 2147483647 w 53"/>
                <a:gd name="T11" fmla="*/ 2147483647 h 53"/>
                <a:gd name="T12" fmla="*/ 2147483647 w 53"/>
                <a:gd name="T13" fmla="*/ 2147483647 h 53"/>
                <a:gd name="T14" fmla="*/ 0 60000 65536"/>
                <a:gd name="T15" fmla="*/ 0 60000 65536"/>
                <a:gd name="T16" fmla="*/ 0 60000 65536"/>
                <a:gd name="T17" fmla="*/ 0 60000 65536"/>
                <a:gd name="T18" fmla="*/ 0 60000 65536"/>
                <a:gd name="T19" fmla="*/ 0 60000 65536"/>
                <a:gd name="T20" fmla="*/ 0 60000 65536"/>
                <a:gd name="T21" fmla="*/ 0 w 53"/>
                <a:gd name="T22" fmla="*/ 0 h 53"/>
                <a:gd name="T23" fmla="*/ 53 w 53"/>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53">
                  <a:moveTo>
                    <a:pt x="49" y="27"/>
                  </a:moveTo>
                  <a:lnTo>
                    <a:pt x="24" y="53"/>
                  </a:lnTo>
                  <a:lnTo>
                    <a:pt x="29" y="36"/>
                  </a:lnTo>
                  <a:lnTo>
                    <a:pt x="0" y="43"/>
                  </a:lnTo>
                  <a:lnTo>
                    <a:pt x="48" y="0"/>
                  </a:lnTo>
                  <a:lnTo>
                    <a:pt x="53" y="10"/>
                  </a:lnTo>
                  <a:lnTo>
                    <a:pt x="49" y="2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8" name="Freeform 1685"/>
            <p:cNvSpPr>
              <a:spLocks/>
            </p:cNvSpPr>
            <p:nvPr/>
          </p:nvSpPr>
          <p:spPr bwMode="auto">
            <a:xfrm>
              <a:off x="7041154" y="1943622"/>
              <a:ext cx="37928" cy="34894"/>
            </a:xfrm>
            <a:custGeom>
              <a:avLst/>
              <a:gdLst>
                <a:gd name="T0" fmla="*/ 2147483647 w 79"/>
                <a:gd name="T1" fmla="*/ 2147483647 h 71"/>
                <a:gd name="T2" fmla="*/ 2147483647 w 79"/>
                <a:gd name="T3" fmla="*/ 2147483647 h 71"/>
                <a:gd name="T4" fmla="*/ 2147483647 w 79"/>
                <a:gd name="T5" fmla="*/ 2147483647 h 71"/>
                <a:gd name="T6" fmla="*/ 2147483647 w 79"/>
                <a:gd name="T7" fmla="*/ 2147483647 h 71"/>
                <a:gd name="T8" fmla="*/ 0 w 79"/>
                <a:gd name="T9" fmla="*/ 2147483647 h 71"/>
                <a:gd name="T10" fmla="*/ 2147483647 w 79"/>
                <a:gd name="T11" fmla="*/ 2147483647 h 71"/>
                <a:gd name="T12" fmla="*/ 2147483647 w 79"/>
                <a:gd name="T13" fmla="*/ 0 h 71"/>
                <a:gd name="T14" fmla="*/ 2147483647 w 79"/>
                <a:gd name="T15" fmla="*/ 2147483647 h 71"/>
                <a:gd name="T16" fmla="*/ 0 60000 65536"/>
                <a:gd name="T17" fmla="*/ 0 60000 65536"/>
                <a:gd name="T18" fmla="*/ 0 60000 65536"/>
                <a:gd name="T19" fmla="*/ 0 60000 65536"/>
                <a:gd name="T20" fmla="*/ 0 60000 65536"/>
                <a:gd name="T21" fmla="*/ 0 60000 65536"/>
                <a:gd name="T22" fmla="*/ 0 60000 65536"/>
                <a:gd name="T23" fmla="*/ 0 60000 65536"/>
                <a:gd name="T24" fmla="*/ 0 w 79"/>
                <a:gd name="T25" fmla="*/ 0 h 71"/>
                <a:gd name="T26" fmla="*/ 79 w 79"/>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 h="71">
                  <a:moveTo>
                    <a:pt x="66" y="5"/>
                  </a:moveTo>
                  <a:lnTo>
                    <a:pt x="78" y="13"/>
                  </a:lnTo>
                  <a:lnTo>
                    <a:pt x="79" y="37"/>
                  </a:lnTo>
                  <a:lnTo>
                    <a:pt x="56" y="71"/>
                  </a:lnTo>
                  <a:lnTo>
                    <a:pt x="0" y="37"/>
                  </a:lnTo>
                  <a:lnTo>
                    <a:pt x="19" y="29"/>
                  </a:lnTo>
                  <a:lnTo>
                    <a:pt x="22" y="0"/>
                  </a:lnTo>
                  <a:lnTo>
                    <a:pt x="66" y="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9" name="Freeform 1686"/>
            <p:cNvSpPr>
              <a:spLocks/>
            </p:cNvSpPr>
            <p:nvPr/>
          </p:nvSpPr>
          <p:spPr bwMode="auto">
            <a:xfrm>
              <a:off x="7552421" y="1967896"/>
              <a:ext cx="16689" cy="25792"/>
            </a:xfrm>
            <a:custGeom>
              <a:avLst/>
              <a:gdLst>
                <a:gd name="T0" fmla="*/ 2147483647 w 35"/>
                <a:gd name="T1" fmla="*/ 2147483647 h 54"/>
                <a:gd name="T2" fmla="*/ 2147483647 w 35"/>
                <a:gd name="T3" fmla="*/ 2147483647 h 54"/>
                <a:gd name="T4" fmla="*/ 2147483647 w 35"/>
                <a:gd name="T5" fmla="*/ 2147483647 h 54"/>
                <a:gd name="T6" fmla="*/ 0 w 35"/>
                <a:gd name="T7" fmla="*/ 0 h 54"/>
                <a:gd name="T8" fmla="*/ 2147483647 w 35"/>
                <a:gd name="T9" fmla="*/ 2147483647 h 54"/>
                <a:gd name="T10" fmla="*/ 0 60000 65536"/>
                <a:gd name="T11" fmla="*/ 0 60000 65536"/>
                <a:gd name="T12" fmla="*/ 0 60000 65536"/>
                <a:gd name="T13" fmla="*/ 0 60000 65536"/>
                <a:gd name="T14" fmla="*/ 0 60000 65536"/>
                <a:gd name="T15" fmla="*/ 0 w 35"/>
                <a:gd name="T16" fmla="*/ 0 h 54"/>
                <a:gd name="T17" fmla="*/ 35 w 35"/>
                <a:gd name="T18" fmla="*/ 54 h 54"/>
              </a:gdLst>
              <a:ahLst/>
              <a:cxnLst>
                <a:cxn ang="T10">
                  <a:pos x="T0" y="T1"/>
                </a:cxn>
                <a:cxn ang="T11">
                  <a:pos x="T2" y="T3"/>
                </a:cxn>
                <a:cxn ang="T12">
                  <a:pos x="T4" y="T5"/>
                </a:cxn>
                <a:cxn ang="T13">
                  <a:pos x="T6" y="T7"/>
                </a:cxn>
                <a:cxn ang="T14">
                  <a:pos x="T8" y="T9"/>
                </a:cxn>
              </a:cxnLst>
              <a:rect l="T15" t="T16" r="T17" b="T18"/>
              <a:pathLst>
                <a:path w="35" h="54">
                  <a:moveTo>
                    <a:pt x="25" y="28"/>
                  </a:moveTo>
                  <a:lnTo>
                    <a:pt x="35" y="45"/>
                  </a:lnTo>
                  <a:lnTo>
                    <a:pt x="28" y="54"/>
                  </a:lnTo>
                  <a:lnTo>
                    <a:pt x="0" y="0"/>
                  </a:lnTo>
                  <a:lnTo>
                    <a:pt x="25" y="2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0" name="Freeform 1687"/>
            <p:cNvSpPr>
              <a:spLocks/>
            </p:cNvSpPr>
            <p:nvPr/>
          </p:nvSpPr>
          <p:spPr bwMode="auto">
            <a:xfrm>
              <a:off x="7552421" y="1832873"/>
              <a:ext cx="10620" cy="43995"/>
            </a:xfrm>
            <a:custGeom>
              <a:avLst/>
              <a:gdLst>
                <a:gd name="T0" fmla="*/ 2147483647 w 24"/>
                <a:gd name="T1" fmla="*/ 2147483647 h 87"/>
                <a:gd name="T2" fmla="*/ 2147483647 w 24"/>
                <a:gd name="T3" fmla="*/ 2147483647 h 87"/>
                <a:gd name="T4" fmla="*/ 0 w 24"/>
                <a:gd name="T5" fmla="*/ 2147483647 h 87"/>
                <a:gd name="T6" fmla="*/ 2147483647 w 24"/>
                <a:gd name="T7" fmla="*/ 0 h 87"/>
                <a:gd name="T8" fmla="*/ 2147483647 w 24"/>
                <a:gd name="T9" fmla="*/ 2147483647 h 87"/>
                <a:gd name="T10" fmla="*/ 2147483647 w 24"/>
                <a:gd name="T11" fmla="*/ 2147483647 h 87"/>
                <a:gd name="T12" fmla="*/ 0 60000 65536"/>
                <a:gd name="T13" fmla="*/ 0 60000 65536"/>
                <a:gd name="T14" fmla="*/ 0 60000 65536"/>
                <a:gd name="T15" fmla="*/ 0 60000 65536"/>
                <a:gd name="T16" fmla="*/ 0 60000 65536"/>
                <a:gd name="T17" fmla="*/ 0 60000 65536"/>
                <a:gd name="T18" fmla="*/ 0 w 24"/>
                <a:gd name="T19" fmla="*/ 0 h 87"/>
                <a:gd name="T20" fmla="*/ 24 w 24"/>
                <a:gd name="T21" fmla="*/ 87 h 87"/>
              </a:gdLst>
              <a:ahLst/>
              <a:cxnLst>
                <a:cxn ang="T12">
                  <a:pos x="T0" y="T1"/>
                </a:cxn>
                <a:cxn ang="T13">
                  <a:pos x="T2" y="T3"/>
                </a:cxn>
                <a:cxn ang="T14">
                  <a:pos x="T4" y="T5"/>
                </a:cxn>
                <a:cxn ang="T15">
                  <a:pos x="T6" y="T7"/>
                </a:cxn>
                <a:cxn ang="T16">
                  <a:pos x="T8" y="T9"/>
                </a:cxn>
                <a:cxn ang="T17">
                  <a:pos x="T10" y="T11"/>
                </a:cxn>
              </a:cxnLst>
              <a:rect l="T18" t="T19" r="T20" b="T21"/>
              <a:pathLst>
                <a:path w="24" h="87">
                  <a:moveTo>
                    <a:pt x="18" y="52"/>
                  </a:moveTo>
                  <a:lnTo>
                    <a:pt x="13" y="87"/>
                  </a:lnTo>
                  <a:lnTo>
                    <a:pt x="0" y="73"/>
                  </a:lnTo>
                  <a:lnTo>
                    <a:pt x="4" y="0"/>
                  </a:lnTo>
                  <a:lnTo>
                    <a:pt x="24" y="40"/>
                  </a:lnTo>
                  <a:lnTo>
                    <a:pt x="18" y="5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1" name="Freeform 1688"/>
            <p:cNvSpPr>
              <a:spLocks/>
            </p:cNvSpPr>
            <p:nvPr/>
          </p:nvSpPr>
          <p:spPr bwMode="auto">
            <a:xfrm>
              <a:off x="7578213" y="1801013"/>
              <a:ext cx="142609" cy="128955"/>
            </a:xfrm>
            <a:custGeom>
              <a:avLst/>
              <a:gdLst>
                <a:gd name="T0" fmla="*/ 2147483647 w 287"/>
                <a:gd name="T1" fmla="*/ 2147483647 h 261"/>
                <a:gd name="T2" fmla="*/ 2147483647 w 287"/>
                <a:gd name="T3" fmla="*/ 2147483647 h 261"/>
                <a:gd name="T4" fmla="*/ 2147483647 w 287"/>
                <a:gd name="T5" fmla="*/ 2147483647 h 261"/>
                <a:gd name="T6" fmla="*/ 2147483647 w 287"/>
                <a:gd name="T7" fmla="*/ 2147483647 h 261"/>
                <a:gd name="T8" fmla="*/ 2147483647 w 287"/>
                <a:gd name="T9" fmla="*/ 2147483647 h 261"/>
                <a:gd name="T10" fmla="*/ 2147483647 w 287"/>
                <a:gd name="T11" fmla="*/ 2147483647 h 261"/>
                <a:gd name="T12" fmla="*/ 2147483647 w 287"/>
                <a:gd name="T13" fmla="*/ 2147483647 h 261"/>
                <a:gd name="T14" fmla="*/ 2147483647 w 287"/>
                <a:gd name="T15" fmla="*/ 2147483647 h 261"/>
                <a:gd name="T16" fmla="*/ 2147483647 w 287"/>
                <a:gd name="T17" fmla="*/ 2147483647 h 261"/>
                <a:gd name="T18" fmla="*/ 2147483647 w 287"/>
                <a:gd name="T19" fmla="*/ 2147483647 h 261"/>
                <a:gd name="T20" fmla="*/ 2147483647 w 287"/>
                <a:gd name="T21" fmla="*/ 2147483647 h 261"/>
                <a:gd name="T22" fmla="*/ 2147483647 w 287"/>
                <a:gd name="T23" fmla="*/ 2147483647 h 261"/>
                <a:gd name="T24" fmla="*/ 2147483647 w 287"/>
                <a:gd name="T25" fmla="*/ 2147483647 h 261"/>
                <a:gd name="T26" fmla="*/ 2147483647 w 287"/>
                <a:gd name="T27" fmla="*/ 2147483647 h 261"/>
                <a:gd name="T28" fmla="*/ 2147483647 w 287"/>
                <a:gd name="T29" fmla="*/ 2147483647 h 261"/>
                <a:gd name="T30" fmla="*/ 2147483647 w 287"/>
                <a:gd name="T31" fmla="*/ 2147483647 h 261"/>
                <a:gd name="T32" fmla="*/ 2147483647 w 287"/>
                <a:gd name="T33" fmla="*/ 2147483647 h 261"/>
                <a:gd name="T34" fmla="*/ 2147483647 w 287"/>
                <a:gd name="T35" fmla="*/ 2147483647 h 261"/>
                <a:gd name="T36" fmla="*/ 2147483647 w 287"/>
                <a:gd name="T37" fmla="*/ 2147483647 h 261"/>
                <a:gd name="T38" fmla="*/ 2147483647 w 287"/>
                <a:gd name="T39" fmla="*/ 2147483647 h 261"/>
                <a:gd name="T40" fmla="*/ 2147483647 w 287"/>
                <a:gd name="T41" fmla="*/ 2147483647 h 261"/>
                <a:gd name="T42" fmla="*/ 2147483647 w 287"/>
                <a:gd name="T43" fmla="*/ 2147483647 h 261"/>
                <a:gd name="T44" fmla="*/ 2147483647 w 287"/>
                <a:gd name="T45" fmla="*/ 2147483647 h 261"/>
                <a:gd name="T46" fmla="*/ 2147483647 w 287"/>
                <a:gd name="T47" fmla="*/ 2147483647 h 261"/>
                <a:gd name="T48" fmla="*/ 2147483647 w 287"/>
                <a:gd name="T49" fmla="*/ 2147483647 h 261"/>
                <a:gd name="T50" fmla="*/ 2147483647 w 287"/>
                <a:gd name="T51" fmla="*/ 2147483647 h 261"/>
                <a:gd name="T52" fmla="*/ 2147483647 w 287"/>
                <a:gd name="T53" fmla="*/ 2147483647 h 261"/>
                <a:gd name="T54" fmla="*/ 2147483647 w 287"/>
                <a:gd name="T55" fmla="*/ 2147483647 h 261"/>
                <a:gd name="T56" fmla="*/ 2147483647 w 287"/>
                <a:gd name="T57" fmla="*/ 2147483647 h 261"/>
                <a:gd name="T58" fmla="*/ 2147483647 w 287"/>
                <a:gd name="T59" fmla="*/ 2147483647 h 261"/>
                <a:gd name="T60" fmla="*/ 0 w 287"/>
                <a:gd name="T61" fmla="*/ 2147483647 h 261"/>
                <a:gd name="T62" fmla="*/ 2147483647 w 287"/>
                <a:gd name="T63" fmla="*/ 2147483647 h 261"/>
                <a:gd name="T64" fmla="*/ 2147483647 w 287"/>
                <a:gd name="T65" fmla="*/ 2147483647 h 261"/>
                <a:gd name="T66" fmla="*/ 2147483647 w 287"/>
                <a:gd name="T67" fmla="*/ 2147483647 h 261"/>
                <a:gd name="T68" fmla="*/ 2147483647 w 287"/>
                <a:gd name="T69" fmla="*/ 2147483647 h 261"/>
                <a:gd name="T70" fmla="*/ 2147483647 w 287"/>
                <a:gd name="T71" fmla="*/ 2147483647 h 261"/>
                <a:gd name="T72" fmla="*/ 2147483647 w 287"/>
                <a:gd name="T73" fmla="*/ 2147483647 h 261"/>
                <a:gd name="T74" fmla="*/ 2147483647 w 287"/>
                <a:gd name="T75" fmla="*/ 2147483647 h 261"/>
                <a:gd name="T76" fmla="*/ 2147483647 w 287"/>
                <a:gd name="T77" fmla="*/ 0 h 261"/>
                <a:gd name="T78" fmla="*/ 2147483647 w 287"/>
                <a:gd name="T79" fmla="*/ 2147483647 h 261"/>
                <a:gd name="T80" fmla="*/ 2147483647 w 287"/>
                <a:gd name="T81" fmla="*/ 2147483647 h 26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87"/>
                <a:gd name="T124" fmla="*/ 0 h 261"/>
                <a:gd name="T125" fmla="*/ 287 w 287"/>
                <a:gd name="T126" fmla="*/ 261 h 26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87" h="261">
                  <a:moveTo>
                    <a:pt x="140" y="68"/>
                  </a:moveTo>
                  <a:lnTo>
                    <a:pt x="158" y="74"/>
                  </a:lnTo>
                  <a:lnTo>
                    <a:pt x="153" y="94"/>
                  </a:lnTo>
                  <a:lnTo>
                    <a:pt x="155" y="106"/>
                  </a:lnTo>
                  <a:lnTo>
                    <a:pt x="177" y="107"/>
                  </a:lnTo>
                  <a:lnTo>
                    <a:pt x="183" y="81"/>
                  </a:lnTo>
                  <a:lnTo>
                    <a:pt x="177" y="72"/>
                  </a:lnTo>
                  <a:lnTo>
                    <a:pt x="177" y="37"/>
                  </a:lnTo>
                  <a:lnTo>
                    <a:pt x="191" y="24"/>
                  </a:lnTo>
                  <a:lnTo>
                    <a:pt x="211" y="37"/>
                  </a:lnTo>
                  <a:lnTo>
                    <a:pt x="234" y="86"/>
                  </a:lnTo>
                  <a:lnTo>
                    <a:pt x="247" y="90"/>
                  </a:lnTo>
                  <a:lnTo>
                    <a:pt x="233" y="143"/>
                  </a:lnTo>
                  <a:lnTo>
                    <a:pt x="243" y="183"/>
                  </a:lnTo>
                  <a:lnTo>
                    <a:pt x="287" y="220"/>
                  </a:lnTo>
                  <a:lnTo>
                    <a:pt x="249" y="219"/>
                  </a:lnTo>
                  <a:lnTo>
                    <a:pt x="239" y="237"/>
                  </a:lnTo>
                  <a:lnTo>
                    <a:pt x="220" y="200"/>
                  </a:lnTo>
                  <a:lnTo>
                    <a:pt x="138" y="244"/>
                  </a:lnTo>
                  <a:lnTo>
                    <a:pt x="130" y="237"/>
                  </a:lnTo>
                  <a:lnTo>
                    <a:pt x="142" y="233"/>
                  </a:lnTo>
                  <a:lnTo>
                    <a:pt x="129" y="218"/>
                  </a:lnTo>
                  <a:lnTo>
                    <a:pt x="128" y="202"/>
                  </a:lnTo>
                  <a:lnTo>
                    <a:pt x="117" y="208"/>
                  </a:lnTo>
                  <a:lnTo>
                    <a:pt x="115" y="227"/>
                  </a:lnTo>
                  <a:lnTo>
                    <a:pt x="122" y="225"/>
                  </a:lnTo>
                  <a:lnTo>
                    <a:pt x="110" y="261"/>
                  </a:lnTo>
                  <a:lnTo>
                    <a:pt x="55" y="241"/>
                  </a:lnTo>
                  <a:lnTo>
                    <a:pt x="43" y="206"/>
                  </a:lnTo>
                  <a:lnTo>
                    <a:pt x="13" y="190"/>
                  </a:lnTo>
                  <a:lnTo>
                    <a:pt x="0" y="154"/>
                  </a:lnTo>
                  <a:lnTo>
                    <a:pt x="15" y="142"/>
                  </a:lnTo>
                  <a:lnTo>
                    <a:pt x="20" y="126"/>
                  </a:lnTo>
                  <a:lnTo>
                    <a:pt x="15" y="119"/>
                  </a:lnTo>
                  <a:lnTo>
                    <a:pt x="18" y="103"/>
                  </a:lnTo>
                  <a:lnTo>
                    <a:pt x="14" y="84"/>
                  </a:lnTo>
                  <a:lnTo>
                    <a:pt x="35" y="76"/>
                  </a:lnTo>
                  <a:lnTo>
                    <a:pt x="23" y="49"/>
                  </a:lnTo>
                  <a:lnTo>
                    <a:pt x="94" y="0"/>
                  </a:lnTo>
                  <a:lnTo>
                    <a:pt x="94" y="19"/>
                  </a:lnTo>
                  <a:lnTo>
                    <a:pt x="140" y="6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2" name="Freeform 1689"/>
            <p:cNvSpPr>
              <a:spLocks/>
            </p:cNvSpPr>
            <p:nvPr/>
          </p:nvSpPr>
          <p:spPr bwMode="auto">
            <a:xfrm>
              <a:off x="7678342" y="1808600"/>
              <a:ext cx="87993" cy="95578"/>
            </a:xfrm>
            <a:custGeom>
              <a:avLst/>
              <a:gdLst>
                <a:gd name="T0" fmla="*/ 0 w 175"/>
                <a:gd name="T1" fmla="*/ 0 h 196"/>
                <a:gd name="T2" fmla="*/ 2147483647 w 175"/>
                <a:gd name="T3" fmla="*/ 2147483647 h 196"/>
                <a:gd name="T4" fmla="*/ 2147483647 w 175"/>
                <a:gd name="T5" fmla="*/ 2147483647 h 196"/>
                <a:gd name="T6" fmla="*/ 2147483647 w 175"/>
                <a:gd name="T7" fmla="*/ 2147483647 h 196"/>
                <a:gd name="T8" fmla="*/ 2147483647 w 175"/>
                <a:gd name="T9" fmla="*/ 2147483647 h 196"/>
                <a:gd name="T10" fmla="*/ 2147483647 w 175"/>
                <a:gd name="T11" fmla="*/ 2147483647 h 196"/>
                <a:gd name="T12" fmla="*/ 2147483647 w 175"/>
                <a:gd name="T13" fmla="*/ 2147483647 h 196"/>
                <a:gd name="T14" fmla="*/ 2147483647 w 175"/>
                <a:gd name="T15" fmla="*/ 2147483647 h 196"/>
                <a:gd name="T16" fmla="*/ 2147483647 w 175"/>
                <a:gd name="T17" fmla="*/ 2147483647 h 196"/>
                <a:gd name="T18" fmla="*/ 2147483647 w 175"/>
                <a:gd name="T19" fmla="*/ 2147483647 h 196"/>
                <a:gd name="T20" fmla="*/ 0 w 175"/>
                <a:gd name="T21" fmla="*/ 0 h 1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5"/>
                <a:gd name="T34" fmla="*/ 0 h 196"/>
                <a:gd name="T35" fmla="*/ 175 w 175"/>
                <a:gd name="T36" fmla="*/ 196 h 1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5" h="196">
                  <a:moveTo>
                    <a:pt x="0" y="0"/>
                  </a:moveTo>
                  <a:lnTo>
                    <a:pt x="108" y="51"/>
                  </a:lnTo>
                  <a:lnTo>
                    <a:pt x="175" y="114"/>
                  </a:lnTo>
                  <a:lnTo>
                    <a:pt x="142" y="123"/>
                  </a:lnTo>
                  <a:lnTo>
                    <a:pt x="147" y="152"/>
                  </a:lnTo>
                  <a:lnTo>
                    <a:pt x="128" y="184"/>
                  </a:lnTo>
                  <a:lnTo>
                    <a:pt x="108" y="196"/>
                  </a:lnTo>
                  <a:lnTo>
                    <a:pt x="72" y="185"/>
                  </a:lnTo>
                  <a:lnTo>
                    <a:pt x="42" y="130"/>
                  </a:lnTo>
                  <a:lnTo>
                    <a:pt x="57" y="67"/>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3" name="Freeform 1690"/>
            <p:cNvSpPr>
              <a:spLocks/>
            </p:cNvSpPr>
            <p:nvPr/>
          </p:nvSpPr>
          <p:spPr bwMode="auto">
            <a:xfrm>
              <a:off x="7784540" y="1858664"/>
              <a:ext cx="103163" cy="68271"/>
            </a:xfrm>
            <a:custGeom>
              <a:avLst/>
              <a:gdLst>
                <a:gd name="T0" fmla="*/ 0 w 207"/>
                <a:gd name="T1" fmla="*/ 0 h 138"/>
                <a:gd name="T2" fmla="*/ 2147483647 w 207"/>
                <a:gd name="T3" fmla="*/ 2147483647 h 138"/>
                <a:gd name="T4" fmla="*/ 2147483647 w 207"/>
                <a:gd name="T5" fmla="*/ 2147483647 h 138"/>
                <a:gd name="T6" fmla="*/ 2147483647 w 207"/>
                <a:gd name="T7" fmla="*/ 2147483647 h 138"/>
                <a:gd name="T8" fmla="*/ 2147483647 w 207"/>
                <a:gd name="T9" fmla="*/ 2147483647 h 138"/>
                <a:gd name="T10" fmla="*/ 2147483647 w 207"/>
                <a:gd name="T11" fmla="*/ 2147483647 h 138"/>
                <a:gd name="T12" fmla="*/ 2147483647 w 207"/>
                <a:gd name="T13" fmla="*/ 2147483647 h 138"/>
                <a:gd name="T14" fmla="*/ 2147483647 w 207"/>
                <a:gd name="T15" fmla="*/ 2147483647 h 138"/>
                <a:gd name="T16" fmla="*/ 2147483647 w 207"/>
                <a:gd name="T17" fmla="*/ 2147483647 h 138"/>
                <a:gd name="T18" fmla="*/ 2147483647 w 207"/>
                <a:gd name="T19" fmla="*/ 2147483647 h 138"/>
                <a:gd name="T20" fmla="*/ 2147483647 w 207"/>
                <a:gd name="T21" fmla="*/ 2147483647 h 138"/>
                <a:gd name="T22" fmla="*/ 0 w 207"/>
                <a:gd name="T23" fmla="*/ 0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7"/>
                <a:gd name="T37" fmla="*/ 0 h 138"/>
                <a:gd name="T38" fmla="*/ 207 w 207"/>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7" h="138">
                  <a:moveTo>
                    <a:pt x="0" y="0"/>
                  </a:moveTo>
                  <a:lnTo>
                    <a:pt x="25" y="23"/>
                  </a:lnTo>
                  <a:lnTo>
                    <a:pt x="97" y="31"/>
                  </a:lnTo>
                  <a:lnTo>
                    <a:pt x="83" y="51"/>
                  </a:lnTo>
                  <a:lnTo>
                    <a:pt x="133" y="47"/>
                  </a:lnTo>
                  <a:lnTo>
                    <a:pt x="207" y="79"/>
                  </a:lnTo>
                  <a:lnTo>
                    <a:pt x="190" y="121"/>
                  </a:lnTo>
                  <a:lnTo>
                    <a:pt x="123" y="138"/>
                  </a:lnTo>
                  <a:lnTo>
                    <a:pt x="33" y="86"/>
                  </a:lnTo>
                  <a:lnTo>
                    <a:pt x="32" y="63"/>
                  </a:lnTo>
                  <a:lnTo>
                    <a:pt x="2" y="16"/>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4" name="Freeform 1691"/>
            <p:cNvSpPr>
              <a:spLocks/>
            </p:cNvSpPr>
            <p:nvPr/>
          </p:nvSpPr>
          <p:spPr bwMode="auto">
            <a:xfrm>
              <a:off x="7651034" y="1961827"/>
              <a:ext cx="21239" cy="31860"/>
            </a:xfrm>
            <a:custGeom>
              <a:avLst/>
              <a:gdLst>
                <a:gd name="T0" fmla="*/ 2147483647 w 41"/>
                <a:gd name="T1" fmla="*/ 2147483647 h 66"/>
                <a:gd name="T2" fmla="*/ 2147483647 w 41"/>
                <a:gd name="T3" fmla="*/ 2147483647 h 66"/>
                <a:gd name="T4" fmla="*/ 2147483647 w 41"/>
                <a:gd name="T5" fmla="*/ 0 h 66"/>
                <a:gd name="T6" fmla="*/ 0 w 41"/>
                <a:gd name="T7" fmla="*/ 2147483647 h 66"/>
                <a:gd name="T8" fmla="*/ 2147483647 w 41"/>
                <a:gd name="T9" fmla="*/ 2147483647 h 66"/>
                <a:gd name="T10" fmla="*/ 2147483647 w 41"/>
                <a:gd name="T11" fmla="*/ 2147483647 h 66"/>
                <a:gd name="T12" fmla="*/ 2147483647 w 41"/>
                <a:gd name="T13" fmla="*/ 2147483647 h 66"/>
                <a:gd name="T14" fmla="*/ 2147483647 w 41"/>
                <a:gd name="T15" fmla="*/ 2147483647 h 66"/>
                <a:gd name="T16" fmla="*/ 2147483647 w 41"/>
                <a:gd name="T17" fmla="*/ 2147483647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66"/>
                <a:gd name="T29" fmla="*/ 41 w 41"/>
                <a:gd name="T30" fmla="*/ 66 h 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66">
                  <a:moveTo>
                    <a:pt x="37" y="28"/>
                  </a:moveTo>
                  <a:lnTo>
                    <a:pt x="38" y="14"/>
                  </a:lnTo>
                  <a:lnTo>
                    <a:pt x="19" y="0"/>
                  </a:lnTo>
                  <a:lnTo>
                    <a:pt x="0" y="24"/>
                  </a:lnTo>
                  <a:lnTo>
                    <a:pt x="3" y="57"/>
                  </a:lnTo>
                  <a:lnTo>
                    <a:pt x="17" y="66"/>
                  </a:lnTo>
                  <a:lnTo>
                    <a:pt x="13" y="57"/>
                  </a:lnTo>
                  <a:lnTo>
                    <a:pt x="41" y="36"/>
                  </a:lnTo>
                  <a:lnTo>
                    <a:pt x="37" y="2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5" name="Freeform 1692"/>
            <p:cNvSpPr>
              <a:spLocks/>
            </p:cNvSpPr>
            <p:nvPr/>
          </p:nvSpPr>
          <p:spPr bwMode="auto">
            <a:xfrm>
              <a:off x="7643448" y="1993687"/>
              <a:ext cx="83441" cy="51582"/>
            </a:xfrm>
            <a:custGeom>
              <a:avLst/>
              <a:gdLst>
                <a:gd name="T0" fmla="*/ 2147483647 w 166"/>
                <a:gd name="T1" fmla="*/ 0 h 101"/>
                <a:gd name="T2" fmla="*/ 2147483647 w 166"/>
                <a:gd name="T3" fmla="*/ 2147483647 h 101"/>
                <a:gd name="T4" fmla="*/ 2147483647 w 166"/>
                <a:gd name="T5" fmla="*/ 2147483647 h 101"/>
                <a:gd name="T6" fmla="*/ 2147483647 w 166"/>
                <a:gd name="T7" fmla="*/ 2147483647 h 101"/>
                <a:gd name="T8" fmla="*/ 2147483647 w 166"/>
                <a:gd name="T9" fmla="*/ 2147483647 h 101"/>
                <a:gd name="T10" fmla="*/ 2147483647 w 166"/>
                <a:gd name="T11" fmla="*/ 2147483647 h 101"/>
                <a:gd name="T12" fmla="*/ 0 w 166"/>
                <a:gd name="T13" fmla="*/ 2147483647 h 101"/>
                <a:gd name="T14" fmla="*/ 2147483647 w 166"/>
                <a:gd name="T15" fmla="*/ 2147483647 h 101"/>
                <a:gd name="T16" fmla="*/ 2147483647 w 166"/>
                <a:gd name="T17" fmla="*/ 2147483647 h 101"/>
                <a:gd name="T18" fmla="*/ 2147483647 w 166"/>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6"/>
                <a:gd name="T31" fmla="*/ 0 h 101"/>
                <a:gd name="T32" fmla="*/ 166 w 166"/>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6" h="101">
                  <a:moveTo>
                    <a:pt x="72" y="0"/>
                  </a:moveTo>
                  <a:lnTo>
                    <a:pt x="122" y="8"/>
                  </a:lnTo>
                  <a:lnTo>
                    <a:pt x="159" y="56"/>
                  </a:lnTo>
                  <a:lnTo>
                    <a:pt x="166" y="101"/>
                  </a:lnTo>
                  <a:lnTo>
                    <a:pt x="38" y="69"/>
                  </a:lnTo>
                  <a:lnTo>
                    <a:pt x="8" y="80"/>
                  </a:lnTo>
                  <a:lnTo>
                    <a:pt x="0" y="69"/>
                  </a:lnTo>
                  <a:lnTo>
                    <a:pt x="28" y="62"/>
                  </a:lnTo>
                  <a:lnTo>
                    <a:pt x="51" y="2"/>
                  </a:lnTo>
                  <a:lnTo>
                    <a:pt x="72"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6" name="Freeform 1693"/>
            <p:cNvSpPr>
              <a:spLocks/>
            </p:cNvSpPr>
            <p:nvPr/>
          </p:nvSpPr>
          <p:spPr bwMode="auto">
            <a:xfrm>
              <a:off x="7605521" y="2156017"/>
              <a:ext cx="21239" cy="21239"/>
            </a:xfrm>
            <a:custGeom>
              <a:avLst/>
              <a:gdLst>
                <a:gd name="T0" fmla="*/ 2147483647 w 47"/>
                <a:gd name="T1" fmla="*/ 2147483647 h 44"/>
                <a:gd name="T2" fmla="*/ 2147483647 w 47"/>
                <a:gd name="T3" fmla="*/ 0 h 44"/>
                <a:gd name="T4" fmla="*/ 2147483647 w 47"/>
                <a:gd name="T5" fmla="*/ 2147483647 h 44"/>
                <a:gd name="T6" fmla="*/ 2147483647 w 47"/>
                <a:gd name="T7" fmla="*/ 2147483647 h 44"/>
                <a:gd name="T8" fmla="*/ 2147483647 w 47"/>
                <a:gd name="T9" fmla="*/ 2147483647 h 44"/>
                <a:gd name="T10" fmla="*/ 0 w 47"/>
                <a:gd name="T11" fmla="*/ 2147483647 h 44"/>
                <a:gd name="T12" fmla="*/ 2147483647 w 47"/>
                <a:gd name="T13" fmla="*/ 2147483647 h 44"/>
                <a:gd name="T14" fmla="*/ 0 60000 65536"/>
                <a:gd name="T15" fmla="*/ 0 60000 65536"/>
                <a:gd name="T16" fmla="*/ 0 60000 65536"/>
                <a:gd name="T17" fmla="*/ 0 60000 65536"/>
                <a:gd name="T18" fmla="*/ 0 60000 65536"/>
                <a:gd name="T19" fmla="*/ 0 60000 65536"/>
                <a:gd name="T20" fmla="*/ 0 60000 65536"/>
                <a:gd name="T21" fmla="*/ 0 w 47"/>
                <a:gd name="T22" fmla="*/ 0 h 44"/>
                <a:gd name="T23" fmla="*/ 47 w 47"/>
                <a:gd name="T24" fmla="*/ 44 h 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 h="44">
                  <a:moveTo>
                    <a:pt x="8" y="17"/>
                  </a:moveTo>
                  <a:lnTo>
                    <a:pt x="33" y="0"/>
                  </a:lnTo>
                  <a:lnTo>
                    <a:pt x="47" y="21"/>
                  </a:lnTo>
                  <a:lnTo>
                    <a:pt x="30" y="43"/>
                  </a:lnTo>
                  <a:lnTo>
                    <a:pt x="11" y="44"/>
                  </a:lnTo>
                  <a:lnTo>
                    <a:pt x="0" y="41"/>
                  </a:lnTo>
                  <a:lnTo>
                    <a:pt x="8" y="1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7" name="Freeform 1694"/>
            <p:cNvSpPr>
              <a:spLocks/>
            </p:cNvSpPr>
            <p:nvPr/>
          </p:nvSpPr>
          <p:spPr bwMode="auto">
            <a:xfrm>
              <a:off x="7629795" y="2092299"/>
              <a:ext cx="33376" cy="22757"/>
            </a:xfrm>
            <a:custGeom>
              <a:avLst/>
              <a:gdLst>
                <a:gd name="T0" fmla="*/ 2147483647 w 66"/>
                <a:gd name="T1" fmla="*/ 2147483647 h 45"/>
                <a:gd name="T2" fmla="*/ 2147483647 w 66"/>
                <a:gd name="T3" fmla="*/ 2147483647 h 45"/>
                <a:gd name="T4" fmla="*/ 2147483647 w 66"/>
                <a:gd name="T5" fmla="*/ 2147483647 h 45"/>
                <a:gd name="T6" fmla="*/ 2147483647 w 66"/>
                <a:gd name="T7" fmla="*/ 2147483647 h 45"/>
                <a:gd name="T8" fmla="*/ 2147483647 w 66"/>
                <a:gd name="T9" fmla="*/ 2147483647 h 45"/>
                <a:gd name="T10" fmla="*/ 0 w 66"/>
                <a:gd name="T11" fmla="*/ 2147483647 h 45"/>
                <a:gd name="T12" fmla="*/ 2147483647 w 66"/>
                <a:gd name="T13" fmla="*/ 2147483647 h 45"/>
                <a:gd name="T14" fmla="*/ 2147483647 w 66"/>
                <a:gd name="T15" fmla="*/ 0 h 45"/>
                <a:gd name="T16" fmla="*/ 2147483647 w 66"/>
                <a:gd name="T17" fmla="*/ 2147483647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
                <a:gd name="T28" fmla="*/ 0 h 45"/>
                <a:gd name="T29" fmla="*/ 66 w 66"/>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 h="45">
                  <a:moveTo>
                    <a:pt x="35" y="2"/>
                  </a:moveTo>
                  <a:lnTo>
                    <a:pt x="66" y="2"/>
                  </a:lnTo>
                  <a:lnTo>
                    <a:pt x="48" y="37"/>
                  </a:lnTo>
                  <a:lnTo>
                    <a:pt x="35" y="30"/>
                  </a:lnTo>
                  <a:lnTo>
                    <a:pt x="9" y="45"/>
                  </a:lnTo>
                  <a:lnTo>
                    <a:pt x="0" y="34"/>
                  </a:lnTo>
                  <a:lnTo>
                    <a:pt x="15" y="13"/>
                  </a:lnTo>
                  <a:lnTo>
                    <a:pt x="13" y="0"/>
                  </a:lnTo>
                  <a:lnTo>
                    <a:pt x="35" y="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8" name="Freeform 1695"/>
            <p:cNvSpPr>
              <a:spLocks/>
            </p:cNvSpPr>
            <p:nvPr/>
          </p:nvSpPr>
          <p:spPr bwMode="auto">
            <a:xfrm>
              <a:off x="8245743" y="2262216"/>
              <a:ext cx="33376" cy="28826"/>
            </a:xfrm>
            <a:custGeom>
              <a:avLst/>
              <a:gdLst>
                <a:gd name="T0" fmla="*/ 2147483647 w 66"/>
                <a:gd name="T1" fmla="*/ 2147483647 h 58"/>
                <a:gd name="T2" fmla="*/ 2147483647 w 66"/>
                <a:gd name="T3" fmla="*/ 0 h 58"/>
                <a:gd name="T4" fmla="*/ 2147483647 w 66"/>
                <a:gd name="T5" fmla="*/ 2147483647 h 58"/>
                <a:gd name="T6" fmla="*/ 2147483647 w 66"/>
                <a:gd name="T7" fmla="*/ 2147483647 h 58"/>
                <a:gd name="T8" fmla="*/ 2147483647 w 66"/>
                <a:gd name="T9" fmla="*/ 2147483647 h 58"/>
                <a:gd name="T10" fmla="*/ 0 w 66"/>
                <a:gd name="T11" fmla="*/ 2147483647 h 58"/>
                <a:gd name="T12" fmla="*/ 2147483647 w 66"/>
                <a:gd name="T13" fmla="*/ 2147483647 h 58"/>
                <a:gd name="T14" fmla="*/ 0 60000 65536"/>
                <a:gd name="T15" fmla="*/ 0 60000 65536"/>
                <a:gd name="T16" fmla="*/ 0 60000 65536"/>
                <a:gd name="T17" fmla="*/ 0 60000 65536"/>
                <a:gd name="T18" fmla="*/ 0 60000 65536"/>
                <a:gd name="T19" fmla="*/ 0 60000 65536"/>
                <a:gd name="T20" fmla="*/ 0 60000 65536"/>
                <a:gd name="T21" fmla="*/ 0 w 66"/>
                <a:gd name="T22" fmla="*/ 0 h 58"/>
                <a:gd name="T23" fmla="*/ 66 w 66"/>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58">
                  <a:moveTo>
                    <a:pt x="11" y="3"/>
                  </a:moveTo>
                  <a:lnTo>
                    <a:pt x="28" y="0"/>
                  </a:lnTo>
                  <a:lnTo>
                    <a:pt x="66" y="31"/>
                  </a:lnTo>
                  <a:lnTo>
                    <a:pt x="59" y="58"/>
                  </a:lnTo>
                  <a:lnTo>
                    <a:pt x="31" y="53"/>
                  </a:lnTo>
                  <a:lnTo>
                    <a:pt x="0" y="17"/>
                  </a:lnTo>
                  <a:lnTo>
                    <a:pt x="11"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9" name="Freeform 1696"/>
            <p:cNvSpPr>
              <a:spLocks/>
            </p:cNvSpPr>
            <p:nvPr/>
          </p:nvSpPr>
          <p:spPr bwMode="auto">
            <a:xfrm>
              <a:off x="8473310" y="2172707"/>
              <a:ext cx="33376" cy="37928"/>
            </a:xfrm>
            <a:custGeom>
              <a:avLst/>
              <a:gdLst>
                <a:gd name="T0" fmla="*/ 2147483647 w 66"/>
                <a:gd name="T1" fmla="*/ 2147483647 h 75"/>
                <a:gd name="T2" fmla="*/ 2147483647 w 66"/>
                <a:gd name="T3" fmla="*/ 2147483647 h 75"/>
                <a:gd name="T4" fmla="*/ 0 w 66"/>
                <a:gd name="T5" fmla="*/ 2147483647 h 75"/>
                <a:gd name="T6" fmla="*/ 2147483647 w 66"/>
                <a:gd name="T7" fmla="*/ 2147483647 h 75"/>
                <a:gd name="T8" fmla="*/ 2147483647 w 66"/>
                <a:gd name="T9" fmla="*/ 2147483647 h 75"/>
                <a:gd name="T10" fmla="*/ 2147483647 w 66"/>
                <a:gd name="T11" fmla="*/ 2147483647 h 75"/>
                <a:gd name="T12" fmla="*/ 2147483647 w 66"/>
                <a:gd name="T13" fmla="*/ 2147483647 h 75"/>
                <a:gd name="T14" fmla="*/ 2147483647 w 66"/>
                <a:gd name="T15" fmla="*/ 2147483647 h 75"/>
                <a:gd name="T16" fmla="*/ 2147483647 w 66"/>
                <a:gd name="T17" fmla="*/ 0 h 75"/>
                <a:gd name="T18" fmla="*/ 2147483647 w 66"/>
                <a:gd name="T19" fmla="*/ 0 h 75"/>
                <a:gd name="T20" fmla="*/ 2147483647 w 66"/>
                <a:gd name="T21" fmla="*/ 0 h 75"/>
                <a:gd name="T22" fmla="*/ 2147483647 w 66"/>
                <a:gd name="T23" fmla="*/ 2147483647 h 75"/>
                <a:gd name="T24" fmla="*/ 2147483647 w 66"/>
                <a:gd name="T25" fmla="*/ 2147483647 h 75"/>
                <a:gd name="T26" fmla="*/ 2147483647 w 66"/>
                <a:gd name="T27" fmla="*/ 2147483647 h 75"/>
                <a:gd name="T28" fmla="*/ 2147483647 w 66"/>
                <a:gd name="T29" fmla="*/ 2147483647 h 75"/>
                <a:gd name="T30" fmla="*/ 2147483647 w 66"/>
                <a:gd name="T31" fmla="*/ 2147483647 h 75"/>
                <a:gd name="T32" fmla="*/ 2147483647 w 66"/>
                <a:gd name="T33" fmla="*/ 2147483647 h 75"/>
                <a:gd name="T34" fmla="*/ 2147483647 w 66"/>
                <a:gd name="T35" fmla="*/ 2147483647 h 75"/>
                <a:gd name="T36" fmla="*/ 2147483647 w 66"/>
                <a:gd name="T37" fmla="*/ 2147483647 h 75"/>
                <a:gd name="T38" fmla="*/ 2147483647 w 66"/>
                <a:gd name="T39" fmla="*/ 2147483647 h 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6"/>
                <a:gd name="T61" fmla="*/ 0 h 75"/>
                <a:gd name="T62" fmla="*/ 66 w 66"/>
                <a:gd name="T63" fmla="*/ 75 h 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6" h="75">
                  <a:moveTo>
                    <a:pt x="66" y="55"/>
                  </a:moveTo>
                  <a:lnTo>
                    <a:pt x="14" y="75"/>
                  </a:lnTo>
                  <a:lnTo>
                    <a:pt x="0" y="48"/>
                  </a:lnTo>
                  <a:lnTo>
                    <a:pt x="33" y="4"/>
                  </a:lnTo>
                  <a:lnTo>
                    <a:pt x="33" y="3"/>
                  </a:lnTo>
                  <a:lnTo>
                    <a:pt x="34" y="3"/>
                  </a:lnTo>
                  <a:lnTo>
                    <a:pt x="36" y="2"/>
                  </a:lnTo>
                  <a:lnTo>
                    <a:pt x="38" y="1"/>
                  </a:lnTo>
                  <a:lnTo>
                    <a:pt x="40" y="0"/>
                  </a:lnTo>
                  <a:lnTo>
                    <a:pt x="43" y="0"/>
                  </a:lnTo>
                  <a:lnTo>
                    <a:pt x="46" y="0"/>
                  </a:lnTo>
                  <a:lnTo>
                    <a:pt x="49" y="1"/>
                  </a:lnTo>
                  <a:lnTo>
                    <a:pt x="52" y="3"/>
                  </a:lnTo>
                  <a:lnTo>
                    <a:pt x="55" y="6"/>
                  </a:lnTo>
                  <a:lnTo>
                    <a:pt x="58" y="10"/>
                  </a:lnTo>
                  <a:lnTo>
                    <a:pt x="60" y="15"/>
                  </a:lnTo>
                  <a:lnTo>
                    <a:pt x="62" y="22"/>
                  </a:lnTo>
                  <a:lnTo>
                    <a:pt x="64" y="31"/>
                  </a:lnTo>
                  <a:lnTo>
                    <a:pt x="65" y="42"/>
                  </a:lnTo>
                  <a:lnTo>
                    <a:pt x="66" y="5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0" name="Freeform 1707"/>
            <p:cNvSpPr>
              <a:spLocks/>
            </p:cNvSpPr>
            <p:nvPr/>
          </p:nvSpPr>
          <p:spPr bwMode="auto">
            <a:xfrm>
              <a:off x="7563041" y="2961605"/>
              <a:ext cx="18206" cy="22756"/>
            </a:xfrm>
            <a:custGeom>
              <a:avLst/>
              <a:gdLst>
                <a:gd name="T0" fmla="*/ 2147483647 w 38"/>
                <a:gd name="T1" fmla="*/ 2147483647 h 45"/>
                <a:gd name="T2" fmla="*/ 0 w 38"/>
                <a:gd name="T3" fmla="*/ 2147483647 h 45"/>
                <a:gd name="T4" fmla="*/ 2147483647 w 38"/>
                <a:gd name="T5" fmla="*/ 2147483647 h 45"/>
                <a:gd name="T6" fmla="*/ 2147483647 w 38"/>
                <a:gd name="T7" fmla="*/ 2147483647 h 45"/>
                <a:gd name="T8" fmla="*/ 2147483647 w 38"/>
                <a:gd name="T9" fmla="*/ 2147483647 h 45"/>
                <a:gd name="T10" fmla="*/ 2147483647 w 38"/>
                <a:gd name="T11" fmla="*/ 2147483647 h 45"/>
                <a:gd name="T12" fmla="*/ 2147483647 w 38"/>
                <a:gd name="T13" fmla="*/ 2147483647 h 45"/>
                <a:gd name="T14" fmla="*/ 2147483647 w 38"/>
                <a:gd name="T15" fmla="*/ 0 h 45"/>
                <a:gd name="T16" fmla="*/ 2147483647 w 38"/>
                <a:gd name="T17" fmla="*/ 2147483647 h 45"/>
                <a:gd name="T18" fmla="*/ 2147483647 w 38"/>
                <a:gd name="T19" fmla="*/ 2147483647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
                <a:gd name="T31" fmla="*/ 0 h 45"/>
                <a:gd name="T32" fmla="*/ 38 w 38"/>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 h="45">
                  <a:moveTo>
                    <a:pt x="2" y="29"/>
                  </a:moveTo>
                  <a:lnTo>
                    <a:pt x="0" y="38"/>
                  </a:lnTo>
                  <a:lnTo>
                    <a:pt x="7" y="36"/>
                  </a:lnTo>
                  <a:lnTo>
                    <a:pt x="19" y="45"/>
                  </a:lnTo>
                  <a:lnTo>
                    <a:pt x="24" y="41"/>
                  </a:lnTo>
                  <a:lnTo>
                    <a:pt x="38" y="14"/>
                  </a:lnTo>
                  <a:lnTo>
                    <a:pt x="35" y="10"/>
                  </a:lnTo>
                  <a:lnTo>
                    <a:pt x="19" y="0"/>
                  </a:lnTo>
                  <a:lnTo>
                    <a:pt x="15" y="2"/>
                  </a:lnTo>
                  <a:lnTo>
                    <a:pt x="2" y="2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1" name="Freeform 1708"/>
            <p:cNvSpPr>
              <a:spLocks/>
            </p:cNvSpPr>
            <p:nvPr/>
          </p:nvSpPr>
          <p:spPr bwMode="auto">
            <a:xfrm>
              <a:off x="8121340" y="2805342"/>
              <a:ext cx="25791" cy="28826"/>
            </a:xfrm>
            <a:custGeom>
              <a:avLst/>
              <a:gdLst>
                <a:gd name="T0" fmla="*/ 2147483647 w 53"/>
                <a:gd name="T1" fmla="*/ 2147483647 h 61"/>
                <a:gd name="T2" fmla="*/ 2147483647 w 53"/>
                <a:gd name="T3" fmla="*/ 2147483647 h 61"/>
                <a:gd name="T4" fmla="*/ 0 w 53"/>
                <a:gd name="T5" fmla="*/ 2147483647 h 61"/>
                <a:gd name="T6" fmla="*/ 2147483647 w 53"/>
                <a:gd name="T7" fmla="*/ 2147483647 h 61"/>
                <a:gd name="T8" fmla="*/ 2147483647 w 53"/>
                <a:gd name="T9" fmla="*/ 2147483647 h 61"/>
                <a:gd name="T10" fmla="*/ 2147483647 w 53"/>
                <a:gd name="T11" fmla="*/ 0 h 61"/>
                <a:gd name="T12" fmla="*/ 2147483647 w 53"/>
                <a:gd name="T13" fmla="*/ 2147483647 h 61"/>
                <a:gd name="T14" fmla="*/ 0 60000 65536"/>
                <a:gd name="T15" fmla="*/ 0 60000 65536"/>
                <a:gd name="T16" fmla="*/ 0 60000 65536"/>
                <a:gd name="T17" fmla="*/ 0 60000 65536"/>
                <a:gd name="T18" fmla="*/ 0 60000 65536"/>
                <a:gd name="T19" fmla="*/ 0 60000 65536"/>
                <a:gd name="T20" fmla="*/ 0 60000 65536"/>
                <a:gd name="T21" fmla="*/ 0 w 53"/>
                <a:gd name="T22" fmla="*/ 0 h 61"/>
                <a:gd name="T23" fmla="*/ 53 w 53"/>
                <a:gd name="T24" fmla="*/ 61 h 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61">
                  <a:moveTo>
                    <a:pt x="43" y="1"/>
                  </a:moveTo>
                  <a:lnTo>
                    <a:pt x="12" y="19"/>
                  </a:lnTo>
                  <a:lnTo>
                    <a:pt x="0" y="61"/>
                  </a:lnTo>
                  <a:lnTo>
                    <a:pt x="8" y="61"/>
                  </a:lnTo>
                  <a:lnTo>
                    <a:pt x="53" y="19"/>
                  </a:lnTo>
                  <a:lnTo>
                    <a:pt x="49" y="0"/>
                  </a:lnTo>
                  <a:lnTo>
                    <a:pt x="43" y="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2" name="Freeform 1709"/>
            <p:cNvSpPr>
              <a:spLocks/>
            </p:cNvSpPr>
            <p:nvPr/>
          </p:nvSpPr>
          <p:spPr bwMode="auto">
            <a:xfrm>
              <a:off x="8174438" y="2957054"/>
              <a:ext cx="15172" cy="24273"/>
            </a:xfrm>
            <a:custGeom>
              <a:avLst/>
              <a:gdLst>
                <a:gd name="T0" fmla="*/ 2147483647 w 34"/>
                <a:gd name="T1" fmla="*/ 0 h 47"/>
                <a:gd name="T2" fmla="*/ 2147483647 w 34"/>
                <a:gd name="T3" fmla="*/ 2147483647 h 47"/>
                <a:gd name="T4" fmla="*/ 2147483647 w 34"/>
                <a:gd name="T5" fmla="*/ 2147483647 h 47"/>
                <a:gd name="T6" fmla="*/ 2147483647 w 34"/>
                <a:gd name="T7" fmla="*/ 2147483647 h 47"/>
                <a:gd name="T8" fmla="*/ 2147483647 w 34"/>
                <a:gd name="T9" fmla="*/ 2147483647 h 47"/>
                <a:gd name="T10" fmla="*/ 0 w 34"/>
                <a:gd name="T11" fmla="*/ 2147483647 h 47"/>
                <a:gd name="T12" fmla="*/ 2147483647 w 34"/>
                <a:gd name="T13" fmla="*/ 0 h 47"/>
                <a:gd name="T14" fmla="*/ 0 60000 65536"/>
                <a:gd name="T15" fmla="*/ 0 60000 65536"/>
                <a:gd name="T16" fmla="*/ 0 60000 65536"/>
                <a:gd name="T17" fmla="*/ 0 60000 65536"/>
                <a:gd name="T18" fmla="*/ 0 60000 65536"/>
                <a:gd name="T19" fmla="*/ 0 60000 65536"/>
                <a:gd name="T20" fmla="*/ 0 60000 65536"/>
                <a:gd name="T21" fmla="*/ 0 w 34"/>
                <a:gd name="T22" fmla="*/ 0 h 47"/>
                <a:gd name="T23" fmla="*/ 34 w 34"/>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47">
                  <a:moveTo>
                    <a:pt x="6" y="0"/>
                  </a:moveTo>
                  <a:lnTo>
                    <a:pt x="16" y="3"/>
                  </a:lnTo>
                  <a:lnTo>
                    <a:pt x="19" y="21"/>
                  </a:lnTo>
                  <a:lnTo>
                    <a:pt x="34" y="47"/>
                  </a:lnTo>
                  <a:lnTo>
                    <a:pt x="16" y="36"/>
                  </a:lnTo>
                  <a:lnTo>
                    <a:pt x="0" y="5"/>
                  </a:lnTo>
                  <a:lnTo>
                    <a:pt x="6"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3" name="Freeform 1710"/>
            <p:cNvSpPr>
              <a:spLocks/>
            </p:cNvSpPr>
            <p:nvPr/>
          </p:nvSpPr>
          <p:spPr bwMode="auto">
            <a:xfrm>
              <a:off x="8203264" y="2975258"/>
              <a:ext cx="12137" cy="12137"/>
            </a:xfrm>
            <a:custGeom>
              <a:avLst/>
              <a:gdLst>
                <a:gd name="T0" fmla="*/ 0 w 24"/>
                <a:gd name="T1" fmla="*/ 0 h 25"/>
                <a:gd name="T2" fmla="*/ 2147483647 w 24"/>
                <a:gd name="T3" fmla="*/ 2147483647 h 25"/>
                <a:gd name="T4" fmla="*/ 2147483647 w 24"/>
                <a:gd name="T5" fmla="*/ 2147483647 h 25"/>
                <a:gd name="T6" fmla="*/ 0 w 24"/>
                <a:gd name="T7" fmla="*/ 0 h 25"/>
                <a:gd name="T8" fmla="*/ 0 60000 65536"/>
                <a:gd name="T9" fmla="*/ 0 60000 65536"/>
                <a:gd name="T10" fmla="*/ 0 60000 65536"/>
                <a:gd name="T11" fmla="*/ 0 60000 65536"/>
                <a:gd name="T12" fmla="*/ 0 w 24"/>
                <a:gd name="T13" fmla="*/ 0 h 25"/>
                <a:gd name="T14" fmla="*/ 24 w 24"/>
                <a:gd name="T15" fmla="*/ 25 h 25"/>
              </a:gdLst>
              <a:ahLst/>
              <a:cxnLst>
                <a:cxn ang="T8">
                  <a:pos x="T0" y="T1"/>
                </a:cxn>
                <a:cxn ang="T9">
                  <a:pos x="T2" y="T3"/>
                </a:cxn>
                <a:cxn ang="T10">
                  <a:pos x="T4" y="T5"/>
                </a:cxn>
                <a:cxn ang="T11">
                  <a:pos x="T6" y="T7"/>
                </a:cxn>
              </a:cxnLst>
              <a:rect l="T12" t="T13" r="T14" b="T15"/>
              <a:pathLst>
                <a:path w="24" h="25">
                  <a:moveTo>
                    <a:pt x="0" y="0"/>
                  </a:moveTo>
                  <a:lnTo>
                    <a:pt x="24" y="25"/>
                  </a:lnTo>
                  <a:lnTo>
                    <a:pt x="5" y="14"/>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4" name="Freeform 1403"/>
            <p:cNvSpPr>
              <a:spLocks/>
            </p:cNvSpPr>
            <p:nvPr/>
          </p:nvSpPr>
          <p:spPr bwMode="auto">
            <a:xfrm>
              <a:off x="7417399" y="4392242"/>
              <a:ext cx="224533" cy="188122"/>
            </a:xfrm>
            <a:custGeom>
              <a:avLst/>
              <a:gdLst>
                <a:gd name="T0" fmla="*/ 2147483647 w 448"/>
                <a:gd name="T1" fmla="*/ 2147483647 h 377"/>
                <a:gd name="T2" fmla="*/ 2147483647 w 448"/>
                <a:gd name="T3" fmla="*/ 2147483647 h 377"/>
                <a:gd name="T4" fmla="*/ 2147483647 w 448"/>
                <a:gd name="T5" fmla="*/ 2147483647 h 377"/>
                <a:gd name="T6" fmla="*/ 2147483647 w 448"/>
                <a:gd name="T7" fmla="*/ 2147483647 h 377"/>
                <a:gd name="T8" fmla="*/ 2147483647 w 448"/>
                <a:gd name="T9" fmla="*/ 2147483647 h 377"/>
                <a:gd name="T10" fmla="*/ 2147483647 w 448"/>
                <a:gd name="T11" fmla="*/ 2147483647 h 377"/>
                <a:gd name="T12" fmla="*/ 2147483647 w 448"/>
                <a:gd name="T13" fmla="*/ 2147483647 h 377"/>
                <a:gd name="T14" fmla="*/ 2147483647 w 448"/>
                <a:gd name="T15" fmla="*/ 2147483647 h 377"/>
                <a:gd name="T16" fmla="*/ 2147483647 w 448"/>
                <a:gd name="T17" fmla="*/ 2147483647 h 377"/>
                <a:gd name="T18" fmla="*/ 2147483647 w 448"/>
                <a:gd name="T19" fmla="*/ 2147483647 h 377"/>
                <a:gd name="T20" fmla="*/ 2147483647 w 448"/>
                <a:gd name="T21" fmla="*/ 2147483647 h 377"/>
                <a:gd name="T22" fmla="*/ 2147483647 w 448"/>
                <a:gd name="T23" fmla="*/ 2147483647 h 377"/>
                <a:gd name="T24" fmla="*/ 2147483647 w 448"/>
                <a:gd name="T25" fmla="*/ 2147483647 h 377"/>
                <a:gd name="T26" fmla="*/ 2147483647 w 448"/>
                <a:gd name="T27" fmla="*/ 2147483647 h 377"/>
                <a:gd name="T28" fmla="*/ 2147483647 w 448"/>
                <a:gd name="T29" fmla="*/ 2147483647 h 377"/>
                <a:gd name="T30" fmla="*/ 2147483647 w 448"/>
                <a:gd name="T31" fmla="*/ 2147483647 h 377"/>
                <a:gd name="T32" fmla="*/ 2147483647 w 448"/>
                <a:gd name="T33" fmla="*/ 2147483647 h 377"/>
                <a:gd name="T34" fmla="*/ 2147483647 w 448"/>
                <a:gd name="T35" fmla="*/ 2147483647 h 377"/>
                <a:gd name="T36" fmla="*/ 2147483647 w 448"/>
                <a:gd name="T37" fmla="*/ 2147483647 h 377"/>
                <a:gd name="T38" fmla="*/ 2147483647 w 448"/>
                <a:gd name="T39" fmla="*/ 2147483647 h 377"/>
                <a:gd name="T40" fmla="*/ 2147483647 w 448"/>
                <a:gd name="T41" fmla="*/ 2147483647 h 377"/>
                <a:gd name="T42" fmla="*/ 2147483647 w 448"/>
                <a:gd name="T43" fmla="*/ 2147483647 h 377"/>
                <a:gd name="T44" fmla="*/ 2147483647 w 448"/>
                <a:gd name="T45" fmla="*/ 2147483647 h 377"/>
                <a:gd name="T46" fmla="*/ 2147483647 w 448"/>
                <a:gd name="T47" fmla="*/ 2147483647 h 377"/>
                <a:gd name="T48" fmla="*/ 2147483647 w 448"/>
                <a:gd name="T49" fmla="*/ 2147483647 h 377"/>
                <a:gd name="T50" fmla="*/ 2147483647 w 448"/>
                <a:gd name="T51" fmla="*/ 2147483647 h 377"/>
                <a:gd name="T52" fmla="*/ 2147483647 w 448"/>
                <a:gd name="T53" fmla="*/ 2147483647 h 377"/>
                <a:gd name="T54" fmla="*/ 2147483647 w 448"/>
                <a:gd name="T55" fmla="*/ 2147483647 h 377"/>
                <a:gd name="T56" fmla="*/ 2147483647 w 448"/>
                <a:gd name="T57" fmla="*/ 2147483647 h 377"/>
                <a:gd name="T58" fmla="*/ 2147483647 w 448"/>
                <a:gd name="T59" fmla="*/ 2147483647 h 377"/>
                <a:gd name="T60" fmla="*/ 2147483647 w 448"/>
                <a:gd name="T61" fmla="*/ 2147483647 h 377"/>
                <a:gd name="T62" fmla="*/ 2147483647 w 448"/>
                <a:gd name="T63" fmla="*/ 2147483647 h 377"/>
                <a:gd name="T64" fmla="*/ 2147483647 w 448"/>
                <a:gd name="T65" fmla="*/ 2147483647 h 377"/>
                <a:gd name="T66" fmla="*/ 2147483647 w 448"/>
                <a:gd name="T67" fmla="*/ 2147483647 h 377"/>
                <a:gd name="T68" fmla="*/ 2147483647 w 448"/>
                <a:gd name="T69" fmla="*/ 2147483647 h 377"/>
                <a:gd name="T70" fmla="*/ 2147483647 w 448"/>
                <a:gd name="T71" fmla="*/ 2147483647 h 377"/>
                <a:gd name="T72" fmla="*/ 2147483647 w 448"/>
                <a:gd name="T73" fmla="*/ 2147483647 h 377"/>
                <a:gd name="T74" fmla="*/ 2147483647 w 448"/>
                <a:gd name="T75" fmla="*/ 2147483647 h 377"/>
                <a:gd name="T76" fmla="*/ 2147483647 w 448"/>
                <a:gd name="T77" fmla="*/ 2147483647 h 377"/>
                <a:gd name="T78" fmla="*/ 2147483647 w 448"/>
                <a:gd name="T79" fmla="*/ 2147483647 h 377"/>
                <a:gd name="T80" fmla="*/ 2147483647 w 448"/>
                <a:gd name="T81" fmla="*/ 2147483647 h 377"/>
                <a:gd name="T82" fmla="*/ 2147483647 w 448"/>
                <a:gd name="T83" fmla="*/ 2147483647 h 377"/>
                <a:gd name="T84" fmla="*/ 2147483647 w 448"/>
                <a:gd name="T85" fmla="*/ 2147483647 h 3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48"/>
                <a:gd name="T130" fmla="*/ 0 h 377"/>
                <a:gd name="T131" fmla="*/ 448 w 448"/>
                <a:gd name="T132" fmla="*/ 377 h 3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48" h="377">
                  <a:moveTo>
                    <a:pt x="438" y="94"/>
                  </a:moveTo>
                  <a:lnTo>
                    <a:pt x="441" y="201"/>
                  </a:lnTo>
                  <a:lnTo>
                    <a:pt x="441" y="258"/>
                  </a:lnTo>
                  <a:lnTo>
                    <a:pt x="437" y="276"/>
                  </a:lnTo>
                  <a:lnTo>
                    <a:pt x="442" y="289"/>
                  </a:lnTo>
                  <a:lnTo>
                    <a:pt x="448" y="377"/>
                  </a:lnTo>
                  <a:lnTo>
                    <a:pt x="431" y="369"/>
                  </a:lnTo>
                  <a:lnTo>
                    <a:pt x="391" y="331"/>
                  </a:lnTo>
                  <a:lnTo>
                    <a:pt x="374" y="336"/>
                  </a:lnTo>
                  <a:lnTo>
                    <a:pt x="358" y="334"/>
                  </a:lnTo>
                  <a:lnTo>
                    <a:pt x="352" y="339"/>
                  </a:lnTo>
                  <a:lnTo>
                    <a:pt x="348" y="336"/>
                  </a:lnTo>
                  <a:lnTo>
                    <a:pt x="345" y="344"/>
                  </a:lnTo>
                  <a:lnTo>
                    <a:pt x="335" y="341"/>
                  </a:lnTo>
                  <a:lnTo>
                    <a:pt x="297" y="346"/>
                  </a:lnTo>
                  <a:lnTo>
                    <a:pt x="308" y="318"/>
                  </a:lnTo>
                  <a:lnTo>
                    <a:pt x="320" y="304"/>
                  </a:lnTo>
                  <a:lnTo>
                    <a:pt x="336" y="302"/>
                  </a:lnTo>
                  <a:lnTo>
                    <a:pt x="349" y="309"/>
                  </a:lnTo>
                  <a:lnTo>
                    <a:pt x="349" y="303"/>
                  </a:lnTo>
                  <a:lnTo>
                    <a:pt x="342" y="296"/>
                  </a:lnTo>
                  <a:lnTo>
                    <a:pt x="348" y="292"/>
                  </a:lnTo>
                  <a:lnTo>
                    <a:pt x="331" y="283"/>
                  </a:lnTo>
                  <a:lnTo>
                    <a:pt x="335" y="282"/>
                  </a:lnTo>
                  <a:lnTo>
                    <a:pt x="338" y="269"/>
                  </a:lnTo>
                  <a:lnTo>
                    <a:pt x="326" y="254"/>
                  </a:lnTo>
                  <a:lnTo>
                    <a:pt x="323" y="233"/>
                  </a:lnTo>
                  <a:lnTo>
                    <a:pt x="312" y="219"/>
                  </a:lnTo>
                  <a:lnTo>
                    <a:pt x="301" y="217"/>
                  </a:lnTo>
                  <a:lnTo>
                    <a:pt x="293" y="207"/>
                  </a:lnTo>
                  <a:lnTo>
                    <a:pt x="246" y="190"/>
                  </a:lnTo>
                  <a:lnTo>
                    <a:pt x="181" y="175"/>
                  </a:lnTo>
                  <a:lnTo>
                    <a:pt x="168" y="168"/>
                  </a:lnTo>
                  <a:lnTo>
                    <a:pt x="163" y="156"/>
                  </a:lnTo>
                  <a:lnTo>
                    <a:pt x="149" y="155"/>
                  </a:lnTo>
                  <a:lnTo>
                    <a:pt x="148" y="160"/>
                  </a:lnTo>
                  <a:lnTo>
                    <a:pt x="124" y="141"/>
                  </a:lnTo>
                  <a:lnTo>
                    <a:pt x="126" y="111"/>
                  </a:lnTo>
                  <a:lnTo>
                    <a:pt x="109" y="154"/>
                  </a:lnTo>
                  <a:lnTo>
                    <a:pt x="103" y="159"/>
                  </a:lnTo>
                  <a:lnTo>
                    <a:pt x="85" y="159"/>
                  </a:lnTo>
                  <a:lnTo>
                    <a:pt x="81" y="128"/>
                  </a:lnTo>
                  <a:lnTo>
                    <a:pt x="76" y="128"/>
                  </a:lnTo>
                  <a:lnTo>
                    <a:pt x="62" y="113"/>
                  </a:lnTo>
                  <a:lnTo>
                    <a:pt x="44" y="110"/>
                  </a:lnTo>
                  <a:lnTo>
                    <a:pt x="45" y="103"/>
                  </a:lnTo>
                  <a:lnTo>
                    <a:pt x="53" y="100"/>
                  </a:lnTo>
                  <a:lnTo>
                    <a:pt x="75" y="102"/>
                  </a:lnTo>
                  <a:lnTo>
                    <a:pt x="98" y="91"/>
                  </a:lnTo>
                  <a:lnTo>
                    <a:pt x="116" y="94"/>
                  </a:lnTo>
                  <a:lnTo>
                    <a:pt x="123" y="91"/>
                  </a:lnTo>
                  <a:lnTo>
                    <a:pt x="127" y="73"/>
                  </a:lnTo>
                  <a:lnTo>
                    <a:pt x="87" y="84"/>
                  </a:lnTo>
                  <a:lnTo>
                    <a:pt x="61" y="84"/>
                  </a:lnTo>
                  <a:lnTo>
                    <a:pt x="50" y="78"/>
                  </a:lnTo>
                  <a:lnTo>
                    <a:pt x="36" y="53"/>
                  </a:lnTo>
                  <a:lnTo>
                    <a:pt x="15" y="47"/>
                  </a:lnTo>
                  <a:lnTo>
                    <a:pt x="14" y="52"/>
                  </a:lnTo>
                  <a:lnTo>
                    <a:pt x="0" y="46"/>
                  </a:lnTo>
                  <a:lnTo>
                    <a:pt x="13" y="22"/>
                  </a:lnTo>
                  <a:lnTo>
                    <a:pt x="37" y="16"/>
                  </a:lnTo>
                  <a:lnTo>
                    <a:pt x="52" y="3"/>
                  </a:lnTo>
                  <a:lnTo>
                    <a:pt x="62" y="0"/>
                  </a:lnTo>
                  <a:lnTo>
                    <a:pt x="84" y="3"/>
                  </a:lnTo>
                  <a:lnTo>
                    <a:pt x="105" y="18"/>
                  </a:lnTo>
                  <a:lnTo>
                    <a:pt x="132" y="18"/>
                  </a:lnTo>
                  <a:lnTo>
                    <a:pt x="140" y="38"/>
                  </a:lnTo>
                  <a:lnTo>
                    <a:pt x="137" y="71"/>
                  </a:lnTo>
                  <a:lnTo>
                    <a:pt x="141" y="89"/>
                  </a:lnTo>
                  <a:lnTo>
                    <a:pt x="151" y="104"/>
                  </a:lnTo>
                  <a:lnTo>
                    <a:pt x="153" y="93"/>
                  </a:lnTo>
                  <a:lnTo>
                    <a:pt x="161" y="96"/>
                  </a:lnTo>
                  <a:lnTo>
                    <a:pt x="171" y="121"/>
                  </a:lnTo>
                  <a:lnTo>
                    <a:pt x="185" y="129"/>
                  </a:lnTo>
                  <a:lnTo>
                    <a:pt x="201" y="128"/>
                  </a:lnTo>
                  <a:lnTo>
                    <a:pt x="205" y="119"/>
                  </a:lnTo>
                  <a:lnTo>
                    <a:pt x="232" y="94"/>
                  </a:lnTo>
                  <a:lnTo>
                    <a:pt x="237" y="81"/>
                  </a:lnTo>
                  <a:lnTo>
                    <a:pt x="265" y="76"/>
                  </a:lnTo>
                  <a:lnTo>
                    <a:pt x="272" y="72"/>
                  </a:lnTo>
                  <a:lnTo>
                    <a:pt x="275" y="61"/>
                  </a:lnTo>
                  <a:lnTo>
                    <a:pt x="299" y="46"/>
                  </a:lnTo>
                  <a:lnTo>
                    <a:pt x="378" y="82"/>
                  </a:lnTo>
                  <a:lnTo>
                    <a:pt x="412" y="85"/>
                  </a:lnTo>
                  <a:lnTo>
                    <a:pt x="427" y="95"/>
                  </a:lnTo>
                  <a:lnTo>
                    <a:pt x="438" y="9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5" name="Freeform 1404"/>
            <p:cNvSpPr>
              <a:spLocks/>
            </p:cNvSpPr>
            <p:nvPr/>
          </p:nvSpPr>
          <p:spPr bwMode="auto">
            <a:xfrm>
              <a:off x="7637380" y="4437755"/>
              <a:ext cx="210879" cy="174468"/>
            </a:xfrm>
            <a:custGeom>
              <a:avLst/>
              <a:gdLst>
                <a:gd name="T0" fmla="*/ 2147483647 w 427"/>
                <a:gd name="T1" fmla="*/ 0 h 350"/>
                <a:gd name="T2" fmla="*/ 2147483647 w 427"/>
                <a:gd name="T3" fmla="*/ 2147483647 h 350"/>
                <a:gd name="T4" fmla="*/ 2147483647 w 427"/>
                <a:gd name="T5" fmla="*/ 2147483647 h 350"/>
                <a:gd name="T6" fmla="*/ 0 w 427"/>
                <a:gd name="T7" fmla="*/ 2147483647 h 350"/>
                <a:gd name="T8" fmla="*/ 2147483647 w 427"/>
                <a:gd name="T9" fmla="*/ 2147483647 h 350"/>
                <a:gd name="T10" fmla="*/ 2147483647 w 427"/>
                <a:gd name="T11" fmla="*/ 2147483647 h 350"/>
                <a:gd name="T12" fmla="*/ 2147483647 w 427"/>
                <a:gd name="T13" fmla="*/ 2147483647 h 350"/>
                <a:gd name="T14" fmla="*/ 2147483647 w 427"/>
                <a:gd name="T15" fmla="*/ 2147483647 h 350"/>
                <a:gd name="T16" fmla="*/ 2147483647 w 427"/>
                <a:gd name="T17" fmla="*/ 2147483647 h 350"/>
                <a:gd name="T18" fmla="*/ 2147483647 w 427"/>
                <a:gd name="T19" fmla="*/ 2147483647 h 350"/>
                <a:gd name="T20" fmla="*/ 2147483647 w 427"/>
                <a:gd name="T21" fmla="*/ 2147483647 h 350"/>
                <a:gd name="T22" fmla="*/ 2147483647 w 427"/>
                <a:gd name="T23" fmla="*/ 2147483647 h 350"/>
                <a:gd name="T24" fmla="*/ 2147483647 w 427"/>
                <a:gd name="T25" fmla="*/ 2147483647 h 350"/>
                <a:gd name="T26" fmla="*/ 2147483647 w 427"/>
                <a:gd name="T27" fmla="*/ 2147483647 h 350"/>
                <a:gd name="T28" fmla="*/ 2147483647 w 427"/>
                <a:gd name="T29" fmla="*/ 2147483647 h 350"/>
                <a:gd name="T30" fmla="*/ 2147483647 w 427"/>
                <a:gd name="T31" fmla="*/ 2147483647 h 350"/>
                <a:gd name="T32" fmla="*/ 2147483647 w 427"/>
                <a:gd name="T33" fmla="*/ 2147483647 h 350"/>
                <a:gd name="T34" fmla="*/ 2147483647 w 427"/>
                <a:gd name="T35" fmla="*/ 2147483647 h 350"/>
                <a:gd name="T36" fmla="*/ 2147483647 w 427"/>
                <a:gd name="T37" fmla="*/ 2147483647 h 350"/>
                <a:gd name="T38" fmla="*/ 2147483647 w 427"/>
                <a:gd name="T39" fmla="*/ 2147483647 h 350"/>
                <a:gd name="T40" fmla="*/ 2147483647 w 427"/>
                <a:gd name="T41" fmla="*/ 2147483647 h 350"/>
                <a:gd name="T42" fmla="*/ 2147483647 w 427"/>
                <a:gd name="T43" fmla="*/ 2147483647 h 350"/>
                <a:gd name="T44" fmla="*/ 2147483647 w 427"/>
                <a:gd name="T45" fmla="*/ 2147483647 h 350"/>
                <a:gd name="T46" fmla="*/ 2147483647 w 427"/>
                <a:gd name="T47" fmla="*/ 2147483647 h 350"/>
                <a:gd name="T48" fmla="*/ 2147483647 w 427"/>
                <a:gd name="T49" fmla="*/ 2147483647 h 350"/>
                <a:gd name="T50" fmla="*/ 2147483647 w 427"/>
                <a:gd name="T51" fmla="*/ 2147483647 h 350"/>
                <a:gd name="T52" fmla="*/ 2147483647 w 427"/>
                <a:gd name="T53" fmla="*/ 2147483647 h 350"/>
                <a:gd name="T54" fmla="*/ 2147483647 w 427"/>
                <a:gd name="T55" fmla="*/ 2147483647 h 350"/>
                <a:gd name="T56" fmla="*/ 2147483647 w 427"/>
                <a:gd name="T57" fmla="*/ 2147483647 h 350"/>
                <a:gd name="T58" fmla="*/ 2147483647 w 427"/>
                <a:gd name="T59" fmla="*/ 2147483647 h 350"/>
                <a:gd name="T60" fmla="*/ 2147483647 w 427"/>
                <a:gd name="T61" fmla="*/ 2147483647 h 350"/>
                <a:gd name="T62" fmla="*/ 2147483647 w 427"/>
                <a:gd name="T63" fmla="*/ 2147483647 h 350"/>
                <a:gd name="T64" fmla="*/ 2147483647 w 427"/>
                <a:gd name="T65" fmla="*/ 2147483647 h 350"/>
                <a:gd name="T66" fmla="*/ 2147483647 w 427"/>
                <a:gd name="T67" fmla="*/ 2147483647 h 350"/>
                <a:gd name="T68" fmla="*/ 2147483647 w 427"/>
                <a:gd name="T69" fmla="*/ 2147483647 h 350"/>
                <a:gd name="T70" fmla="*/ 2147483647 w 427"/>
                <a:gd name="T71" fmla="*/ 2147483647 h 350"/>
                <a:gd name="T72" fmla="*/ 2147483647 w 427"/>
                <a:gd name="T73" fmla="*/ 2147483647 h 350"/>
                <a:gd name="T74" fmla="*/ 2147483647 w 427"/>
                <a:gd name="T75" fmla="*/ 2147483647 h 350"/>
                <a:gd name="T76" fmla="*/ 2147483647 w 427"/>
                <a:gd name="T77" fmla="*/ 2147483647 h 350"/>
                <a:gd name="T78" fmla="*/ 2147483647 w 427"/>
                <a:gd name="T79" fmla="*/ 2147483647 h 350"/>
                <a:gd name="T80" fmla="*/ 2147483647 w 427"/>
                <a:gd name="T81" fmla="*/ 2147483647 h 350"/>
                <a:gd name="T82" fmla="*/ 2147483647 w 427"/>
                <a:gd name="T83" fmla="*/ 2147483647 h 350"/>
                <a:gd name="T84" fmla="*/ 2147483647 w 427"/>
                <a:gd name="T85" fmla="*/ 2147483647 h 350"/>
                <a:gd name="T86" fmla="*/ 2147483647 w 427"/>
                <a:gd name="T87" fmla="*/ 2147483647 h 350"/>
                <a:gd name="T88" fmla="*/ 2147483647 w 427"/>
                <a:gd name="T89" fmla="*/ 2147483647 h 350"/>
                <a:gd name="T90" fmla="*/ 2147483647 w 427"/>
                <a:gd name="T91" fmla="*/ 2147483647 h 350"/>
                <a:gd name="T92" fmla="*/ 2147483647 w 427"/>
                <a:gd name="T93" fmla="*/ 2147483647 h 350"/>
                <a:gd name="T94" fmla="*/ 2147483647 w 427"/>
                <a:gd name="T95" fmla="*/ 2147483647 h 350"/>
                <a:gd name="T96" fmla="*/ 2147483647 w 427"/>
                <a:gd name="T97" fmla="*/ 2147483647 h 350"/>
                <a:gd name="T98" fmla="*/ 2147483647 w 427"/>
                <a:gd name="T99" fmla="*/ 2147483647 h 350"/>
                <a:gd name="T100" fmla="*/ 2147483647 w 427"/>
                <a:gd name="T101" fmla="*/ 2147483647 h 350"/>
                <a:gd name="T102" fmla="*/ 2147483647 w 427"/>
                <a:gd name="T103" fmla="*/ 0 h 3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27"/>
                <a:gd name="T157" fmla="*/ 0 h 350"/>
                <a:gd name="T158" fmla="*/ 427 w 427"/>
                <a:gd name="T159" fmla="*/ 350 h 3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27" h="350">
                  <a:moveTo>
                    <a:pt x="1" y="0"/>
                  </a:moveTo>
                  <a:lnTo>
                    <a:pt x="4" y="107"/>
                  </a:lnTo>
                  <a:lnTo>
                    <a:pt x="4" y="164"/>
                  </a:lnTo>
                  <a:lnTo>
                    <a:pt x="0" y="182"/>
                  </a:lnTo>
                  <a:lnTo>
                    <a:pt x="5" y="195"/>
                  </a:lnTo>
                  <a:lnTo>
                    <a:pt x="11" y="283"/>
                  </a:lnTo>
                  <a:lnTo>
                    <a:pt x="78" y="288"/>
                  </a:lnTo>
                  <a:lnTo>
                    <a:pt x="101" y="273"/>
                  </a:lnTo>
                  <a:lnTo>
                    <a:pt x="87" y="250"/>
                  </a:lnTo>
                  <a:lnTo>
                    <a:pt x="107" y="243"/>
                  </a:lnTo>
                  <a:lnTo>
                    <a:pt x="109" y="235"/>
                  </a:lnTo>
                  <a:lnTo>
                    <a:pt x="125" y="233"/>
                  </a:lnTo>
                  <a:lnTo>
                    <a:pt x="120" y="215"/>
                  </a:lnTo>
                  <a:lnTo>
                    <a:pt x="136" y="221"/>
                  </a:lnTo>
                  <a:lnTo>
                    <a:pt x="148" y="212"/>
                  </a:lnTo>
                  <a:lnTo>
                    <a:pt x="226" y="245"/>
                  </a:lnTo>
                  <a:lnTo>
                    <a:pt x="244" y="279"/>
                  </a:lnTo>
                  <a:lnTo>
                    <a:pt x="259" y="280"/>
                  </a:lnTo>
                  <a:lnTo>
                    <a:pt x="259" y="289"/>
                  </a:lnTo>
                  <a:lnTo>
                    <a:pt x="292" y="323"/>
                  </a:lnTo>
                  <a:lnTo>
                    <a:pt x="389" y="339"/>
                  </a:lnTo>
                  <a:lnTo>
                    <a:pt x="391" y="347"/>
                  </a:lnTo>
                  <a:lnTo>
                    <a:pt x="403" y="350"/>
                  </a:lnTo>
                  <a:lnTo>
                    <a:pt x="417" y="342"/>
                  </a:lnTo>
                  <a:lnTo>
                    <a:pt x="404" y="336"/>
                  </a:lnTo>
                  <a:lnTo>
                    <a:pt x="419" y="336"/>
                  </a:lnTo>
                  <a:lnTo>
                    <a:pt x="427" y="334"/>
                  </a:lnTo>
                  <a:lnTo>
                    <a:pt x="426" y="330"/>
                  </a:lnTo>
                  <a:lnTo>
                    <a:pt x="406" y="328"/>
                  </a:lnTo>
                  <a:lnTo>
                    <a:pt x="381" y="316"/>
                  </a:lnTo>
                  <a:lnTo>
                    <a:pt x="391" y="308"/>
                  </a:lnTo>
                  <a:lnTo>
                    <a:pt x="355" y="296"/>
                  </a:lnTo>
                  <a:lnTo>
                    <a:pt x="357" y="281"/>
                  </a:lnTo>
                  <a:lnTo>
                    <a:pt x="353" y="278"/>
                  </a:lnTo>
                  <a:lnTo>
                    <a:pt x="334" y="280"/>
                  </a:lnTo>
                  <a:lnTo>
                    <a:pt x="328" y="277"/>
                  </a:lnTo>
                  <a:lnTo>
                    <a:pt x="311" y="254"/>
                  </a:lnTo>
                  <a:lnTo>
                    <a:pt x="309" y="239"/>
                  </a:lnTo>
                  <a:lnTo>
                    <a:pt x="303" y="237"/>
                  </a:lnTo>
                  <a:lnTo>
                    <a:pt x="273" y="211"/>
                  </a:lnTo>
                  <a:lnTo>
                    <a:pt x="262" y="187"/>
                  </a:lnTo>
                  <a:lnTo>
                    <a:pt x="266" y="183"/>
                  </a:lnTo>
                  <a:lnTo>
                    <a:pt x="296" y="179"/>
                  </a:lnTo>
                  <a:lnTo>
                    <a:pt x="297" y="168"/>
                  </a:lnTo>
                  <a:lnTo>
                    <a:pt x="287" y="152"/>
                  </a:lnTo>
                  <a:lnTo>
                    <a:pt x="212" y="127"/>
                  </a:lnTo>
                  <a:lnTo>
                    <a:pt x="209" y="109"/>
                  </a:lnTo>
                  <a:lnTo>
                    <a:pt x="197" y="90"/>
                  </a:lnTo>
                  <a:lnTo>
                    <a:pt x="158" y="65"/>
                  </a:lnTo>
                  <a:lnTo>
                    <a:pt x="147" y="51"/>
                  </a:lnTo>
                  <a:lnTo>
                    <a:pt x="64" y="27"/>
                  </a:lnTo>
                  <a:lnTo>
                    <a:pt x="1"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6" name="Freeform 1405"/>
            <p:cNvSpPr>
              <a:spLocks/>
            </p:cNvSpPr>
            <p:nvPr/>
          </p:nvSpPr>
          <p:spPr bwMode="auto">
            <a:xfrm>
              <a:off x="6760488" y="4242049"/>
              <a:ext cx="87993" cy="112266"/>
            </a:xfrm>
            <a:custGeom>
              <a:avLst/>
              <a:gdLst>
                <a:gd name="T0" fmla="*/ 2147483647 w 177"/>
                <a:gd name="T1" fmla="*/ 2147483647 h 226"/>
                <a:gd name="T2" fmla="*/ 2147483647 w 177"/>
                <a:gd name="T3" fmla="*/ 2147483647 h 226"/>
                <a:gd name="T4" fmla="*/ 2147483647 w 177"/>
                <a:gd name="T5" fmla="*/ 2147483647 h 226"/>
                <a:gd name="T6" fmla="*/ 2147483647 w 177"/>
                <a:gd name="T7" fmla="*/ 2147483647 h 226"/>
                <a:gd name="T8" fmla="*/ 2147483647 w 177"/>
                <a:gd name="T9" fmla="*/ 2147483647 h 226"/>
                <a:gd name="T10" fmla="*/ 2147483647 w 177"/>
                <a:gd name="T11" fmla="*/ 2147483647 h 226"/>
                <a:gd name="T12" fmla="*/ 2147483647 w 177"/>
                <a:gd name="T13" fmla="*/ 2147483647 h 226"/>
                <a:gd name="T14" fmla="*/ 2147483647 w 177"/>
                <a:gd name="T15" fmla="*/ 2147483647 h 226"/>
                <a:gd name="T16" fmla="*/ 2147483647 w 177"/>
                <a:gd name="T17" fmla="*/ 2147483647 h 226"/>
                <a:gd name="T18" fmla="*/ 2147483647 w 177"/>
                <a:gd name="T19" fmla="*/ 2147483647 h 226"/>
                <a:gd name="T20" fmla="*/ 2147483647 w 177"/>
                <a:gd name="T21" fmla="*/ 2147483647 h 226"/>
                <a:gd name="T22" fmla="*/ 2147483647 w 177"/>
                <a:gd name="T23" fmla="*/ 2147483647 h 226"/>
                <a:gd name="T24" fmla="*/ 2147483647 w 177"/>
                <a:gd name="T25" fmla="*/ 2147483647 h 226"/>
                <a:gd name="T26" fmla="*/ 2147483647 w 177"/>
                <a:gd name="T27" fmla="*/ 2147483647 h 226"/>
                <a:gd name="T28" fmla="*/ 2147483647 w 177"/>
                <a:gd name="T29" fmla="*/ 2147483647 h 226"/>
                <a:gd name="T30" fmla="*/ 2147483647 w 177"/>
                <a:gd name="T31" fmla="*/ 2147483647 h 226"/>
                <a:gd name="T32" fmla="*/ 2147483647 w 177"/>
                <a:gd name="T33" fmla="*/ 2147483647 h 226"/>
                <a:gd name="T34" fmla="*/ 2147483647 w 177"/>
                <a:gd name="T35" fmla="*/ 2147483647 h 226"/>
                <a:gd name="T36" fmla="*/ 2147483647 w 177"/>
                <a:gd name="T37" fmla="*/ 2147483647 h 226"/>
                <a:gd name="T38" fmla="*/ 0 w 177"/>
                <a:gd name="T39" fmla="*/ 0 h 226"/>
                <a:gd name="T40" fmla="*/ 2147483647 w 177"/>
                <a:gd name="T41" fmla="*/ 2147483647 h 226"/>
                <a:gd name="T42" fmla="*/ 2147483647 w 177"/>
                <a:gd name="T43" fmla="*/ 2147483647 h 226"/>
                <a:gd name="T44" fmla="*/ 2147483647 w 177"/>
                <a:gd name="T45" fmla="*/ 2147483647 h 226"/>
                <a:gd name="T46" fmla="*/ 2147483647 w 177"/>
                <a:gd name="T47" fmla="*/ 2147483647 h 226"/>
                <a:gd name="T48" fmla="*/ 2147483647 w 177"/>
                <a:gd name="T49" fmla="*/ 2147483647 h 226"/>
                <a:gd name="T50" fmla="*/ 2147483647 w 177"/>
                <a:gd name="T51" fmla="*/ 2147483647 h 2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7"/>
                <a:gd name="T79" fmla="*/ 0 h 226"/>
                <a:gd name="T80" fmla="*/ 177 w 177"/>
                <a:gd name="T81" fmla="*/ 226 h 2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7" h="226">
                  <a:moveTo>
                    <a:pt x="87" y="22"/>
                  </a:moveTo>
                  <a:lnTo>
                    <a:pt x="96" y="22"/>
                  </a:lnTo>
                  <a:lnTo>
                    <a:pt x="124" y="47"/>
                  </a:lnTo>
                  <a:lnTo>
                    <a:pt x="142" y="75"/>
                  </a:lnTo>
                  <a:lnTo>
                    <a:pt x="143" y="149"/>
                  </a:lnTo>
                  <a:lnTo>
                    <a:pt x="148" y="164"/>
                  </a:lnTo>
                  <a:lnTo>
                    <a:pt x="161" y="173"/>
                  </a:lnTo>
                  <a:lnTo>
                    <a:pt x="177" y="208"/>
                  </a:lnTo>
                  <a:lnTo>
                    <a:pt x="172" y="225"/>
                  </a:lnTo>
                  <a:lnTo>
                    <a:pt x="155" y="217"/>
                  </a:lnTo>
                  <a:lnTo>
                    <a:pt x="143" y="226"/>
                  </a:lnTo>
                  <a:lnTo>
                    <a:pt x="90" y="193"/>
                  </a:lnTo>
                  <a:lnTo>
                    <a:pt x="53" y="163"/>
                  </a:lnTo>
                  <a:lnTo>
                    <a:pt x="47" y="143"/>
                  </a:lnTo>
                  <a:lnTo>
                    <a:pt x="26" y="116"/>
                  </a:lnTo>
                  <a:lnTo>
                    <a:pt x="20" y="102"/>
                  </a:lnTo>
                  <a:lnTo>
                    <a:pt x="21" y="81"/>
                  </a:lnTo>
                  <a:lnTo>
                    <a:pt x="12" y="69"/>
                  </a:lnTo>
                  <a:lnTo>
                    <a:pt x="3" y="12"/>
                  </a:lnTo>
                  <a:lnTo>
                    <a:pt x="0" y="0"/>
                  </a:lnTo>
                  <a:lnTo>
                    <a:pt x="36" y="11"/>
                  </a:lnTo>
                  <a:lnTo>
                    <a:pt x="44" y="22"/>
                  </a:lnTo>
                  <a:lnTo>
                    <a:pt x="46" y="44"/>
                  </a:lnTo>
                  <a:lnTo>
                    <a:pt x="64" y="32"/>
                  </a:lnTo>
                  <a:lnTo>
                    <a:pt x="81" y="32"/>
                  </a:lnTo>
                  <a:lnTo>
                    <a:pt x="87" y="2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7" name="Freeform 1406"/>
            <p:cNvSpPr>
              <a:spLocks/>
            </p:cNvSpPr>
            <p:nvPr/>
          </p:nvSpPr>
          <p:spPr bwMode="auto">
            <a:xfrm>
              <a:off x="6962265" y="4237496"/>
              <a:ext cx="207844" cy="127438"/>
            </a:xfrm>
            <a:custGeom>
              <a:avLst/>
              <a:gdLst>
                <a:gd name="T0" fmla="*/ 2147483647 w 416"/>
                <a:gd name="T1" fmla="*/ 2147483647 h 258"/>
                <a:gd name="T2" fmla="*/ 2147483647 w 416"/>
                <a:gd name="T3" fmla="*/ 2147483647 h 258"/>
                <a:gd name="T4" fmla="*/ 2147483647 w 416"/>
                <a:gd name="T5" fmla="*/ 2147483647 h 258"/>
                <a:gd name="T6" fmla="*/ 2147483647 w 416"/>
                <a:gd name="T7" fmla="*/ 2147483647 h 258"/>
                <a:gd name="T8" fmla="*/ 2147483647 w 416"/>
                <a:gd name="T9" fmla="*/ 2147483647 h 258"/>
                <a:gd name="T10" fmla="*/ 2147483647 w 416"/>
                <a:gd name="T11" fmla="*/ 2147483647 h 258"/>
                <a:gd name="T12" fmla="*/ 2147483647 w 416"/>
                <a:gd name="T13" fmla="*/ 0 h 258"/>
                <a:gd name="T14" fmla="*/ 2147483647 w 416"/>
                <a:gd name="T15" fmla="*/ 2147483647 h 258"/>
                <a:gd name="T16" fmla="*/ 2147483647 w 416"/>
                <a:gd name="T17" fmla="*/ 2147483647 h 258"/>
                <a:gd name="T18" fmla="*/ 2147483647 w 416"/>
                <a:gd name="T19" fmla="*/ 2147483647 h 258"/>
                <a:gd name="T20" fmla="*/ 2147483647 w 416"/>
                <a:gd name="T21" fmla="*/ 2147483647 h 258"/>
                <a:gd name="T22" fmla="*/ 2147483647 w 416"/>
                <a:gd name="T23" fmla="*/ 2147483647 h 258"/>
                <a:gd name="T24" fmla="*/ 2147483647 w 416"/>
                <a:gd name="T25" fmla="*/ 2147483647 h 258"/>
                <a:gd name="T26" fmla="*/ 2147483647 w 416"/>
                <a:gd name="T27" fmla="*/ 2147483647 h 258"/>
                <a:gd name="T28" fmla="*/ 2147483647 w 416"/>
                <a:gd name="T29" fmla="*/ 2147483647 h 258"/>
                <a:gd name="T30" fmla="*/ 2147483647 w 416"/>
                <a:gd name="T31" fmla="*/ 2147483647 h 258"/>
                <a:gd name="T32" fmla="*/ 2147483647 w 416"/>
                <a:gd name="T33" fmla="*/ 2147483647 h 258"/>
                <a:gd name="T34" fmla="*/ 2147483647 w 416"/>
                <a:gd name="T35" fmla="*/ 2147483647 h 258"/>
                <a:gd name="T36" fmla="*/ 2147483647 w 416"/>
                <a:gd name="T37" fmla="*/ 2147483647 h 258"/>
                <a:gd name="T38" fmla="*/ 2147483647 w 416"/>
                <a:gd name="T39" fmla="*/ 2147483647 h 258"/>
                <a:gd name="T40" fmla="*/ 2147483647 w 416"/>
                <a:gd name="T41" fmla="*/ 2147483647 h 258"/>
                <a:gd name="T42" fmla="*/ 2147483647 w 416"/>
                <a:gd name="T43" fmla="*/ 2147483647 h 258"/>
                <a:gd name="T44" fmla="*/ 2147483647 w 416"/>
                <a:gd name="T45" fmla="*/ 2147483647 h 258"/>
                <a:gd name="T46" fmla="*/ 2147483647 w 416"/>
                <a:gd name="T47" fmla="*/ 2147483647 h 258"/>
                <a:gd name="T48" fmla="*/ 2147483647 w 416"/>
                <a:gd name="T49" fmla="*/ 2147483647 h 258"/>
                <a:gd name="T50" fmla="*/ 2147483647 w 416"/>
                <a:gd name="T51" fmla="*/ 2147483647 h 258"/>
                <a:gd name="T52" fmla="*/ 2147483647 w 416"/>
                <a:gd name="T53" fmla="*/ 2147483647 h 258"/>
                <a:gd name="T54" fmla="*/ 2147483647 w 416"/>
                <a:gd name="T55" fmla="*/ 2147483647 h 258"/>
                <a:gd name="T56" fmla="*/ 2147483647 w 416"/>
                <a:gd name="T57" fmla="*/ 2147483647 h 258"/>
                <a:gd name="T58" fmla="*/ 2147483647 w 416"/>
                <a:gd name="T59" fmla="*/ 2147483647 h 258"/>
                <a:gd name="T60" fmla="*/ 2147483647 w 416"/>
                <a:gd name="T61" fmla="*/ 2147483647 h 258"/>
                <a:gd name="T62" fmla="*/ 2147483647 w 416"/>
                <a:gd name="T63" fmla="*/ 2147483647 h 25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6"/>
                <a:gd name="T97" fmla="*/ 0 h 258"/>
                <a:gd name="T98" fmla="*/ 416 w 416"/>
                <a:gd name="T99" fmla="*/ 258 h 25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6" h="258">
                  <a:moveTo>
                    <a:pt x="190" y="102"/>
                  </a:moveTo>
                  <a:lnTo>
                    <a:pt x="216" y="125"/>
                  </a:lnTo>
                  <a:lnTo>
                    <a:pt x="222" y="118"/>
                  </a:lnTo>
                  <a:lnTo>
                    <a:pt x="223" y="99"/>
                  </a:lnTo>
                  <a:lnTo>
                    <a:pt x="230" y="94"/>
                  </a:lnTo>
                  <a:lnTo>
                    <a:pt x="240" y="108"/>
                  </a:lnTo>
                  <a:lnTo>
                    <a:pt x="248" y="110"/>
                  </a:lnTo>
                  <a:lnTo>
                    <a:pt x="249" y="97"/>
                  </a:lnTo>
                  <a:lnTo>
                    <a:pt x="242" y="88"/>
                  </a:lnTo>
                  <a:lnTo>
                    <a:pt x="257" y="77"/>
                  </a:lnTo>
                  <a:lnTo>
                    <a:pt x="250" y="69"/>
                  </a:lnTo>
                  <a:lnTo>
                    <a:pt x="254" y="64"/>
                  </a:lnTo>
                  <a:lnTo>
                    <a:pt x="266" y="62"/>
                  </a:lnTo>
                  <a:lnTo>
                    <a:pt x="307" y="0"/>
                  </a:lnTo>
                  <a:lnTo>
                    <a:pt x="308" y="19"/>
                  </a:lnTo>
                  <a:lnTo>
                    <a:pt x="320" y="1"/>
                  </a:lnTo>
                  <a:lnTo>
                    <a:pt x="326" y="1"/>
                  </a:lnTo>
                  <a:lnTo>
                    <a:pt x="331" y="15"/>
                  </a:lnTo>
                  <a:lnTo>
                    <a:pt x="347" y="23"/>
                  </a:lnTo>
                  <a:lnTo>
                    <a:pt x="347" y="45"/>
                  </a:lnTo>
                  <a:lnTo>
                    <a:pt x="363" y="43"/>
                  </a:lnTo>
                  <a:lnTo>
                    <a:pt x="363" y="55"/>
                  </a:lnTo>
                  <a:lnTo>
                    <a:pt x="376" y="52"/>
                  </a:lnTo>
                  <a:lnTo>
                    <a:pt x="410" y="68"/>
                  </a:lnTo>
                  <a:lnTo>
                    <a:pt x="416" y="76"/>
                  </a:lnTo>
                  <a:lnTo>
                    <a:pt x="393" y="89"/>
                  </a:lnTo>
                  <a:lnTo>
                    <a:pt x="372" y="90"/>
                  </a:lnTo>
                  <a:lnTo>
                    <a:pt x="373" y="100"/>
                  </a:lnTo>
                  <a:lnTo>
                    <a:pt x="387" y="110"/>
                  </a:lnTo>
                  <a:lnTo>
                    <a:pt x="363" y="117"/>
                  </a:lnTo>
                  <a:lnTo>
                    <a:pt x="349" y="112"/>
                  </a:lnTo>
                  <a:lnTo>
                    <a:pt x="345" y="119"/>
                  </a:lnTo>
                  <a:lnTo>
                    <a:pt x="324" y="111"/>
                  </a:lnTo>
                  <a:lnTo>
                    <a:pt x="269" y="112"/>
                  </a:lnTo>
                  <a:lnTo>
                    <a:pt x="254" y="157"/>
                  </a:lnTo>
                  <a:lnTo>
                    <a:pt x="232" y="181"/>
                  </a:lnTo>
                  <a:lnTo>
                    <a:pt x="221" y="216"/>
                  </a:lnTo>
                  <a:lnTo>
                    <a:pt x="213" y="231"/>
                  </a:lnTo>
                  <a:lnTo>
                    <a:pt x="197" y="238"/>
                  </a:lnTo>
                  <a:lnTo>
                    <a:pt x="164" y="246"/>
                  </a:lnTo>
                  <a:lnTo>
                    <a:pt x="144" y="240"/>
                  </a:lnTo>
                  <a:lnTo>
                    <a:pt x="139" y="233"/>
                  </a:lnTo>
                  <a:lnTo>
                    <a:pt x="117" y="232"/>
                  </a:lnTo>
                  <a:lnTo>
                    <a:pt x="90" y="256"/>
                  </a:lnTo>
                  <a:lnTo>
                    <a:pt x="68" y="258"/>
                  </a:lnTo>
                  <a:lnTo>
                    <a:pt x="58" y="254"/>
                  </a:lnTo>
                  <a:lnTo>
                    <a:pt x="41" y="258"/>
                  </a:lnTo>
                  <a:lnTo>
                    <a:pt x="30" y="255"/>
                  </a:lnTo>
                  <a:lnTo>
                    <a:pt x="19" y="252"/>
                  </a:lnTo>
                  <a:lnTo>
                    <a:pt x="1" y="221"/>
                  </a:lnTo>
                  <a:lnTo>
                    <a:pt x="0" y="210"/>
                  </a:lnTo>
                  <a:lnTo>
                    <a:pt x="5" y="207"/>
                  </a:lnTo>
                  <a:lnTo>
                    <a:pt x="10" y="218"/>
                  </a:lnTo>
                  <a:lnTo>
                    <a:pt x="21" y="222"/>
                  </a:lnTo>
                  <a:lnTo>
                    <a:pt x="35" y="222"/>
                  </a:lnTo>
                  <a:lnTo>
                    <a:pt x="66" y="230"/>
                  </a:lnTo>
                  <a:lnTo>
                    <a:pt x="73" y="206"/>
                  </a:lnTo>
                  <a:lnTo>
                    <a:pt x="71" y="198"/>
                  </a:lnTo>
                  <a:lnTo>
                    <a:pt x="81" y="198"/>
                  </a:lnTo>
                  <a:lnTo>
                    <a:pt x="81" y="187"/>
                  </a:lnTo>
                  <a:lnTo>
                    <a:pt x="88" y="177"/>
                  </a:lnTo>
                  <a:lnTo>
                    <a:pt x="141" y="166"/>
                  </a:lnTo>
                  <a:lnTo>
                    <a:pt x="180" y="121"/>
                  </a:lnTo>
                  <a:lnTo>
                    <a:pt x="190" y="10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8" name="Freeform 1407"/>
            <p:cNvSpPr>
              <a:spLocks/>
            </p:cNvSpPr>
            <p:nvPr/>
          </p:nvSpPr>
          <p:spPr bwMode="auto">
            <a:xfrm>
              <a:off x="6950127" y="4292113"/>
              <a:ext cx="212396" cy="180537"/>
            </a:xfrm>
            <a:custGeom>
              <a:avLst/>
              <a:gdLst>
                <a:gd name="T0" fmla="*/ 2147483647 w 430"/>
                <a:gd name="T1" fmla="*/ 2147483647 h 365"/>
                <a:gd name="T2" fmla="*/ 2147483647 w 430"/>
                <a:gd name="T3" fmla="*/ 2147483647 h 365"/>
                <a:gd name="T4" fmla="*/ 2147483647 w 430"/>
                <a:gd name="T5" fmla="*/ 2147483647 h 365"/>
                <a:gd name="T6" fmla="*/ 2147483647 w 430"/>
                <a:gd name="T7" fmla="*/ 2147483647 h 365"/>
                <a:gd name="T8" fmla="*/ 2147483647 w 430"/>
                <a:gd name="T9" fmla="*/ 2147483647 h 365"/>
                <a:gd name="T10" fmla="*/ 2147483647 w 430"/>
                <a:gd name="T11" fmla="*/ 2147483647 h 365"/>
                <a:gd name="T12" fmla="*/ 2147483647 w 430"/>
                <a:gd name="T13" fmla="*/ 2147483647 h 365"/>
                <a:gd name="T14" fmla="*/ 2147483647 w 430"/>
                <a:gd name="T15" fmla="*/ 2147483647 h 365"/>
                <a:gd name="T16" fmla="*/ 2147483647 w 430"/>
                <a:gd name="T17" fmla="*/ 2147483647 h 365"/>
                <a:gd name="T18" fmla="*/ 2147483647 w 430"/>
                <a:gd name="T19" fmla="*/ 2147483647 h 365"/>
                <a:gd name="T20" fmla="*/ 2147483647 w 430"/>
                <a:gd name="T21" fmla="*/ 2147483647 h 365"/>
                <a:gd name="T22" fmla="*/ 2147483647 w 430"/>
                <a:gd name="T23" fmla="*/ 2147483647 h 365"/>
                <a:gd name="T24" fmla="*/ 2147483647 w 430"/>
                <a:gd name="T25" fmla="*/ 2147483647 h 365"/>
                <a:gd name="T26" fmla="*/ 2147483647 w 430"/>
                <a:gd name="T27" fmla="*/ 2147483647 h 365"/>
                <a:gd name="T28" fmla="*/ 2147483647 w 430"/>
                <a:gd name="T29" fmla="*/ 2147483647 h 365"/>
                <a:gd name="T30" fmla="*/ 2147483647 w 430"/>
                <a:gd name="T31" fmla="*/ 2147483647 h 365"/>
                <a:gd name="T32" fmla="*/ 2147483647 w 430"/>
                <a:gd name="T33" fmla="*/ 2147483647 h 365"/>
                <a:gd name="T34" fmla="*/ 2147483647 w 430"/>
                <a:gd name="T35" fmla="*/ 2147483647 h 365"/>
                <a:gd name="T36" fmla="*/ 2147483647 w 430"/>
                <a:gd name="T37" fmla="*/ 2147483647 h 365"/>
                <a:gd name="T38" fmla="*/ 2147483647 w 430"/>
                <a:gd name="T39" fmla="*/ 2147483647 h 365"/>
                <a:gd name="T40" fmla="*/ 2147483647 w 430"/>
                <a:gd name="T41" fmla="*/ 2147483647 h 365"/>
                <a:gd name="T42" fmla="*/ 2147483647 w 430"/>
                <a:gd name="T43" fmla="*/ 2147483647 h 365"/>
                <a:gd name="T44" fmla="*/ 2147483647 w 430"/>
                <a:gd name="T45" fmla="*/ 2147483647 h 365"/>
                <a:gd name="T46" fmla="*/ 2147483647 w 430"/>
                <a:gd name="T47" fmla="*/ 2147483647 h 365"/>
                <a:gd name="T48" fmla="*/ 2147483647 w 430"/>
                <a:gd name="T49" fmla="*/ 2147483647 h 365"/>
                <a:gd name="T50" fmla="*/ 2147483647 w 430"/>
                <a:gd name="T51" fmla="*/ 2147483647 h 365"/>
                <a:gd name="T52" fmla="*/ 2147483647 w 430"/>
                <a:gd name="T53" fmla="*/ 2147483647 h 365"/>
                <a:gd name="T54" fmla="*/ 2147483647 w 430"/>
                <a:gd name="T55" fmla="*/ 2147483647 h 365"/>
                <a:gd name="T56" fmla="*/ 2147483647 w 430"/>
                <a:gd name="T57" fmla="*/ 2147483647 h 365"/>
                <a:gd name="T58" fmla="*/ 2147483647 w 430"/>
                <a:gd name="T59" fmla="*/ 2147483647 h 365"/>
                <a:gd name="T60" fmla="*/ 2147483647 w 430"/>
                <a:gd name="T61" fmla="*/ 2147483647 h 365"/>
                <a:gd name="T62" fmla="*/ 2147483647 w 430"/>
                <a:gd name="T63" fmla="*/ 2147483647 h 365"/>
                <a:gd name="T64" fmla="*/ 2147483647 w 430"/>
                <a:gd name="T65" fmla="*/ 2147483647 h 365"/>
                <a:gd name="T66" fmla="*/ 2147483647 w 430"/>
                <a:gd name="T67" fmla="*/ 2147483647 h 365"/>
                <a:gd name="T68" fmla="*/ 2147483647 w 430"/>
                <a:gd name="T69" fmla="*/ 2147483647 h 365"/>
                <a:gd name="T70" fmla="*/ 2147483647 w 430"/>
                <a:gd name="T71" fmla="*/ 2147483647 h 365"/>
                <a:gd name="T72" fmla="*/ 2147483647 w 430"/>
                <a:gd name="T73" fmla="*/ 0 h 3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30"/>
                <a:gd name="T112" fmla="*/ 0 h 365"/>
                <a:gd name="T113" fmla="*/ 430 w 430"/>
                <a:gd name="T114" fmla="*/ 365 h 3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30" h="365">
                  <a:moveTo>
                    <a:pt x="372" y="8"/>
                  </a:moveTo>
                  <a:lnTo>
                    <a:pt x="365" y="14"/>
                  </a:lnTo>
                  <a:lnTo>
                    <a:pt x="381" y="22"/>
                  </a:lnTo>
                  <a:lnTo>
                    <a:pt x="381" y="29"/>
                  </a:lnTo>
                  <a:lnTo>
                    <a:pt x="356" y="36"/>
                  </a:lnTo>
                  <a:lnTo>
                    <a:pt x="370" y="59"/>
                  </a:lnTo>
                  <a:lnTo>
                    <a:pt x="390" y="89"/>
                  </a:lnTo>
                  <a:lnTo>
                    <a:pt x="386" y="107"/>
                  </a:lnTo>
                  <a:lnTo>
                    <a:pt x="430" y="148"/>
                  </a:lnTo>
                  <a:lnTo>
                    <a:pt x="408" y="151"/>
                  </a:lnTo>
                  <a:lnTo>
                    <a:pt x="396" y="149"/>
                  </a:lnTo>
                  <a:lnTo>
                    <a:pt x="390" y="141"/>
                  </a:lnTo>
                  <a:lnTo>
                    <a:pt x="390" y="153"/>
                  </a:lnTo>
                  <a:lnTo>
                    <a:pt x="381" y="156"/>
                  </a:lnTo>
                  <a:lnTo>
                    <a:pt x="372" y="170"/>
                  </a:lnTo>
                  <a:lnTo>
                    <a:pt x="367" y="207"/>
                  </a:lnTo>
                  <a:lnTo>
                    <a:pt x="352" y="237"/>
                  </a:lnTo>
                  <a:lnTo>
                    <a:pt x="340" y="240"/>
                  </a:lnTo>
                  <a:lnTo>
                    <a:pt x="316" y="262"/>
                  </a:lnTo>
                  <a:lnTo>
                    <a:pt x="322" y="266"/>
                  </a:lnTo>
                  <a:lnTo>
                    <a:pt x="323" y="279"/>
                  </a:lnTo>
                  <a:lnTo>
                    <a:pt x="332" y="283"/>
                  </a:lnTo>
                  <a:lnTo>
                    <a:pt x="327" y="297"/>
                  </a:lnTo>
                  <a:lnTo>
                    <a:pt x="321" y="297"/>
                  </a:lnTo>
                  <a:lnTo>
                    <a:pt x="304" y="338"/>
                  </a:lnTo>
                  <a:lnTo>
                    <a:pt x="255" y="363"/>
                  </a:lnTo>
                  <a:lnTo>
                    <a:pt x="248" y="365"/>
                  </a:lnTo>
                  <a:lnTo>
                    <a:pt x="242" y="338"/>
                  </a:lnTo>
                  <a:lnTo>
                    <a:pt x="237" y="336"/>
                  </a:lnTo>
                  <a:lnTo>
                    <a:pt x="230" y="330"/>
                  </a:lnTo>
                  <a:lnTo>
                    <a:pt x="206" y="334"/>
                  </a:lnTo>
                  <a:lnTo>
                    <a:pt x="203" y="323"/>
                  </a:lnTo>
                  <a:lnTo>
                    <a:pt x="189" y="323"/>
                  </a:lnTo>
                  <a:lnTo>
                    <a:pt x="176" y="317"/>
                  </a:lnTo>
                  <a:lnTo>
                    <a:pt x="175" y="323"/>
                  </a:lnTo>
                  <a:lnTo>
                    <a:pt x="158" y="331"/>
                  </a:lnTo>
                  <a:lnTo>
                    <a:pt x="153" y="332"/>
                  </a:lnTo>
                  <a:lnTo>
                    <a:pt x="127" y="336"/>
                  </a:lnTo>
                  <a:lnTo>
                    <a:pt x="119" y="305"/>
                  </a:lnTo>
                  <a:lnTo>
                    <a:pt x="113" y="312"/>
                  </a:lnTo>
                  <a:lnTo>
                    <a:pt x="106" y="310"/>
                  </a:lnTo>
                  <a:lnTo>
                    <a:pt x="94" y="317"/>
                  </a:lnTo>
                  <a:lnTo>
                    <a:pt x="74" y="317"/>
                  </a:lnTo>
                  <a:lnTo>
                    <a:pt x="66" y="309"/>
                  </a:lnTo>
                  <a:lnTo>
                    <a:pt x="57" y="312"/>
                  </a:lnTo>
                  <a:lnTo>
                    <a:pt x="44" y="266"/>
                  </a:lnTo>
                  <a:lnTo>
                    <a:pt x="47" y="254"/>
                  </a:lnTo>
                  <a:lnTo>
                    <a:pt x="43" y="238"/>
                  </a:lnTo>
                  <a:lnTo>
                    <a:pt x="30" y="216"/>
                  </a:lnTo>
                  <a:lnTo>
                    <a:pt x="10" y="206"/>
                  </a:lnTo>
                  <a:lnTo>
                    <a:pt x="9" y="198"/>
                  </a:lnTo>
                  <a:lnTo>
                    <a:pt x="8" y="181"/>
                  </a:lnTo>
                  <a:lnTo>
                    <a:pt x="0" y="166"/>
                  </a:lnTo>
                  <a:lnTo>
                    <a:pt x="1" y="142"/>
                  </a:lnTo>
                  <a:lnTo>
                    <a:pt x="9" y="120"/>
                  </a:lnTo>
                  <a:lnTo>
                    <a:pt x="27" y="99"/>
                  </a:lnTo>
                  <a:lnTo>
                    <a:pt x="28" y="110"/>
                  </a:lnTo>
                  <a:lnTo>
                    <a:pt x="46" y="141"/>
                  </a:lnTo>
                  <a:lnTo>
                    <a:pt x="57" y="144"/>
                  </a:lnTo>
                  <a:lnTo>
                    <a:pt x="68" y="147"/>
                  </a:lnTo>
                  <a:lnTo>
                    <a:pt x="85" y="143"/>
                  </a:lnTo>
                  <a:lnTo>
                    <a:pt x="95" y="147"/>
                  </a:lnTo>
                  <a:lnTo>
                    <a:pt x="117" y="145"/>
                  </a:lnTo>
                  <a:lnTo>
                    <a:pt x="144" y="121"/>
                  </a:lnTo>
                  <a:lnTo>
                    <a:pt x="166" y="122"/>
                  </a:lnTo>
                  <a:lnTo>
                    <a:pt x="171" y="129"/>
                  </a:lnTo>
                  <a:lnTo>
                    <a:pt x="191" y="135"/>
                  </a:lnTo>
                  <a:lnTo>
                    <a:pt x="224" y="127"/>
                  </a:lnTo>
                  <a:lnTo>
                    <a:pt x="240" y="120"/>
                  </a:lnTo>
                  <a:lnTo>
                    <a:pt x="248" y="105"/>
                  </a:lnTo>
                  <a:lnTo>
                    <a:pt x="259" y="70"/>
                  </a:lnTo>
                  <a:lnTo>
                    <a:pt x="281" y="46"/>
                  </a:lnTo>
                  <a:lnTo>
                    <a:pt x="296" y="1"/>
                  </a:lnTo>
                  <a:lnTo>
                    <a:pt x="351" y="0"/>
                  </a:lnTo>
                  <a:lnTo>
                    <a:pt x="372" y="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9" name="Freeform 1408"/>
            <p:cNvSpPr>
              <a:spLocks/>
            </p:cNvSpPr>
            <p:nvPr/>
          </p:nvSpPr>
          <p:spPr bwMode="auto">
            <a:xfrm>
              <a:off x="7056326" y="4276941"/>
              <a:ext cx="30342" cy="21239"/>
            </a:xfrm>
            <a:custGeom>
              <a:avLst/>
              <a:gdLst>
                <a:gd name="T0" fmla="*/ 0 w 59"/>
                <a:gd name="T1" fmla="*/ 2147483647 h 44"/>
                <a:gd name="T2" fmla="*/ 2147483647 w 59"/>
                <a:gd name="T3" fmla="*/ 2147483647 h 44"/>
                <a:gd name="T4" fmla="*/ 2147483647 w 59"/>
                <a:gd name="T5" fmla="*/ 2147483647 h 44"/>
                <a:gd name="T6" fmla="*/ 2147483647 w 59"/>
                <a:gd name="T7" fmla="*/ 2147483647 h 44"/>
                <a:gd name="T8" fmla="*/ 2147483647 w 59"/>
                <a:gd name="T9" fmla="*/ 2147483647 h 44"/>
                <a:gd name="T10" fmla="*/ 2147483647 w 59"/>
                <a:gd name="T11" fmla="*/ 2147483647 h 44"/>
                <a:gd name="T12" fmla="*/ 2147483647 w 59"/>
                <a:gd name="T13" fmla="*/ 2147483647 h 44"/>
                <a:gd name="T14" fmla="*/ 2147483647 w 59"/>
                <a:gd name="T15" fmla="*/ 2147483647 h 44"/>
                <a:gd name="T16" fmla="*/ 2147483647 w 59"/>
                <a:gd name="T17" fmla="*/ 2147483647 h 44"/>
                <a:gd name="T18" fmla="*/ 2147483647 w 59"/>
                <a:gd name="T19" fmla="*/ 2147483647 h 44"/>
                <a:gd name="T20" fmla="*/ 2147483647 w 59"/>
                <a:gd name="T21" fmla="*/ 0 h 44"/>
                <a:gd name="T22" fmla="*/ 2147483647 w 59"/>
                <a:gd name="T23" fmla="*/ 2147483647 h 44"/>
                <a:gd name="T24" fmla="*/ 0 w 59"/>
                <a:gd name="T25" fmla="*/ 2147483647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9"/>
                <a:gd name="T40" fmla="*/ 0 h 44"/>
                <a:gd name="T41" fmla="*/ 59 w 59"/>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9" h="44">
                  <a:moveTo>
                    <a:pt x="0" y="21"/>
                  </a:moveTo>
                  <a:lnTo>
                    <a:pt x="26" y="44"/>
                  </a:lnTo>
                  <a:lnTo>
                    <a:pt x="32" y="37"/>
                  </a:lnTo>
                  <a:lnTo>
                    <a:pt x="33" y="18"/>
                  </a:lnTo>
                  <a:lnTo>
                    <a:pt x="40" y="13"/>
                  </a:lnTo>
                  <a:lnTo>
                    <a:pt x="50" y="27"/>
                  </a:lnTo>
                  <a:lnTo>
                    <a:pt x="58" y="29"/>
                  </a:lnTo>
                  <a:lnTo>
                    <a:pt x="59" y="16"/>
                  </a:lnTo>
                  <a:lnTo>
                    <a:pt x="52" y="7"/>
                  </a:lnTo>
                  <a:lnTo>
                    <a:pt x="42" y="6"/>
                  </a:lnTo>
                  <a:lnTo>
                    <a:pt x="40" y="0"/>
                  </a:lnTo>
                  <a:lnTo>
                    <a:pt x="20" y="16"/>
                  </a:lnTo>
                  <a:lnTo>
                    <a:pt x="0" y="2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0" name="Freeform 1409"/>
            <p:cNvSpPr>
              <a:spLocks/>
            </p:cNvSpPr>
            <p:nvPr/>
          </p:nvSpPr>
          <p:spPr bwMode="auto">
            <a:xfrm>
              <a:off x="6840896" y="4161641"/>
              <a:ext cx="3034" cy="7586"/>
            </a:xfrm>
            <a:custGeom>
              <a:avLst/>
              <a:gdLst>
                <a:gd name="T0" fmla="*/ 2147483647 w 7"/>
                <a:gd name="T1" fmla="*/ 0 h 15"/>
                <a:gd name="T2" fmla="*/ 2147483647 w 7"/>
                <a:gd name="T3" fmla="*/ 2147483647 h 15"/>
                <a:gd name="T4" fmla="*/ 0 w 7"/>
                <a:gd name="T5" fmla="*/ 2147483647 h 15"/>
                <a:gd name="T6" fmla="*/ 2147483647 w 7"/>
                <a:gd name="T7" fmla="*/ 0 h 15"/>
                <a:gd name="T8" fmla="*/ 0 60000 65536"/>
                <a:gd name="T9" fmla="*/ 0 60000 65536"/>
                <a:gd name="T10" fmla="*/ 0 60000 65536"/>
                <a:gd name="T11" fmla="*/ 0 60000 65536"/>
                <a:gd name="T12" fmla="*/ 0 w 7"/>
                <a:gd name="T13" fmla="*/ 0 h 15"/>
                <a:gd name="T14" fmla="*/ 7 w 7"/>
                <a:gd name="T15" fmla="*/ 15 h 15"/>
              </a:gdLst>
              <a:ahLst/>
              <a:cxnLst>
                <a:cxn ang="T8">
                  <a:pos x="T0" y="T1"/>
                </a:cxn>
                <a:cxn ang="T9">
                  <a:pos x="T2" y="T3"/>
                </a:cxn>
                <a:cxn ang="T10">
                  <a:pos x="T4" y="T5"/>
                </a:cxn>
                <a:cxn ang="T11">
                  <a:pos x="T6" y="T7"/>
                </a:cxn>
              </a:cxnLst>
              <a:rect l="T12" t="T13" r="T14" b="T15"/>
              <a:pathLst>
                <a:path w="7" h="15">
                  <a:moveTo>
                    <a:pt x="4" y="0"/>
                  </a:moveTo>
                  <a:lnTo>
                    <a:pt x="7" y="15"/>
                  </a:lnTo>
                  <a:lnTo>
                    <a:pt x="0" y="5"/>
                  </a:lnTo>
                  <a:lnTo>
                    <a:pt x="4"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1" name="Freeform 1412"/>
            <p:cNvSpPr>
              <a:spLocks/>
            </p:cNvSpPr>
            <p:nvPr/>
          </p:nvSpPr>
          <p:spPr bwMode="auto">
            <a:xfrm>
              <a:off x="6806001" y="4069098"/>
              <a:ext cx="113784" cy="92543"/>
            </a:xfrm>
            <a:custGeom>
              <a:avLst/>
              <a:gdLst>
                <a:gd name="T0" fmla="*/ 2147483647 w 227"/>
                <a:gd name="T1" fmla="*/ 0 h 185"/>
                <a:gd name="T2" fmla="*/ 2147483647 w 227"/>
                <a:gd name="T3" fmla="*/ 2147483647 h 185"/>
                <a:gd name="T4" fmla="*/ 2147483647 w 227"/>
                <a:gd name="T5" fmla="*/ 2147483647 h 185"/>
                <a:gd name="T6" fmla="*/ 2147483647 w 227"/>
                <a:gd name="T7" fmla="*/ 2147483647 h 185"/>
                <a:gd name="T8" fmla="*/ 2147483647 w 227"/>
                <a:gd name="T9" fmla="*/ 2147483647 h 185"/>
                <a:gd name="T10" fmla="*/ 2147483647 w 227"/>
                <a:gd name="T11" fmla="*/ 2147483647 h 185"/>
                <a:gd name="T12" fmla="*/ 2147483647 w 227"/>
                <a:gd name="T13" fmla="*/ 2147483647 h 185"/>
                <a:gd name="T14" fmla="*/ 2147483647 w 227"/>
                <a:gd name="T15" fmla="*/ 2147483647 h 185"/>
                <a:gd name="T16" fmla="*/ 2147483647 w 227"/>
                <a:gd name="T17" fmla="*/ 2147483647 h 185"/>
                <a:gd name="T18" fmla="*/ 2147483647 w 227"/>
                <a:gd name="T19" fmla="*/ 2147483647 h 185"/>
                <a:gd name="T20" fmla="*/ 2147483647 w 227"/>
                <a:gd name="T21" fmla="*/ 2147483647 h 185"/>
                <a:gd name="T22" fmla="*/ 2147483647 w 227"/>
                <a:gd name="T23" fmla="*/ 2147483647 h 185"/>
                <a:gd name="T24" fmla="*/ 2147483647 w 227"/>
                <a:gd name="T25" fmla="*/ 2147483647 h 185"/>
                <a:gd name="T26" fmla="*/ 2147483647 w 227"/>
                <a:gd name="T27" fmla="*/ 2147483647 h 185"/>
                <a:gd name="T28" fmla="*/ 2147483647 w 227"/>
                <a:gd name="T29" fmla="*/ 2147483647 h 185"/>
                <a:gd name="T30" fmla="*/ 2147483647 w 227"/>
                <a:gd name="T31" fmla="*/ 2147483647 h 185"/>
                <a:gd name="T32" fmla="*/ 2147483647 w 227"/>
                <a:gd name="T33" fmla="*/ 2147483647 h 185"/>
                <a:gd name="T34" fmla="*/ 2147483647 w 227"/>
                <a:gd name="T35" fmla="*/ 2147483647 h 185"/>
                <a:gd name="T36" fmla="*/ 2147483647 w 227"/>
                <a:gd name="T37" fmla="*/ 2147483647 h 185"/>
                <a:gd name="T38" fmla="*/ 2147483647 w 227"/>
                <a:gd name="T39" fmla="*/ 2147483647 h 185"/>
                <a:gd name="T40" fmla="*/ 2147483647 w 227"/>
                <a:gd name="T41" fmla="*/ 2147483647 h 185"/>
                <a:gd name="T42" fmla="*/ 2147483647 w 227"/>
                <a:gd name="T43" fmla="*/ 2147483647 h 185"/>
                <a:gd name="T44" fmla="*/ 2147483647 w 227"/>
                <a:gd name="T45" fmla="*/ 2147483647 h 185"/>
                <a:gd name="T46" fmla="*/ 2147483647 w 227"/>
                <a:gd name="T47" fmla="*/ 2147483647 h 185"/>
                <a:gd name="T48" fmla="*/ 0 w 227"/>
                <a:gd name="T49" fmla="*/ 2147483647 h 185"/>
                <a:gd name="T50" fmla="*/ 2147483647 w 227"/>
                <a:gd name="T51" fmla="*/ 2147483647 h 185"/>
                <a:gd name="T52" fmla="*/ 2147483647 w 227"/>
                <a:gd name="T53" fmla="*/ 2147483647 h 185"/>
                <a:gd name="T54" fmla="*/ 2147483647 w 227"/>
                <a:gd name="T55" fmla="*/ 2147483647 h 185"/>
                <a:gd name="T56" fmla="*/ 2147483647 w 227"/>
                <a:gd name="T57" fmla="*/ 2147483647 h 185"/>
                <a:gd name="T58" fmla="*/ 2147483647 w 227"/>
                <a:gd name="T59" fmla="*/ 2147483647 h 185"/>
                <a:gd name="T60" fmla="*/ 2147483647 w 227"/>
                <a:gd name="T61" fmla="*/ 2147483647 h 185"/>
                <a:gd name="T62" fmla="*/ 2147483647 w 227"/>
                <a:gd name="T63" fmla="*/ 2147483647 h 185"/>
                <a:gd name="T64" fmla="*/ 2147483647 w 227"/>
                <a:gd name="T65" fmla="*/ 2147483647 h 185"/>
                <a:gd name="T66" fmla="*/ 2147483647 w 227"/>
                <a:gd name="T67" fmla="*/ 2147483647 h 185"/>
                <a:gd name="T68" fmla="*/ 2147483647 w 227"/>
                <a:gd name="T69" fmla="*/ 2147483647 h 185"/>
                <a:gd name="T70" fmla="*/ 2147483647 w 227"/>
                <a:gd name="T71" fmla="*/ 2147483647 h 185"/>
                <a:gd name="T72" fmla="*/ 2147483647 w 227"/>
                <a:gd name="T73" fmla="*/ 2147483647 h 185"/>
                <a:gd name="T74" fmla="*/ 2147483647 w 227"/>
                <a:gd name="T75" fmla="*/ 2147483647 h 185"/>
                <a:gd name="T76" fmla="*/ 2147483647 w 227"/>
                <a:gd name="T77" fmla="*/ 2147483647 h 185"/>
                <a:gd name="T78" fmla="*/ 2147483647 w 227"/>
                <a:gd name="T79" fmla="*/ 0 h 18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27"/>
                <a:gd name="T121" fmla="*/ 0 h 185"/>
                <a:gd name="T122" fmla="*/ 227 w 227"/>
                <a:gd name="T123" fmla="*/ 185 h 18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27" h="185">
                  <a:moveTo>
                    <a:pt x="221" y="0"/>
                  </a:moveTo>
                  <a:lnTo>
                    <a:pt x="219" y="28"/>
                  </a:lnTo>
                  <a:lnTo>
                    <a:pt x="227" y="52"/>
                  </a:lnTo>
                  <a:lnTo>
                    <a:pt x="224" y="100"/>
                  </a:lnTo>
                  <a:lnTo>
                    <a:pt x="219" y="107"/>
                  </a:lnTo>
                  <a:lnTo>
                    <a:pt x="212" y="105"/>
                  </a:lnTo>
                  <a:lnTo>
                    <a:pt x="199" y="115"/>
                  </a:lnTo>
                  <a:lnTo>
                    <a:pt x="178" y="121"/>
                  </a:lnTo>
                  <a:lnTo>
                    <a:pt x="177" y="130"/>
                  </a:lnTo>
                  <a:lnTo>
                    <a:pt x="155" y="133"/>
                  </a:lnTo>
                  <a:lnTo>
                    <a:pt x="155" y="157"/>
                  </a:lnTo>
                  <a:lnTo>
                    <a:pt x="127" y="170"/>
                  </a:lnTo>
                  <a:lnTo>
                    <a:pt x="117" y="168"/>
                  </a:lnTo>
                  <a:lnTo>
                    <a:pt x="111" y="179"/>
                  </a:lnTo>
                  <a:lnTo>
                    <a:pt x="93" y="185"/>
                  </a:lnTo>
                  <a:lnTo>
                    <a:pt x="82" y="179"/>
                  </a:lnTo>
                  <a:lnTo>
                    <a:pt x="56" y="180"/>
                  </a:lnTo>
                  <a:lnTo>
                    <a:pt x="58" y="159"/>
                  </a:lnTo>
                  <a:lnTo>
                    <a:pt x="54" y="157"/>
                  </a:lnTo>
                  <a:lnTo>
                    <a:pt x="38" y="166"/>
                  </a:lnTo>
                  <a:lnTo>
                    <a:pt x="34" y="144"/>
                  </a:lnTo>
                  <a:lnTo>
                    <a:pt x="27" y="134"/>
                  </a:lnTo>
                  <a:lnTo>
                    <a:pt x="24" y="110"/>
                  </a:lnTo>
                  <a:lnTo>
                    <a:pt x="8" y="91"/>
                  </a:lnTo>
                  <a:lnTo>
                    <a:pt x="0" y="66"/>
                  </a:lnTo>
                  <a:lnTo>
                    <a:pt x="2" y="51"/>
                  </a:lnTo>
                  <a:lnTo>
                    <a:pt x="11" y="40"/>
                  </a:lnTo>
                  <a:lnTo>
                    <a:pt x="39" y="14"/>
                  </a:lnTo>
                  <a:lnTo>
                    <a:pt x="74" y="18"/>
                  </a:lnTo>
                  <a:lnTo>
                    <a:pt x="109" y="15"/>
                  </a:lnTo>
                  <a:lnTo>
                    <a:pt x="118" y="22"/>
                  </a:lnTo>
                  <a:lnTo>
                    <a:pt x="125" y="19"/>
                  </a:lnTo>
                  <a:lnTo>
                    <a:pt x="132" y="25"/>
                  </a:lnTo>
                  <a:lnTo>
                    <a:pt x="154" y="31"/>
                  </a:lnTo>
                  <a:lnTo>
                    <a:pt x="161" y="29"/>
                  </a:lnTo>
                  <a:lnTo>
                    <a:pt x="161" y="18"/>
                  </a:lnTo>
                  <a:lnTo>
                    <a:pt x="173" y="11"/>
                  </a:lnTo>
                  <a:lnTo>
                    <a:pt x="190" y="8"/>
                  </a:lnTo>
                  <a:lnTo>
                    <a:pt x="202" y="14"/>
                  </a:lnTo>
                  <a:lnTo>
                    <a:pt x="221"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2" name="Freeform 1508"/>
            <p:cNvSpPr>
              <a:spLocks/>
            </p:cNvSpPr>
            <p:nvPr/>
          </p:nvSpPr>
          <p:spPr bwMode="auto">
            <a:xfrm>
              <a:off x="7399193" y="4628912"/>
              <a:ext cx="9103" cy="9103"/>
            </a:xfrm>
            <a:custGeom>
              <a:avLst/>
              <a:gdLst>
                <a:gd name="T0" fmla="*/ 2147483647 w 21"/>
                <a:gd name="T1" fmla="*/ 2147483647 h 17"/>
                <a:gd name="T2" fmla="*/ 0 w 21"/>
                <a:gd name="T3" fmla="*/ 2147483647 h 17"/>
                <a:gd name="T4" fmla="*/ 2147483647 w 21"/>
                <a:gd name="T5" fmla="*/ 0 h 17"/>
                <a:gd name="T6" fmla="*/ 2147483647 w 21"/>
                <a:gd name="T7" fmla="*/ 2147483647 h 17"/>
                <a:gd name="T8" fmla="*/ 2147483647 w 21"/>
                <a:gd name="T9" fmla="*/ 2147483647 h 17"/>
                <a:gd name="T10" fmla="*/ 0 60000 65536"/>
                <a:gd name="T11" fmla="*/ 0 60000 65536"/>
                <a:gd name="T12" fmla="*/ 0 60000 65536"/>
                <a:gd name="T13" fmla="*/ 0 60000 65536"/>
                <a:gd name="T14" fmla="*/ 0 60000 65536"/>
                <a:gd name="T15" fmla="*/ 0 w 21"/>
                <a:gd name="T16" fmla="*/ 0 h 17"/>
                <a:gd name="T17" fmla="*/ 21 w 21"/>
                <a:gd name="T18" fmla="*/ 17 h 17"/>
              </a:gdLst>
              <a:ahLst/>
              <a:cxnLst>
                <a:cxn ang="T10">
                  <a:pos x="T0" y="T1"/>
                </a:cxn>
                <a:cxn ang="T11">
                  <a:pos x="T2" y="T3"/>
                </a:cxn>
                <a:cxn ang="T12">
                  <a:pos x="T4" y="T5"/>
                </a:cxn>
                <a:cxn ang="T13">
                  <a:pos x="T6" y="T7"/>
                </a:cxn>
                <a:cxn ang="T14">
                  <a:pos x="T8" y="T9"/>
                </a:cxn>
              </a:cxnLst>
              <a:rect l="T15" t="T16" r="T17" b="T18"/>
              <a:pathLst>
                <a:path w="21" h="17">
                  <a:moveTo>
                    <a:pt x="4" y="17"/>
                  </a:moveTo>
                  <a:lnTo>
                    <a:pt x="0" y="11"/>
                  </a:lnTo>
                  <a:lnTo>
                    <a:pt x="9" y="0"/>
                  </a:lnTo>
                  <a:lnTo>
                    <a:pt x="21" y="17"/>
                  </a:lnTo>
                  <a:lnTo>
                    <a:pt x="4" y="1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3" name="Freeform 1509"/>
            <p:cNvSpPr>
              <a:spLocks/>
            </p:cNvSpPr>
            <p:nvPr/>
          </p:nvSpPr>
          <p:spPr bwMode="auto">
            <a:xfrm>
              <a:off x="7402227" y="4624361"/>
              <a:ext cx="27308" cy="15172"/>
            </a:xfrm>
            <a:custGeom>
              <a:avLst/>
              <a:gdLst>
                <a:gd name="T0" fmla="*/ 0 w 50"/>
                <a:gd name="T1" fmla="*/ 0 h 28"/>
                <a:gd name="T2" fmla="*/ 2147483647 w 50"/>
                <a:gd name="T3" fmla="*/ 2147483647 h 28"/>
                <a:gd name="T4" fmla="*/ 2147483647 w 50"/>
                <a:gd name="T5" fmla="*/ 2147483647 h 28"/>
                <a:gd name="T6" fmla="*/ 2147483647 w 50"/>
                <a:gd name="T7" fmla="*/ 0 h 28"/>
                <a:gd name="T8" fmla="*/ 2147483647 w 50"/>
                <a:gd name="T9" fmla="*/ 2147483647 h 28"/>
                <a:gd name="T10" fmla="*/ 2147483647 w 50"/>
                <a:gd name="T11" fmla="*/ 2147483647 h 28"/>
                <a:gd name="T12" fmla="*/ 2147483647 w 50"/>
                <a:gd name="T13" fmla="*/ 2147483647 h 28"/>
                <a:gd name="T14" fmla="*/ 2147483647 w 50"/>
                <a:gd name="T15" fmla="*/ 2147483647 h 28"/>
                <a:gd name="T16" fmla="*/ 2147483647 w 50"/>
                <a:gd name="T17" fmla="*/ 2147483647 h 28"/>
                <a:gd name="T18" fmla="*/ 0 w 50"/>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28"/>
                <a:gd name="T32" fmla="*/ 50 w 50"/>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28">
                  <a:moveTo>
                    <a:pt x="0" y="0"/>
                  </a:moveTo>
                  <a:lnTo>
                    <a:pt x="17" y="10"/>
                  </a:lnTo>
                  <a:lnTo>
                    <a:pt x="31" y="7"/>
                  </a:lnTo>
                  <a:lnTo>
                    <a:pt x="41" y="0"/>
                  </a:lnTo>
                  <a:lnTo>
                    <a:pt x="48" y="6"/>
                  </a:lnTo>
                  <a:lnTo>
                    <a:pt x="50" y="14"/>
                  </a:lnTo>
                  <a:lnTo>
                    <a:pt x="43" y="22"/>
                  </a:lnTo>
                  <a:lnTo>
                    <a:pt x="26" y="28"/>
                  </a:lnTo>
                  <a:lnTo>
                    <a:pt x="8" y="17"/>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4" name="Freeform 1510"/>
            <p:cNvSpPr>
              <a:spLocks/>
            </p:cNvSpPr>
            <p:nvPr/>
          </p:nvSpPr>
          <p:spPr bwMode="auto">
            <a:xfrm>
              <a:off x="7534216" y="4621326"/>
              <a:ext cx="4551" cy="9103"/>
            </a:xfrm>
            <a:custGeom>
              <a:avLst/>
              <a:gdLst>
                <a:gd name="T0" fmla="*/ 2147483647 w 9"/>
                <a:gd name="T1" fmla="*/ 2147483647 h 19"/>
                <a:gd name="T2" fmla="*/ 0 w 9"/>
                <a:gd name="T3" fmla="*/ 2147483647 h 19"/>
                <a:gd name="T4" fmla="*/ 2147483647 w 9"/>
                <a:gd name="T5" fmla="*/ 0 h 19"/>
                <a:gd name="T6" fmla="*/ 2147483647 w 9"/>
                <a:gd name="T7" fmla="*/ 2147483647 h 19"/>
                <a:gd name="T8" fmla="*/ 0 60000 65536"/>
                <a:gd name="T9" fmla="*/ 0 60000 65536"/>
                <a:gd name="T10" fmla="*/ 0 60000 65536"/>
                <a:gd name="T11" fmla="*/ 0 60000 65536"/>
                <a:gd name="T12" fmla="*/ 0 w 9"/>
                <a:gd name="T13" fmla="*/ 0 h 19"/>
                <a:gd name="T14" fmla="*/ 9 w 9"/>
                <a:gd name="T15" fmla="*/ 19 h 19"/>
              </a:gdLst>
              <a:ahLst/>
              <a:cxnLst>
                <a:cxn ang="T8">
                  <a:pos x="T0" y="T1"/>
                </a:cxn>
                <a:cxn ang="T9">
                  <a:pos x="T2" y="T3"/>
                </a:cxn>
                <a:cxn ang="T10">
                  <a:pos x="T4" y="T5"/>
                </a:cxn>
                <a:cxn ang="T11">
                  <a:pos x="T6" y="T7"/>
                </a:cxn>
              </a:cxnLst>
              <a:rect l="T12" t="T13" r="T14" b="T15"/>
              <a:pathLst>
                <a:path w="9" h="19">
                  <a:moveTo>
                    <a:pt x="1" y="19"/>
                  </a:moveTo>
                  <a:lnTo>
                    <a:pt x="0" y="9"/>
                  </a:lnTo>
                  <a:lnTo>
                    <a:pt x="9" y="0"/>
                  </a:lnTo>
                  <a:lnTo>
                    <a:pt x="1" y="1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5" name="Freeform 1511"/>
            <p:cNvSpPr>
              <a:spLocks/>
            </p:cNvSpPr>
            <p:nvPr/>
          </p:nvSpPr>
          <p:spPr bwMode="auto">
            <a:xfrm>
              <a:off x="7532699" y="4678977"/>
              <a:ext cx="12137" cy="12137"/>
            </a:xfrm>
            <a:custGeom>
              <a:avLst/>
              <a:gdLst>
                <a:gd name="T0" fmla="*/ 2147483647 w 21"/>
                <a:gd name="T1" fmla="*/ 2147483647 h 25"/>
                <a:gd name="T2" fmla="*/ 2147483647 w 21"/>
                <a:gd name="T3" fmla="*/ 2147483647 h 25"/>
                <a:gd name="T4" fmla="*/ 2147483647 w 21"/>
                <a:gd name="T5" fmla="*/ 0 h 25"/>
                <a:gd name="T6" fmla="*/ 2147483647 w 21"/>
                <a:gd name="T7" fmla="*/ 2147483647 h 25"/>
                <a:gd name="T8" fmla="*/ 2147483647 w 21"/>
                <a:gd name="T9" fmla="*/ 2147483647 h 25"/>
                <a:gd name="T10" fmla="*/ 2147483647 w 21"/>
                <a:gd name="T11" fmla="*/ 2147483647 h 25"/>
                <a:gd name="T12" fmla="*/ 2147483647 w 21"/>
                <a:gd name="T13" fmla="*/ 2147483647 h 25"/>
                <a:gd name="T14" fmla="*/ 0 w 21"/>
                <a:gd name="T15" fmla="*/ 2147483647 h 25"/>
                <a:gd name="T16" fmla="*/ 2147483647 w 21"/>
                <a:gd name="T17" fmla="*/ 214748364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25"/>
                <a:gd name="T29" fmla="*/ 21 w 21"/>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25">
                  <a:moveTo>
                    <a:pt x="1" y="4"/>
                  </a:moveTo>
                  <a:lnTo>
                    <a:pt x="4" y="6"/>
                  </a:lnTo>
                  <a:lnTo>
                    <a:pt x="9" y="0"/>
                  </a:lnTo>
                  <a:lnTo>
                    <a:pt x="11" y="7"/>
                  </a:lnTo>
                  <a:lnTo>
                    <a:pt x="17" y="3"/>
                  </a:lnTo>
                  <a:lnTo>
                    <a:pt x="21" y="23"/>
                  </a:lnTo>
                  <a:lnTo>
                    <a:pt x="5" y="25"/>
                  </a:lnTo>
                  <a:lnTo>
                    <a:pt x="0" y="20"/>
                  </a:lnTo>
                  <a:lnTo>
                    <a:pt x="1" y="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6" name="Freeform 1512"/>
            <p:cNvSpPr>
              <a:spLocks/>
            </p:cNvSpPr>
            <p:nvPr/>
          </p:nvSpPr>
          <p:spPr bwMode="auto">
            <a:xfrm>
              <a:off x="7596418" y="4736628"/>
              <a:ext cx="12137" cy="9103"/>
            </a:xfrm>
            <a:custGeom>
              <a:avLst/>
              <a:gdLst>
                <a:gd name="T0" fmla="*/ 2147483647 w 26"/>
                <a:gd name="T1" fmla="*/ 0 h 16"/>
                <a:gd name="T2" fmla="*/ 2147483647 w 26"/>
                <a:gd name="T3" fmla="*/ 2147483647 h 16"/>
                <a:gd name="T4" fmla="*/ 2147483647 w 26"/>
                <a:gd name="T5" fmla="*/ 2147483647 h 16"/>
                <a:gd name="T6" fmla="*/ 0 w 26"/>
                <a:gd name="T7" fmla="*/ 2147483647 h 16"/>
                <a:gd name="T8" fmla="*/ 2147483647 w 26"/>
                <a:gd name="T9" fmla="*/ 0 h 16"/>
                <a:gd name="T10" fmla="*/ 0 60000 65536"/>
                <a:gd name="T11" fmla="*/ 0 60000 65536"/>
                <a:gd name="T12" fmla="*/ 0 60000 65536"/>
                <a:gd name="T13" fmla="*/ 0 60000 65536"/>
                <a:gd name="T14" fmla="*/ 0 60000 65536"/>
                <a:gd name="T15" fmla="*/ 0 w 26"/>
                <a:gd name="T16" fmla="*/ 0 h 16"/>
                <a:gd name="T17" fmla="*/ 26 w 26"/>
                <a:gd name="T18" fmla="*/ 16 h 16"/>
              </a:gdLst>
              <a:ahLst/>
              <a:cxnLst>
                <a:cxn ang="T10">
                  <a:pos x="T0" y="T1"/>
                </a:cxn>
                <a:cxn ang="T11">
                  <a:pos x="T2" y="T3"/>
                </a:cxn>
                <a:cxn ang="T12">
                  <a:pos x="T4" y="T5"/>
                </a:cxn>
                <a:cxn ang="T13">
                  <a:pos x="T6" y="T7"/>
                </a:cxn>
                <a:cxn ang="T14">
                  <a:pos x="T8" y="T9"/>
                </a:cxn>
              </a:cxnLst>
              <a:rect l="T15" t="T16" r="T17" b="T18"/>
              <a:pathLst>
                <a:path w="26" h="16">
                  <a:moveTo>
                    <a:pt x="17" y="0"/>
                  </a:moveTo>
                  <a:lnTo>
                    <a:pt x="26" y="6"/>
                  </a:lnTo>
                  <a:lnTo>
                    <a:pt x="4" y="16"/>
                  </a:lnTo>
                  <a:lnTo>
                    <a:pt x="0" y="10"/>
                  </a:lnTo>
                  <a:lnTo>
                    <a:pt x="17"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7" name="Freeform 1513"/>
            <p:cNvSpPr>
              <a:spLocks/>
            </p:cNvSpPr>
            <p:nvPr/>
          </p:nvSpPr>
          <p:spPr bwMode="auto">
            <a:xfrm>
              <a:off x="7890738" y="4927784"/>
              <a:ext cx="6069" cy="19722"/>
            </a:xfrm>
            <a:custGeom>
              <a:avLst/>
              <a:gdLst>
                <a:gd name="T0" fmla="*/ 2147483647 w 14"/>
                <a:gd name="T1" fmla="*/ 0 h 42"/>
                <a:gd name="T2" fmla="*/ 2147483647 w 14"/>
                <a:gd name="T3" fmla="*/ 2147483647 h 42"/>
                <a:gd name="T4" fmla="*/ 2147483647 w 14"/>
                <a:gd name="T5" fmla="*/ 2147483647 h 42"/>
                <a:gd name="T6" fmla="*/ 2147483647 w 14"/>
                <a:gd name="T7" fmla="*/ 2147483647 h 42"/>
                <a:gd name="T8" fmla="*/ 0 w 14"/>
                <a:gd name="T9" fmla="*/ 2147483647 h 42"/>
                <a:gd name="T10" fmla="*/ 2147483647 w 14"/>
                <a:gd name="T11" fmla="*/ 2147483647 h 42"/>
                <a:gd name="T12" fmla="*/ 2147483647 w 14"/>
                <a:gd name="T13" fmla="*/ 0 h 42"/>
                <a:gd name="T14" fmla="*/ 0 60000 65536"/>
                <a:gd name="T15" fmla="*/ 0 60000 65536"/>
                <a:gd name="T16" fmla="*/ 0 60000 65536"/>
                <a:gd name="T17" fmla="*/ 0 60000 65536"/>
                <a:gd name="T18" fmla="*/ 0 60000 65536"/>
                <a:gd name="T19" fmla="*/ 0 60000 65536"/>
                <a:gd name="T20" fmla="*/ 0 60000 65536"/>
                <a:gd name="T21" fmla="*/ 0 w 14"/>
                <a:gd name="T22" fmla="*/ 0 h 42"/>
                <a:gd name="T23" fmla="*/ 14 w 14"/>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42">
                  <a:moveTo>
                    <a:pt x="6" y="0"/>
                  </a:moveTo>
                  <a:lnTo>
                    <a:pt x="14" y="8"/>
                  </a:lnTo>
                  <a:lnTo>
                    <a:pt x="14" y="20"/>
                  </a:lnTo>
                  <a:lnTo>
                    <a:pt x="2" y="42"/>
                  </a:lnTo>
                  <a:lnTo>
                    <a:pt x="0" y="20"/>
                  </a:lnTo>
                  <a:lnTo>
                    <a:pt x="9" y="6"/>
                  </a:lnTo>
                  <a:lnTo>
                    <a:pt x="6"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8" name="Freeform 1514"/>
            <p:cNvSpPr>
              <a:spLocks/>
            </p:cNvSpPr>
            <p:nvPr/>
          </p:nvSpPr>
          <p:spPr bwMode="auto">
            <a:xfrm>
              <a:off x="7899841" y="4986951"/>
              <a:ext cx="3034" cy="7586"/>
            </a:xfrm>
            <a:custGeom>
              <a:avLst/>
              <a:gdLst>
                <a:gd name="T0" fmla="*/ 0 w 4"/>
                <a:gd name="T1" fmla="*/ 0 h 13"/>
                <a:gd name="T2" fmla="*/ 2147483647 w 4"/>
                <a:gd name="T3" fmla="*/ 2147483647 h 13"/>
                <a:gd name="T4" fmla="*/ 2147483647 w 4"/>
                <a:gd name="T5" fmla="*/ 2147483647 h 13"/>
                <a:gd name="T6" fmla="*/ 0 w 4"/>
                <a:gd name="T7" fmla="*/ 0 h 13"/>
                <a:gd name="T8" fmla="*/ 0 60000 65536"/>
                <a:gd name="T9" fmla="*/ 0 60000 65536"/>
                <a:gd name="T10" fmla="*/ 0 60000 65536"/>
                <a:gd name="T11" fmla="*/ 0 60000 65536"/>
                <a:gd name="T12" fmla="*/ 0 w 4"/>
                <a:gd name="T13" fmla="*/ 0 h 13"/>
                <a:gd name="T14" fmla="*/ 4 w 4"/>
                <a:gd name="T15" fmla="*/ 13 h 13"/>
              </a:gdLst>
              <a:ahLst/>
              <a:cxnLst>
                <a:cxn ang="T8">
                  <a:pos x="T0" y="T1"/>
                </a:cxn>
                <a:cxn ang="T9">
                  <a:pos x="T2" y="T3"/>
                </a:cxn>
                <a:cxn ang="T10">
                  <a:pos x="T4" y="T5"/>
                </a:cxn>
                <a:cxn ang="T11">
                  <a:pos x="T6" y="T7"/>
                </a:cxn>
              </a:cxnLst>
              <a:rect l="T12" t="T13" r="T14" b="T15"/>
              <a:pathLst>
                <a:path w="4" h="13">
                  <a:moveTo>
                    <a:pt x="0" y="0"/>
                  </a:moveTo>
                  <a:lnTo>
                    <a:pt x="4" y="2"/>
                  </a:lnTo>
                  <a:lnTo>
                    <a:pt x="1" y="13"/>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9" name="Freeform 1515"/>
            <p:cNvSpPr>
              <a:spLocks/>
            </p:cNvSpPr>
            <p:nvPr/>
          </p:nvSpPr>
          <p:spPr bwMode="auto">
            <a:xfrm>
              <a:off x="7537250" y="5191761"/>
              <a:ext cx="34894" cy="13653"/>
            </a:xfrm>
            <a:custGeom>
              <a:avLst/>
              <a:gdLst>
                <a:gd name="T0" fmla="*/ 0 w 69"/>
                <a:gd name="T1" fmla="*/ 2147483647 h 25"/>
                <a:gd name="T2" fmla="*/ 2147483647 w 69"/>
                <a:gd name="T3" fmla="*/ 0 h 25"/>
                <a:gd name="T4" fmla="*/ 2147483647 w 69"/>
                <a:gd name="T5" fmla="*/ 2147483647 h 25"/>
                <a:gd name="T6" fmla="*/ 2147483647 w 69"/>
                <a:gd name="T7" fmla="*/ 2147483647 h 25"/>
                <a:gd name="T8" fmla="*/ 2147483647 w 69"/>
                <a:gd name="T9" fmla="*/ 2147483647 h 25"/>
                <a:gd name="T10" fmla="*/ 2147483647 w 69"/>
                <a:gd name="T11" fmla="*/ 2147483647 h 25"/>
                <a:gd name="T12" fmla="*/ 2147483647 w 69"/>
                <a:gd name="T13" fmla="*/ 2147483647 h 25"/>
                <a:gd name="T14" fmla="*/ 0 w 69"/>
                <a:gd name="T15" fmla="*/ 2147483647 h 25"/>
                <a:gd name="T16" fmla="*/ 0 60000 65536"/>
                <a:gd name="T17" fmla="*/ 0 60000 65536"/>
                <a:gd name="T18" fmla="*/ 0 60000 65536"/>
                <a:gd name="T19" fmla="*/ 0 60000 65536"/>
                <a:gd name="T20" fmla="*/ 0 60000 65536"/>
                <a:gd name="T21" fmla="*/ 0 60000 65536"/>
                <a:gd name="T22" fmla="*/ 0 60000 65536"/>
                <a:gd name="T23" fmla="*/ 0 60000 65536"/>
                <a:gd name="T24" fmla="*/ 0 w 69"/>
                <a:gd name="T25" fmla="*/ 0 h 25"/>
                <a:gd name="T26" fmla="*/ 69 w 69"/>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9" h="25">
                  <a:moveTo>
                    <a:pt x="0" y="12"/>
                  </a:moveTo>
                  <a:lnTo>
                    <a:pt x="34" y="0"/>
                  </a:lnTo>
                  <a:lnTo>
                    <a:pt x="69" y="17"/>
                  </a:lnTo>
                  <a:lnTo>
                    <a:pt x="48" y="17"/>
                  </a:lnTo>
                  <a:lnTo>
                    <a:pt x="42" y="25"/>
                  </a:lnTo>
                  <a:lnTo>
                    <a:pt x="16" y="23"/>
                  </a:lnTo>
                  <a:lnTo>
                    <a:pt x="5" y="23"/>
                  </a:lnTo>
                  <a:lnTo>
                    <a:pt x="0" y="1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0" name="Freeform 1516"/>
            <p:cNvSpPr>
              <a:spLocks/>
            </p:cNvSpPr>
            <p:nvPr/>
          </p:nvSpPr>
          <p:spPr bwMode="auto">
            <a:xfrm>
              <a:off x="7779988" y="5304028"/>
              <a:ext cx="10620" cy="16688"/>
            </a:xfrm>
            <a:custGeom>
              <a:avLst/>
              <a:gdLst>
                <a:gd name="T0" fmla="*/ 2147483647 w 19"/>
                <a:gd name="T1" fmla="*/ 2147483647 h 31"/>
                <a:gd name="T2" fmla="*/ 2147483647 w 19"/>
                <a:gd name="T3" fmla="*/ 0 h 31"/>
                <a:gd name="T4" fmla="*/ 2147483647 w 19"/>
                <a:gd name="T5" fmla="*/ 2147483647 h 31"/>
                <a:gd name="T6" fmla="*/ 2147483647 w 19"/>
                <a:gd name="T7" fmla="*/ 2147483647 h 31"/>
                <a:gd name="T8" fmla="*/ 2147483647 w 19"/>
                <a:gd name="T9" fmla="*/ 2147483647 h 31"/>
                <a:gd name="T10" fmla="*/ 0 w 19"/>
                <a:gd name="T11" fmla="*/ 2147483647 h 31"/>
                <a:gd name="T12" fmla="*/ 2147483647 w 19"/>
                <a:gd name="T13" fmla="*/ 2147483647 h 31"/>
                <a:gd name="T14" fmla="*/ 0 60000 65536"/>
                <a:gd name="T15" fmla="*/ 0 60000 65536"/>
                <a:gd name="T16" fmla="*/ 0 60000 65536"/>
                <a:gd name="T17" fmla="*/ 0 60000 65536"/>
                <a:gd name="T18" fmla="*/ 0 60000 65536"/>
                <a:gd name="T19" fmla="*/ 0 60000 65536"/>
                <a:gd name="T20" fmla="*/ 0 60000 65536"/>
                <a:gd name="T21" fmla="*/ 0 w 19"/>
                <a:gd name="T22" fmla="*/ 0 h 31"/>
                <a:gd name="T23" fmla="*/ 19 w 19"/>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31">
                  <a:moveTo>
                    <a:pt x="1" y="3"/>
                  </a:moveTo>
                  <a:lnTo>
                    <a:pt x="4" y="0"/>
                  </a:lnTo>
                  <a:lnTo>
                    <a:pt x="17" y="12"/>
                  </a:lnTo>
                  <a:lnTo>
                    <a:pt x="19" y="27"/>
                  </a:lnTo>
                  <a:lnTo>
                    <a:pt x="11" y="31"/>
                  </a:lnTo>
                  <a:lnTo>
                    <a:pt x="0" y="7"/>
                  </a:lnTo>
                  <a:lnTo>
                    <a:pt x="1"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1" name="Freeform 1517"/>
            <p:cNvSpPr>
              <a:spLocks/>
            </p:cNvSpPr>
            <p:nvPr/>
          </p:nvSpPr>
          <p:spPr bwMode="auto">
            <a:xfrm>
              <a:off x="7787575" y="5320716"/>
              <a:ext cx="7585" cy="4551"/>
            </a:xfrm>
            <a:custGeom>
              <a:avLst/>
              <a:gdLst>
                <a:gd name="T0" fmla="*/ 0 w 16"/>
                <a:gd name="T1" fmla="*/ 2147483647 h 7"/>
                <a:gd name="T2" fmla="*/ 2147483647 w 16"/>
                <a:gd name="T3" fmla="*/ 0 h 7"/>
                <a:gd name="T4" fmla="*/ 2147483647 w 16"/>
                <a:gd name="T5" fmla="*/ 2147483647 h 7"/>
                <a:gd name="T6" fmla="*/ 0 w 16"/>
                <a:gd name="T7" fmla="*/ 2147483647 h 7"/>
                <a:gd name="T8" fmla="*/ 0 60000 65536"/>
                <a:gd name="T9" fmla="*/ 0 60000 65536"/>
                <a:gd name="T10" fmla="*/ 0 60000 65536"/>
                <a:gd name="T11" fmla="*/ 0 60000 65536"/>
                <a:gd name="T12" fmla="*/ 0 w 16"/>
                <a:gd name="T13" fmla="*/ 0 h 7"/>
                <a:gd name="T14" fmla="*/ 16 w 16"/>
                <a:gd name="T15" fmla="*/ 7 h 7"/>
              </a:gdLst>
              <a:ahLst/>
              <a:cxnLst>
                <a:cxn ang="T8">
                  <a:pos x="T0" y="T1"/>
                </a:cxn>
                <a:cxn ang="T9">
                  <a:pos x="T2" y="T3"/>
                </a:cxn>
                <a:cxn ang="T10">
                  <a:pos x="T4" y="T5"/>
                </a:cxn>
                <a:cxn ang="T11">
                  <a:pos x="T6" y="T7"/>
                </a:cxn>
              </a:cxnLst>
              <a:rect l="T12" t="T13" r="T14" b="T15"/>
              <a:pathLst>
                <a:path w="16" h="7">
                  <a:moveTo>
                    <a:pt x="0" y="6"/>
                  </a:moveTo>
                  <a:lnTo>
                    <a:pt x="10" y="0"/>
                  </a:lnTo>
                  <a:lnTo>
                    <a:pt x="16" y="7"/>
                  </a:lnTo>
                  <a:lnTo>
                    <a:pt x="0" y="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2" name="Freeform 1518"/>
            <p:cNvSpPr>
              <a:spLocks/>
            </p:cNvSpPr>
            <p:nvPr/>
          </p:nvSpPr>
          <p:spPr bwMode="auto">
            <a:xfrm>
              <a:off x="7714752" y="5331336"/>
              <a:ext cx="75856" cy="83440"/>
            </a:xfrm>
            <a:custGeom>
              <a:avLst/>
              <a:gdLst>
                <a:gd name="T0" fmla="*/ 2147483647 w 154"/>
                <a:gd name="T1" fmla="*/ 0 h 168"/>
                <a:gd name="T2" fmla="*/ 2147483647 w 154"/>
                <a:gd name="T3" fmla="*/ 2147483647 h 168"/>
                <a:gd name="T4" fmla="*/ 2147483647 w 154"/>
                <a:gd name="T5" fmla="*/ 2147483647 h 168"/>
                <a:gd name="T6" fmla="*/ 2147483647 w 154"/>
                <a:gd name="T7" fmla="*/ 2147483647 h 168"/>
                <a:gd name="T8" fmla="*/ 2147483647 w 154"/>
                <a:gd name="T9" fmla="*/ 2147483647 h 168"/>
                <a:gd name="T10" fmla="*/ 2147483647 w 154"/>
                <a:gd name="T11" fmla="*/ 2147483647 h 168"/>
                <a:gd name="T12" fmla="*/ 2147483647 w 154"/>
                <a:gd name="T13" fmla="*/ 2147483647 h 168"/>
                <a:gd name="T14" fmla="*/ 2147483647 w 154"/>
                <a:gd name="T15" fmla="*/ 2147483647 h 168"/>
                <a:gd name="T16" fmla="*/ 2147483647 w 154"/>
                <a:gd name="T17" fmla="*/ 2147483647 h 168"/>
                <a:gd name="T18" fmla="*/ 2147483647 w 154"/>
                <a:gd name="T19" fmla="*/ 2147483647 h 168"/>
                <a:gd name="T20" fmla="*/ 2147483647 w 154"/>
                <a:gd name="T21" fmla="*/ 2147483647 h 168"/>
                <a:gd name="T22" fmla="*/ 2147483647 w 154"/>
                <a:gd name="T23" fmla="*/ 2147483647 h 168"/>
                <a:gd name="T24" fmla="*/ 2147483647 w 154"/>
                <a:gd name="T25" fmla="*/ 2147483647 h 168"/>
                <a:gd name="T26" fmla="*/ 2147483647 w 154"/>
                <a:gd name="T27" fmla="*/ 2147483647 h 168"/>
                <a:gd name="T28" fmla="*/ 2147483647 w 154"/>
                <a:gd name="T29" fmla="*/ 2147483647 h 168"/>
                <a:gd name="T30" fmla="*/ 2147483647 w 154"/>
                <a:gd name="T31" fmla="*/ 2147483647 h 168"/>
                <a:gd name="T32" fmla="*/ 2147483647 w 154"/>
                <a:gd name="T33" fmla="*/ 2147483647 h 168"/>
                <a:gd name="T34" fmla="*/ 2147483647 w 154"/>
                <a:gd name="T35" fmla="*/ 2147483647 h 168"/>
                <a:gd name="T36" fmla="*/ 2147483647 w 154"/>
                <a:gd name="T37" fmla="*/ 2147483647 h 168"/>
                <a:gd name="T38" fmla="*/ 2147483647 w 154"/>
                <a:gd name="T39" fmla="*/ 2147483647 h 168"/>
                <a:gd name="T40" fmla="*/ 2147483647 w 154"/>
                <a:gd name="T41" fmla="*/ 2147483647 h 168"/>
                <a:gd name="T42" fmla="*/ 2147483647 w 154"/>
                <a:gd name="T43" fmla="*/ 2147483647 h 168"/>
                <a:gd name="T44" fmla="*/ 2147483647 w 154"/>
                <a:gd name="T45" fmla="*/ 2147483647 h 168"/>
                <a:gd name="T46" fmla="*/ 2147483647 w 154"/>
                <a:gd name="T47" fmla="*/ 2147483647 h 168"/>
                <a:gd name="T48" fmla="*/ 2147483647 w 154"/>
                <a:gd name="T49" fmla="*/ 2147483647 h 168"/>
                <a:gd name="T50" fmla="*/ 2147483647 w 154"/>
                <a:gd name="T51" fmla="*/ 2147483647 h 168"/>
                <a:gd name="T52" fmla="*/ 2147483647 w 154"/>
                <a:gd name="T53" fmla="*/ 2147483647 h 168"/>
                <a:gd name="T54" fmla="*/ 2147483647 w 154"/>
                <a:gd name="T55" fmla="*/ 2147483647 h 168"/>
                <a:gd name="T56" fmla="*/ 2147483647 w 154"/>
                <a:gd name="T57" fmla="*/ 2147483647 h 168"/>
                <a:gd name="T58" fmla="*/ 2147483647 w 154"/>
                <a:gd name="T59" fmla="*/ 2147483647 h 168"/>
                <a:gd name="T60" fmla="*/ 2147483647 w 154"/>
                <a:gd name="T61" fmla="*/ 2147483647 h 168"/>
                <a:gd name="T62" fmla="*/ 0 w 154"/>
                <a:gd name="T63" fmla="*/ 2147483647 h 168"/>
                <a:gd name="T64" fmla="*/ 2147483647 w 154"/>
                <a:gd name="T65" fmla="*/ 0 h 16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4"/>
                <a:gd name="T100" fmla="*/ 0 h 168"/>
                <a:gd name="T101" fmla="*/ 154 w 154"/>
                <a:gd name="T102" fmla="*/ 168 h 16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4" h="168">
                  <a:moveTo>
                    <a:pt x="1" y="0"/>
                  </a:moveTo>
                  <a:lnTo>
                    <a:pt x="14" y="8"/>
                  </a:lnTo>
                  <a:lnTo>
                    <a:pt x="33" y="10"/>
                  </a:lnTo>
                  <a:lnTo>
                    <a:pt x="53" y="24"/>
                  </a:lnTo>
                  <a:lnTo>
                    <a:pt x="77" y="27"/>
                  </a:lnTo>
                  <a:lnTo>
                    <a:pt x="116" y="17"/>
                  </a:lnTo>
                  <a:lnTo>
                    <a:pt x="124" y="8"/>
                  </a:lnTo>
                  <a:lnTo>
                    <a:pt x="134" y="12"/>
                  </a:lnTo>
                  <a:lnTo>
                    <a:pt x="137" y="5"/>
                  </a:lnTo>
                  <a:lnTo>
                    <a:pt x="144" y="8"/>
                  </a:lnTo>
                  <a:lnTo>
                    <a:pt x="150" y="16"/>
                  </a:lnTo>
                  <a:lnTo>
                    <a:pt x="153" y="33"/>
                  </a:lnTo>
                  <a:lnTo>
                    <a:pt x="154" y="94"/>
                  </a:lnTo>
                  <a:lnTo>
                    <a:pt x="151" y="74"/>
                  </a:lnTo>
                  <a:lnTo>
                    <a:pt x="142" y="92"/>
                  </a:lnTo>
                  <a:lnTo>
                    <a:pt x="138" y="120"/>
                  </a:lnTo>
                  <a:lnTo>
                    <a:pt x="122" y="121"/>
                  </a:lnTo>
                  <a:lnTo>
                    <a:pt x="110" y="148"/>
                  </a:lnTo>
                  <a:lnTo>
                    <a:pt x="102" y="142"/>
                  </a:lnTo>
                  <a:lnTo>
                    <a:pt x="98" y="146"/>
                  </a:lnTo>
                  <a:lnTo>
                    <a:pt x="97" y="161"/>
                  </a:lnTo>
                  <a:lnTo>
                    <a:pt x="91" y="168"/>
                  </a:lnTo>
                  <a:lnTo>
                    <a:pt x="57" y="162"/>
                  </a:lnTo>
                  <a:lnTo>
                    <a:pt x="54" y="157"/>
                  </a:lnTo>
                  <a:lnTo>
                    <a:pt x="63" y="150"/>
                  </a:lnTo>
                  <a:lnTo>
                    <a:pt x="48" y="147"/>
                  </a:lnTo>
                  <a:lnTo>
                    <a:pt x="28" y="117"/>
                  </a:lnTo>
                  <a:lnTo>
                    <a:pt x="19" y="83"/>
                  </a:lnTo>
                  <a:lnTo>
                    <a:pt x="28" y="100"/>
                  </a:lnTo>
                  <a:lnTo>
                    <a:pt x="33" y="92"/>
                  </a:lnTo>
                  <a:lnTo>
                    <a:pt x="18" y="72"/>
                  </a:lnTo>
                  <a:lnTo>
                    <a:pt x="0" y="30"/>
                  </a:lnTo>
                  <a:lnTo>
                    <a:pt x="1"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3" name="Freeform 1519"/>
            <p:cNvSpPr>
              <a:spLocks/>
            </p:cNvSpPr>
            <p:nvPr/>
          </p:nvSpPr>
          <p:spPr bwMode="auto">
            <a:xfrm>
              <a:off x="8124373" y="4823102"/>
              <a:ext cx="63718" cy="50065"/>
            </a:xfrm>
            <a:custGeom>
              <a:avLst/>
              <a:gdLst>
                <a:gd name="T0" fmla="*/ 2147483647 w 126"/>
                <a:gd name="T1" fmla="*/ 2147483647 h 102"/>
                <a:gd name="T2" fmla="*/ 2147483647 w 126"/>
                <a:gd name="T3" fmla="*/ 2147483647 h 102"/>
                <a:gd name="T4" fmla="*/ 2147483647 w 126"/>
                <a:gd name="T5" fmla="*/ 2147483647 h 102"/>
                <a:gd name="T6" fmla="*/ 0 w 126"/>
                <a:gd name="T7" fmla="*/ 0 h 102"/>
                <a:gd name="T8" fmla="*/ 2147483647 w 126"/>
                <a:gd name="T9" fmla="*/ 2147483647 h 102"/>
                <a:gd name="T10" fmla="*/ 2147483647 w 126"/>
                <a:gd name="T11" fmla="*/ 2147483647 h 102"/>
                <a:gd name="T12" fmla="*/ 2147483647 w 126"/>
                <a:gd name="T13" fmla="*/ 2147483647 h 102"/>
                <a:gd name="T14" fmla="*/ 2147483647 w 126"/>
                <a:gd name="T15" fmla="*/ 2147483647 h 102"/>
                <a:gd name="T16" fmla="*/ 2147483647 w 126"/>
                <a:gd name="T17" fmla="*/ 2147483647 h 102"/>
                <a:gd name="T18" fmla="*/ 2147483647 w 126"/>
                <a:gd name="T19" fmla="*/ 2147483647 h 102"/>
                <a:gd name="T20" fmla="*/ 2147483647 w 126"/>
                <a:gd name="T21" fmla="*/ 2147483647 h 102"/>
                <a:gd name="T22" fmla="*/ 2147483647 w 126"/>
                <a:gd name="T23" fmla="*/ 2147483647 h 102"/>
                <a:gd name="T24" fmla="*/ 2147483647 w 126"/>
                <a:gd name="T25" fmla="*/ 2147483647 h 102"/>
                <a:gd name="T26" fmla="*/ 2147483647 w 126"/>
                <a:gd name="T27" fmla="*/ 2147483647 h 102"/>
                <a:gd name="T28" fmla="*/ 2147483647 w 126"/>
                <a:gd name="T29" fmla="*/ 2147483647 h 102"/>
                <a:gd name="T30" fmla="*/ 2147483647 w 126"/>
                <a:gd name="T31" fmla="*/ 2147483647 h 102"/>
                <a:gd name="T32" fmla="*/ 2147483647 w 126"/>
                <a:gd name="T33" fmla="*/ 2147483647 h 102"/>
                <a:gd name="T34" fmla="*/ 2147483647 w 126"/>
                <a:gd name="T35" fmla="*/ 2147483647 h 102"/>
                <a:gd name="T36" fmla="*/ 2147483647 w 126"/>
                <a:gd name="T37" fmla="*/ 2147483647 h 102"/>
                <a:gd name="T38" fmla="*/ 2147483647 w 126"/>
                <a:gd name="T39" fmla="*/ 2147483647 h 10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6"/>
                <a:gd name="T61" fmla="*/ 0 h 102"/>
                <a:gd name="T62" fmla="*/ 126 w 126"/>
                <a:gd name="T63" fmla="*/ 102 h 10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6" h="102">
                  <a:moveTo>
                    <a:pt x="46" y="54"/>
                  </a:moveTo>
                  <a:lnTo>
                    <a:pt x="31" y="46"/>
                  </a:lnTo>
                  <a:lnTo>
                    <a:pt x="5" y="12"/>
                  </a:lnTo>
                  <a:lnTo>
                    <a:pt x="0" y="0"/>
                  </a:lnTo>
                  <a:lnTo>
                    <a:pt x="15" y="1"/>
                  </a:lnTo>
                  <a:lnTo>
                    <a:pt x="31" y="11"/>
                  </a:lnTo>
                  <a:lnTo>
                    <a:pt x="35" y="19"/>
                  </a:lnTo>
                  <a:lnTo>
                    <a:pt x="46" y="22"/>
                  </a:lnTo>
                  <a:lnTo>
                    <a:pt x="59" y="43"/>
                  </a:lnTo>
                  <a:lnTo>
                    <a:pt x="80" y="62"/>
                  </a:lnTo>
                  <a:lnTo>
                    <a:pt x="96" y="66"/>
                  </a:lnTo>
                  <a:lnTo>
                    <a:pt x="112" y="83"/>
                  </a:lnTo>
                  <a:lnTo>
                    <a:pt x="124" y="88"/>
                  </a:lnTo>
                  <a:lnTo>
                    <a:pt x="126" y="95"/>
                  </a:lnTo>
                  <a:lnTo>
                    <a:pt x="120" y="102"/>
                  </a:lnTo>
                  <a:lnTo>
                    <a:pt x="108" y="92"/>
                  </a:lnTo>
                  <a:lnTo>
                    <a:pt x="91" y="89"/>
                  </a:lnTo>
                  <a:lnTo>
                    <a:pt x="88" y="80"/>
                  </a:lnTo>
                  <a:lnTo>
                    <a:pt x="52" y="63"/>
                  </a:lnTo>
                  <a:lnTo>
                    <a:pt x="46" y="5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4" name="Freeform 1520"/>
            <p:cNvSpPr>
              <a:spLocks/>
            </p:cNvSpPr>
            <p:nvPr/>
          </p:nvSpPr>
          <p:spPr bwMode="auto">
            <a:xfrm>
              <a:off x="8180507" y="4700216"/>
              <a:ext cx="10620" cy="19722"/>
            </a:xfrm>
            <a:custGeom>
              <a:avLst/>
              <a:gdLst>
                <a:gd name="T0" fmla="*/ 0 w 26"/>
                <a:gd name="T1" fmla="*/ 0 h 38"/>
                <a:gd name="T2" fmla="*/ 2147483647 w 26"/>
                <a:gd name="T3" fmla="*/ 2147483647 h 38"/>
                <a:gd name="T4" fmla="*/ 2147483647 w 26"/>
                <a:gd name="T5" fmla="*/ 2147483647 h 38"/>
                <a:gd name="T6" fmla="*/ 2147483647 w 26"/>
                <a:gd name="T7" fmla="*/ 2147483647 h 38"/>
                <a:gd name="T8" fmla="*/ 2147483647 w 26"/>
                <a:gd name="T9" fmla="*/ 2147483647 h 38"/>
                <a:gd name="T10" fmla="*/ 0 w 26"/>
                <a:gd name="T11" fmla="*/ 0 h 38"/>
                <a:gd name="T12" fmla="*/ 0 60000 65536"/>
                <a:gd name="T13" fmla="*/ 0 60000 65536"/>
                <a:gd name="T14" fmla="*/ 0 60000 65536"/>
                <a:gd name="T15" fmla="*/ 0 60000 65536"/>
                <a:gd name="T16" fmla="*/ 0 60000 65536"/>
                <a:gd name="T17" fmla="*/ 0 60000 65536"/>
                <a:gd name="T18" fmla="*/ 0 w 26"/>
                <a:gd name="T19" fmla="*/ 0 h 38"/>
                <a:gd name="T20" fmla="*/ 26 w 26"/>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26" h="38">
                  <a:moveTo>
                    <a:pt x="0" y="0"/>
                  </a:moveTo>
                  <a:lnTo>
                    <a:pt x="9" y="20"/>
                  </a:lnTo>
                  <a:lnTo>
                    <a:pt x="22" y="13"/>
                  </a:lnTo>
                  <a:lnTo>
                    <a:pt x="26" y="35"/>
                  </a:lnTo>
                  <a:lnTo>
                    <a:pt x="10" y="38"/>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5" name="Freeform 1521"/>
            <p:cNvSpPr>
              <a:spLocks/>
            </p:cNvSpPr>
            <p:nvPr/>
          </p:nvSpPr>
          <p:spPr bwMode="auto">
            <a:xfrm>
              <a:off x="8191127" y="4724491"/>
              <a:ext cx="12137" cy="15172"/>
            </a:xfrm>
            <a:custGeom>
              <a:avLst/>
              <a:gdLst>
                <a:gd name="T0" fmla="*/ 0 w 23"/>
                <a:gd name="T1" fmla="*/ 0 h 30"/>
                <a:gd name="T2" fmla="*/ 2147483647 w 23"/>
                <a:gd name="T3" fmla="*/ 2147483647 h 30"/>
                <a:gd name="T4" fmla="*/ 2147483647 w 23"/>
                <a:gd name="T5" fmla="*/ 2147483647 h 30"/>
                <a:gd name="T6" fmla="*/ 2147483647 w 23"/>
                <a:gd name="T7" fmla="*/ 2147483647 h 30"/>
                <a:gd name="T8" fmla="*/ 2147483647 w 23"/>
                <a:gd name="T9" fmla="*/ 2147483647 h 30"/>
                <a:gd name="T10" fmla="*/ 2147483647 w 23"/>
                <a:gd name="T11" fmla="*/ 2147483647 h 30"/>
                <a:gd name="T12" fmla="*/ 0 w 23"/>
                <a:gd name="T13" fmla="*/ 0 h 30"/>
                <a:gd name="T14" fmla="*/ 0 60000 65536"/>
                <a:gd name="T15" fmla="*/ 0 60000 65536"/>
                <a:gd name="T16" fmla="*/ 0 60000 65536"/>
                <a:gd name="T17" fmla="*/ 0 60000 65536"/>
                <a:gd name="T18" fmla="*/ 0 60000 65536"/>
                <a:gd name="T19" fmla="*/ 0 60000 65536"/>
                <a:gd name="T20" fmla="*/ 0 60000 65536"/>
                <a:gd name="T21" fmla="*/ 0 w 23"/>
                <a:gd name="T22" fmla="*/ 0 h 30"/>
                <a:gd name="T23" fmla="*/ 23 w 23"/>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30">
                  <a:moveTo>
                    <a:pt x="0" y="0"/>
                  </a:moveTo>
                  <a:lnTo>
                    <a:pt x="22" y="20"/>
                  </a:lnTo>
                  <a:lnTo>
                    <a:pt x="23" y="28"/>
                  </a:lnTo>
                  <a:lnTo>
                    <a:pt x="10" y="30"/>
                  </a:lnTo>
                  <a:lnTo>
                    <a:pt x="7" y="10"/>
                  </a:lnTo>
                  <a:lnTo>
                    <a:pt x="1" y="7"/>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6" name="Freeform 1522"/>
            <p:cNvSpPr>
              <a:spLocks/>
            </p:cNvSpPr>
            <p:nvPr/>
          </p:nvSpPr>
          <p:spPr bwMode="auto">
            <a:xfrm>
              <a:off x="8212366" y="4716904"/>
              <a:ext cx="1516" cy="7586"/>
            </a:xfrm>
            <a:custGeom>
              <a:avLst/>
              <a:gdLst>
                <a:gd name="T0" fmla="*/ 0 w 3"/>
                <a:gd name="T1" fmla="*/ 0 h 19"/>
                <a:gd name="T2" fmla="*/ 2147483647 w 3"/>
                <a:gd name="T3" fmla="*/ 2147483647 h 19"/>
                <a:gd name="T4" fmla="*/ 0 w 3"/>
                <a:gd name="T5" fmla="*/ 0 h 19"/>
                <a:gd name="T6" fmla="*/ 0 60000 65536"/>
                <a:gd name="T7" fmla="*/ 0 60000 65536"/>
                <a:gd name="T8" fmla="*/ 0 60000 65536"/>
                <a:gd name="T9" fmla="*/ 0 w 3"/>
                <a:gd name="T10" fmla="*/ 0 h 19"/>
                <a:gd name="T11" fmla="*/ 3 w 3"/>
                <a:gd name="T12" fmla="*/ 19 h 19"/>
              </a:gdLst>
              <a:ahLst/>
              <a:cxnLst>
                <a:cxn ang="T6">
                  <a:pos x="T0" y="T1"/>
                </a:cxn>
                <a:cxn ang="T7">
                  <a:pos x="T2" y="T3"/>
                </a:cxn>
                <a:cxn ang="T8">
                  <a:pos x="T4" y="T5"/>
                </a:cxn>
              </a:cxnLst>
              <a:rect l="T9" t="T10" r="T11" b="T12"/>
              <a:pathLst>
                <a:path w="3" h="19">
                  <a:moveTo>
                    <a:pt x="0" y="0"/>
                  </a:moveTo>
                  <a:lnTo>
                    <a:pt x="3" y="19"/>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7" name="Freeform 1523"/>
            <p:cNvSpPr>
              <a:spLocks/>
            </p:cNvSpPr>
            <p:nvPr/>
          </p:nvSpPr>
          <p:spPr bwMode="auto">
            <a:xfrm>
              <a:off x="8209332" y="4729041"/>
              <a:ext cx="6069" cy="6069"/>
            </a:xfrm>
            <a:custGeom>
              <a:avLst/>
              <a:gdLst>
                <a:gd name="T0" fmla="*/ 2147483647 w 14"/>
                <a:gd name="T1" fmla="*/ 0 h 12"/>
                <a:gd name="T2" fmla="*/ 2147483647 w 14"/>
                <a:gd name="T3" fmla="*/ 2147483647 h 12"/>
                <a:gd name="T4" fmla="*/ 2147483647 w 14"/>
                <a:gd name="T5" fmla="*/ 2147483647 h 12"/>
                <a:gd name="T6" fmla="*/ 0 w 14"/>
                <a:gd name="T7" fmla="*/ 2147483647 h 12"/>
                <a:gd name="T8" fmla="*/ 2147483647 w 14"/>
                <a:gd name="T9" fmla="*/ 0 h 12"/>
                <a:gd name="T10" fmla="*/ 0 60000 65536"/>
                <a:gd name="T11" fmla="*/ 0 60000 65536"/>
                <a:gd name="T12" fmla="*/ 0 60000 65536"/>
                <a:gd name="T13" fmla="*/ 0 60000 65536"/>
                <a:gd name="T14" fmla="*/ 0 60000 65536"/>
                <a:gd name="T15" fmla="*/ 0 w 14"/>
                <a:gd name="T16" fmla="*/ 0 h 12"/>
                <a:gd name="T17" fmla="*/ 14 w 14"/>
                <a:gd name="T18" fmla="*/ 12 h 12"/>
              </a:gdLst>
              <a:ahLst/>
              <a:cxnLst>
                <a:cxn ang="T10">
                  <a:pos x="T0" y="T1"/>
                </a:cxn>
                <a:cxn ang="T11">
                  <a:pos x="T2" y="T3"/>
                </a:cxn>
                <a:cxn ang="T12">
                  <a:pos x="T4" y="T5"/>
                </a:cxn>
                <a:cxn ang="T13">
                  <a:pos x="T6" y="T7"/>
                </a:cxn>
                <a:cxn ang="T14">
                  <a:pos x="T8" y="T9"/>
                </a:cxn>
              </a:cxnLst>
              <a:rect l="T15" t="T16" r="T17" b="T18"/>
              <a:pathLst>
                <a:path w="14" h="12">
                  <a:moveTo>
                    <a:pt x="8" y="0"/>
                  </a:moveTo>
                  <a:lnTo>
                    <a:pt x="14" y="11"/>
                  </a:lnTo>
                  <a:lnTo>
                    <a:pt x="5" y="12"/>
                  </a:lnTo>
                  <a:lnTo>
                    <a:pt x="0" y="6"/>
                  </a:lnTo>
                  <a:lnTo>
                    <a:pt x="8"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8" name="Freeform 1524"/>
            <p:cNvSpPr>
              <a:spLocks/>
            </p:cNvSpPr>
            <p:nvPr/>
          </p:nvSpPr>
          <p:spPr bwMode="auto">
            <a:xfrm>
              <a:off x="8212366" y="4762417"/>
              <a:ext cx="9103" cy="4551"/>
            </a:xfrm>
            <a:custGeom>
              <a:avLst/>
              <a:gdLst>
                <a:gd name="T0" fmla="*/ 2147483647 w 14"/>
                <a:gd name="T1" fmla="*/ 0 h 10"/>
                <a:gd name="T2" fmla="*/ 2147483647 w 14"/>
                <a:gd name="T3" fmla="*/ 2147483647 h 10"/>
                <a:gd name="T4" fmla="*/ 2147483647 w 14"/>
                <a:gd name="T5" fmla="*/ 2147483647 h 10"/>
                <a:gd name="T6" fmla="*/ 0 w 14"/>
                <a:gd name="T7" fmla="*/ 2147483647 h 10"/>
                <a:gd name="T8" fmla="*/ 2147483647 w 14"/>
                <a:gd name="T9" fmla="*/ 0 h 10"/>
                <a:gd name="T10" fmla="*/ 0 60000 65536"/>
                <a:gd name="T11" fmla="*/ 0 60000 65536"/>
                <a:gd name="T12" fmla="*/ 0 60000 65536"/>
                <a:gd name="T13" fmla="*/ 0 60000 65536"/>
                <a:gd name="T14" fmla="*/ 0 60000 65536"/>
                <a:gd name="T15" fmla="*/ 0 w 14"/>
                <a:gd name="T16" fmla="*/ 0 h 10"/>
                <a:gd name="T17" fmla="*/ 14 w 14"/>
                <a:gd name="T18" fmla="*/ 10 h 10"/>
              </a:gdLst>
              <a:ahLst/>
              <a:cxnLst>
                <a:cxn ang="T10">
                  <a:pos x="T0" y="T1"/>
                </a:cxn>
                <a:cxn ang="T11">
                  <a:pos x="T2" y="T3"/>
                </a:cxn>
                <a:cxn ang="T12">
                  <a:pos x="T4" y="T5"/>
                </a:cxn>
                <a:cxn ang="T13">
                  <a:pos x="T6" y="T7"/>
                </a:cxn>
                <a:cxn ang="T14">
                  <a:pos x="T8" y="T9"/>
                </a:cxn>
              </a:cxnLst>
              <a:rect l="T15" t="T16" r="T17" b="T18"/>
              <a:pathLst>
                <a:path w="14" h="10">
                  <a:moveTo>
                    <a:pt x="10" y="0"/>
                  </a:moveTo>
                  <a:lnTo>
                    <a:pt x="14" y="9"/>
                  </a:lnTo>
                  <a:lnTo>
                    <a:pt x="3" y="10"/>
                  </a:lnTo>
                  <a:lnTo>
                    <a:pt x="0" y="5"/>
                  </a:lnTo>
                  <a:lnTo>
                    <a:pt x="1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9" name="Freeform 1525"/>
            <p:cNvSpPr>
              <a:spLocks/>
            </p:cNvSpPr>
            <p:nvPr/>
          </p:nvSpPr>
          <p:spPr bwMode="auto">
            <a:xfrm>
              <a:off x="8227537" y="4785175"/>
              <a:ext cx="6069" cy="7585"/>
            </a:xfrm>
            <a:custGeom>
              <a:avLst/>
              <a:gdLst>
                <a:gd name="T0" fmla="*/ 0 w 8"/>
                <a:gd name="T1" fmla="*/ 0 h 13"/>
                <a:gd name="T2" fmla="*/ 2147483647 w 8"/>
                <a:gd name="T3" fmla="*/ 2147483647 h 13"/>
                <a:gd name="T4" fmla="*/ 2147483647 w 8"/>
                <a:gd name="T5" fmla="*/ 2147483647 h 13"/>
                <a:gd name="T6" fmla="*/ 2147483647 w 8"/>
                <a:gd name="T7" fmla="*/ 2147483647 h 13"/>
                <a:gd name="T8" fmla="*/ 0 w 8"/>
                <a:gd name="T9" fmla="*/ 0 h 13"/>
                <a:gd name="T10" fmla="*/ 2147483647 w 8"/>
                <a:gd name="T11" fmla="*/ 2147483647 h 13"/>
                <a:gd name="T12" fmla="*/ 0 w 8"/>
                <a:gd name="T13" fmla="*/ 0 h 13"/>
                <a:gd name="T14" fmla="*/ 0 60000 65536"/>
                <a:gd name="T15" fmla="*/ 0 60000 65536"/>
                <a:gd name="T16" fmla="*/ 0 60000 65536"/>
                <a:gd name="T17" fmla="*/ 0 60000 65536"/>
                <a:gd name="T18" fmla="*/ 0 60000 65536"/>
                <a:gd name="T19" fmla="*/ 0 60000 65536"/>
                <a:gd name="T20" fmla="*/ 0 60000 65536"/>
                <a:gd name="T21" fmla="*/ 0 w 8"/>
                <a:gd name="T22" fmla="*/ 0 h 13"/>
                <a:gd name="T23" fmla="*/ 8 w 8"/>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3">
                  <a:moveTo>
                    <a:pt x="0" y="0"/>
                  </a:moveTo>
                  <a:lnTo>
                    <a:pt x="5" y="1"/>
                  </a:lnTo>
                  <a:lnTo>
                    <a:pt x="8" y="13"/>
                  </a:lnTo>
                  <a:lnTo>
                    <a:pt x="2" y="9"/>
                  </a:lnTo>
                  <a:lnTo>
                    <a:pt x="0" y="0"/>
                  </a:lnTo>
                  <a:lnTo>
                    <a:pt x="2" y="9"/>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0" name="Freeform 1526"/>
            <p:cNvSpPr>
              <a:spLocks/>
            </p:cNvSpPr>
            <p:nvPr/>
          </p:nvSpPr>
          <p:spPr bwMode="auto">
            <a:xfrm>
              <a:off x="8236640" y="4801862"/>
              <a:ext cx="3034" cy="6069"/>
            </a:xfrm>
            <a:custGeom>
              <a:avLst/>
              <a:gdLst>
                <a:gd name="T0" fmla="*/ 0 w 7"/>
                <a:gd name="T1" fmla="*/ 0 h 11"/>
                <a:gd name="T2" fmla="*/ 2147483647 w 7"/>
                <a:gd name="T3" fmla="*/ 2147483647 h 11"/>
                <a:gd name="T4" fmla="*/ 2147483647 w 7"/>
                <a:gd name="T5" fmla="*/ 2147483647 h 11"/>
                <a:gd name="T6" fmla="*/ 0 w 7"/>
                <a:gd name="T7" fmla="*/ 2147483647 h 11"/>
                <a:gd name="T8" fmla="*/ 0 w 7"/>
                <a:gd name="T9" fmla="*/ 0 h 11"/>
                <a:gd name="T10" fmla="*/ 0 60000 65536"/>
                <a:gd name="T11" fmla="*/ 0 60000 65536"/>
                <a:gd name="T12" fmla="*/ 0 60000 65536"/>
                <a:gd name="T13" fmla="*/ 0 60000 65536"/>
                <a:gd name="T14" fmla="*/ 0 60000 65536"/>
                <a:gd name="T15" fmla="*/ 0 w 7"/>
                <a:gd name="T16" fmla="*/ 0 h 11"/>
                <a:gd name="T17" fmla="*/ 7 w 7"/>
                <a:gd name="T18" fmla="*/ 11 h 11"/>
              </a:gdLst>
              <a:ahLst/>
              <a:cxnLst>
                <a:cxn ang="T10">
                  <a:pos x="T0" y="T1"/>
                </a:cxn>
                <a:cxn ang="T11">
                  <a:pos x="T2" y="T3"/>
                </a:cxn>
                <a:cxn ang="T12">
                  <a:pos x="T4" y="T5"/>
                </a:cxn>
                <a:cxn ang="T13">
                  <a:pos x="T6" y="T7"/>
                </a:cxn>
                <a:cxn ang="T14">
                  <a:pos x="T8" y="T9"/>
                </a:cxn>
              </a:cxnLst>
              <a:rect l="T15" t="T16" r="T17" b="T18"/>
              <a:pathLst>
                <a:path w="7" h="11">
                  <a:moveTo>
                    <a:pt x="0" y="0"/>
                  </a:moveTo>
                  <a:lnTo>
                    <a:pt x="7" y="5"/>
                  </a:lnTo>
                  <a:lnTo>
                    <a:pt x="5" y="11"/>
                  </a:lnTo>
                  <a:lnTo>
                    <a:pt x="0" y="6"/>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1" name="Freeform 1527"/>
            <p:cNvSpPr>
              <a:spLocks/>
            </p:cNvSpPr>
            <p:nvPr/>
          </p:nvSpPr>
          <p:spPr bwMode="auto">
            <a:xfrm>
              <a:off x="8191127" y="4835240"/>
              <a:ext cx="6069" cy="9103"/>
            </a:xfrm>
            <a:custGeom>
              <a:avLst/>
              <a:gdLst>
                <a:gd name="T0" fmla="*/ 0 w 13"/>
                <a:gd name="T1" fmla="*/ 0 h 16"/>
                <a:gd name="T2" fmla="*/ 2147483647 w 13"/>
                <a:gd name="T3" fmla="*/ 0 h 16"/>
                <a:gd name="T4" fmla="*/ 2147483647 w 13"/>
                <a:gd name="T5" fmla="*/ 2147483647 h 16"/>
                <a:gd name="T6" fmla="*/ 2147483647 w 13"/>
                <a:gd name="T7" fmla="*/ 2147483647 h 16"/>
                <a:gd name="T8" fmla="*/ 0 w 13"/>
                <a:gd name="T9" fmla="*/ 0 h 16"/>
                <a:gd name="T10" fmla="*/ 0 60000 65536"/>
                <a:gd name="T11" fmla="*/ 0 60000 65536"/>
                <a:gd name="T12" fmla="*/ 0 60000 65536"/>
                <a:gd name="T13" fmla="*/ 0 60000 65536"/>
                <a:gd name="T14" fmla="*/ 0 60000 65536"/>
                <a:gd name="T15" fmla="*/ 0 w 13"/>
                <a:gd name="T16" fmla="*/ 0 h 16"/>
                <a:gd name="T17" fmla="*/ 13 w 13"/>
                <a:gd name="T18" fmla="*/ 16 h 16"/>
              </a:gdLst>
              <a:ahLst/>
              <a:cxnLst>
                <a:cxn ang="T10">
                  <a:pos x="T0" y="T1"/>
                </a:cxn>
                <a:cxn ang="T11">
                  <a:pos x="T2" y="T3"/>
                </a:cxn>
                <a:cxn ang="T12">
                  <a:pos x="T4" y="T5"/>
                </a:cxn>
                <a:cxn ang="T13">
                  <a:pos x="T6" y="T7"/>
                </a:cxn>
                <a:cxn ang="T14">
                  <a:pos x="T8" y="T9"/>
                </a:cxn>
              </a:cxnLst>
              <a:rect l="T15" t="T16" r="T17" b="T18"/>
              <a:pathLst>
                <a:path w="13" h="16">
                  <a:moveTo>
                    <a:pt x="0" y="0"/>
                  </a:moveTo>
                  <a:lnTo>
                    <a:pt x="8" y="0"/>
                  </a:lnTo>
                  <a:lnTo>
                    <a:pt x="13" y="16"/>
                  </a:lnTo>
                  <a:lnTo>
                    <a:pt x="1" y="11"/>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2" name="Freeform 1528"/>
            <p:cNvSpPr>
              <a:spLocks/>
            </p:cNvSpPr>
            <p:nvPr/>
          </p:nvSpPr>
          <p:spPr bwMode="auto">
            <a:xfrm>
              <a:off x="8206297" y="4848894"/>
              <a:ext cx="3034" cy="4550"/>
            </a:xfrm>
            <a:custGeom>
              <a:avLst/>
              <a:gdLst>
                <a:gd name="T0" fmla="*/ 0 w 9"/>
                <a:gd name="T1" fmla="*/ 2147483647 h 10"/>
                <a:gd name="T2" fmla="*/ 2147483647 w 9"/>
                <a:gd name="T3" fmla="*/ 0 h 10"/>
                <a:gd name="T4" fmla="*/ 2147483647 w 9"/>
                <a:gd name="T5" fmla="*/ 2147483647 h 10"/>
                <a:gd name="T6" fmla="*/ 2147483647 w 9"/>
                <a:gd name="T7" fmla="*/ 2147483647 h 10"/>
                <a:gd name="T8" fmla="*/ 0 w 9"/>
                <a:gd name="T9" fmla="*/ 2147483647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0" y="1"/>
                  </a:moveTo>
                  <a:lnTo>
                    <a:pt x="9" y="0"/>
                  </a:lnTo>
                  <a:lnTo>
                    <a:pt x="9" y="10"/>
                  </a:lnTo>
                  <a:lnTo>
                    <a:pt x="4" y="9"/>
                  </a:lnTo>
                  <a:lnTo>
                    <a:pt x="0" y="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3" name="Freeform 1529"/>
            <p:cNvSpPr>
              <a:spLocks/>
            </p:cNvSpPr>
            <p:nvPr/>
          </p:nvSpPr>
          <p:spPr bwMode="auto">
            <a:xfrm>
              <a:off x="8408073" y="4757867"/>
              <a:ext cx="27308" cy="18206"/>
            </a:xfrm>
            <a:custGeom>
              <a:avLst/>
              <a:gdLst>
                <a:gd name="T0" fmla="*/ 2147483647 w 53"/>
                <a:gd name="T1" fmla="*/ 2147483647 h 40"/>
                <a:gd name="T2" fmla="*/ 2147483647 w 53"/>
                <a:gd name="T3" fmla="*/ 0 h 40"/>
                <a:gd name="T4" fmla="*/ 2147483647 w 53"/>
                <a:gd name="T5" fmla="*/ 2147483647 h 40"/>
                <a:gd name="T6" fmla="*/ 2147483647 w 53"/>
                <a:gd name="T7" fmla="*/ 2147483647 h 40"/>
                <a:gd name="T8" fmla="*/ 2147483647 w 53"/>
                <a:gd name="T9" fmla="*/ 2147483647 h 40"/>
                <a:gd name="T10" fmla="*/ 0 w 53"/>
                <a:gd name="T11" fmla="*/ 2147483647 h 40"/>
                <a:gd name="T12" fmla="*/ 2147483647 w 53"/>
                <a:gd name="T13" fmla="*/ 2147483647 h 40"/>
                <a:gd name="T14" fmla="*/ 2147483647 w 53"/>
                <a:gd name="T15" fmla="*/ 2147483647 h 40"/>
                <a:gd name="T16" fmla="*/ 2147483647 w 53"/>
                <a:gd name="T17" fmla="*/ 214748364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
                <a:gd name="T28" fmla="*/ 0 h 40"/>
                <a:gd name="T29" fmla="*/ 53 w 53"/>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 h="40">
                  <a:moveTo>
                    <a:pt x="26" y="3"/>
                  </a:moveTo>
                  <a:lnTo>
                    <a:pt x="36" y="0"/>
                  </a:lnTo>
                  <a:lnTo>
                    <a:pt x="47" y="9"/>
                  </a:lnTo>
                  <a:lnTo>
                    <a:pt x="53" y="35"/>
                  </a:lnTo>
                  <a:lnTo>
                    <a:pt x="29" y="40"/>
                  </a:lnTo>
                  <a:lnTo>
                    <a:pt x="0" y="31"/>
                  </a:lnTo>
                  <a:lnTo>
                    <a:pt x="1" y="14"/>
                  </a:lnTo>
                  <a:lnTo>
                    <a:pt x="11" y="5"/>
                  </a:lnTo>
                  <a:lnTo>
                    <a:pt x="26"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4" name="Freeform 1530"/>
            <p:cNvSpPr>
              <a:spLocks/>
            </p:cNvSpPr>
            <p:nvPr/>
          </p:nvSpPr>
          <p:spPr bwMode="auto">
            <a:xfrm>
              <a:off x="8433865" y="4732075"/>
              <a:ext cx="31859" cy="18206"/>
            </a:xfrm>
            <a:custGeom>
              <a:avLst/>
              <a:gdLst>
                <a:gd name="T0" fmla="*/ 2147483647 w 64"/>
                <a:gd name="T1" fmla="*/ 2147483647 h 36"/>
                <a:gd name="T2" fmla="*/ 2147483647 w 64"/>
                <a:gd name="T3" fmla="*/ 2147483647 h 36"/>
                <a:gd name="T4" fmla="*/ 2147483647 w 64"/>
                <a:gd name="T5" fmla="*/ 2147483647 h 36"/>
                <a:gd name="T6" fmla="*/ 2147483647 w 64"/>
                <a:gd name="T7" fmla="*/ 0 h 36"/>
                <a:gd name="T8" fmla="*/ 2147483647 w 64"/>
                <a:gd name="T9" fmla="*/ 2147483647 h 36"/>
                <a:gd name="T10" fmla="*/ 2147483647 w 64"/>
                <a:gd name="T11" fmla="*/ 2147483647 h 36"/>
                <a:gd name="T12" fmla="*/ 2147483647 w 64"/>
                <a:gd name="T13" fmla="*/ 2147483647 h 36"/>
                <a:gd name="T14" fmla="*/ 2147483647 w 64"/>
                <a:gd name="T15" fmla="*/ 2147483647 h 36"/>
                <a:gd name="T16" fmla="*/ 2147483647 w 64"/>
                <a:gd name="T17" fmla="*/ 2147483647 h 36"/>
                <a:gd name="T18" fmla="*/ 2147483647 w 64"/>
                <a:gd name="T19" fmla="*/ 2147483647 h 36"/>
                <a:gd name="T20" fmla="*/ 0 w 64"/>
                <a:gd name="T21" fmla="*/ 2147483647 h 36"/>
                <a:gd name="T22" fmla="*/ 0 w 64"/>
                <a:gd name="T23" fmla="*/ 2147483647 h 36"/>
                <a:gd name="T24" fmla="*/ 2147483647 w 64"/>
                <a:gd name="T25" fmla="*/ 2147483647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36"/>
                <a:gd name="T41" fmla="*/ 64 w 64"/>
                <a:gd name="T42" fmla="*/ 36 h 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36">
                  <a:moveTo>
                    <a:pt x="18" y="12"/>
                  </a:moveTo>
                  <a:lnTo>
                    <a:pt x="21" y="15"/>
                  </a:lnTo>
                  <a:lnTo>
                    <a:pt x="48" y="2"/>
                  </a:lnTo>
                  <a:lnTo>
                    <a:pt x="64" y="0"/>
                  </a:lnTo>
                  <a:lnTo>
                    <a:pt x="58" y="12"/>
                  </a:lnTo>
                  <a:lnTo>
                    <a:pt x="59" y="26"/>
                  </a:lnTo>
                  <a:lnTo>
                    <a:pt x="35" y="27"/>
                  </a:lnTo>
                  <a:lnTo>
                    <a:pt x="32" y="22"/>
                  </a:lnTo>
                  <a:lnTo>
                    <a:pt x="24" y="33"/>
                  </a:lnTo>
                  <a:lnTo>
                    <a:pt x="13" y="36"/>
                  </a:lnTo>
                  <a:lnTo>
                    <a:pt x="0" y="27"/>
                  </a:lnTo>
                  <a:lnTo>
                    <a:pt x="0" y="22"/>
                  </a:lnTo>
                  <a:lnTo>
                    <a:pt x="18" y="1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5" name="Freeform 1531"/>
            <p:cNvSpPr>
              <a:spLocks/>
            </p:cNvSpPr>
            <p:nvPr/>
          </p:nvSpPr>
          <p:spPr bwMode="auto">
            <a:xfrm>
              <a:off x="8203264" y="5508837"/>
              <a:ext cx="9103" cy="16689"/>
            </a:xfrm>
            <a:custGeom>
              <a:avLst/>
              <a:gdLst>
                <a:gd name="T0" fmla="*/ 2147483647 w 25"/>
                <a:gd name="T1" fmla="*/ 2147483647 h 35"/>
                <a:gd name="T2" fmla="*/ 2147483647 w 25"/>
                <a:gd name="T3" fmla="*/ 2147483647 h 35"/>
                <a:gd name="T4" fmla="*/ 2147483647 w 25"/>
                <a:gd name="T5" fmla="*/ 2147483647 h 35"/>
                <a:gd name="T6" fmla="*/ 2147483647 w 25"/>
                <a:gd name="T7" fmla="*/ 2147483647 h 35"/>
                <a:gd name="T8" fmla="*/ 0 w 25"/>
                <a:gd name="T9" fmla="*/ 2147483647 h 35"/>
                <a:gd name="T10" fmla="*/ 2147483647 w 25"/>
                <a:gd name="T11" fmla="*/ 0 h 35"/>
                <a:gd name="T12" fmla="*/ 2147483647 w 25"/>
                <a:gd name="T13" fmla="*/ 2147483647 h 35"/>
                <a:gd name="T14" fmla="*/ 0 60000 65536"/>
                <a:gd name="T15" fmla="*/ 0 60000 65536"/>
                <a:gd name="T16" fmla="*/ 0 60000 65536"/>
                <a:gd name="T17" fmla="*/ 0 60000 65536"/>
                <a:gd name="T18" fmla="*/ 0 60000 65536"/>
                <a:gd name="T19" fmla="*/ 0 60000 65536"/>
                <a:gd name="T20" fmla="*/ 0 60000 65536"/>
                <a:gd name="T21" fmla="*/ 0 w 25"/>
                <a:gd name="T22" fmla="*/ 0 h 35"/>
                <a:gd name="T23" fmla="*/ 25 w 25"/>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35">
                  <a:moveTo>
                    <a:pt x="16" y="1"/>
                  </a:moveTo>
                  <a:lnTo>
                    <a:pt x="23" y="10"/>
                  </a:lnTo>
                  <a:lnTo>
                    <a:pt x="18" y="15"/>
                  </a:lnTo>
                  <a:lnTo>
                    <a:pt x="25" y="23"/>
                  </a:lnTo>
                  <a:lnTo>
                    <a:pt x="0" y="35"/>
                  </a:lnTo>
                  <a:lnTo>
                    <a:pt x="9" y="0"/>
                  </a:lnTo>
                  <a:lnTo>
                    <a:pt x="16" y="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6" name="Freeform 1532"/>
            <p:cNvSpPr>
              <a:spLocks/>
            </p:cNvSpPr>
            <p:nvPr/>
          </p:nvSpPr>
          <p:spPr bwMode="auto">
            <a:xfrm>
              <a:off x="8178990" y="5328302"/>
              <a:ext cx="163848" cy="180536"/>
            </a:xfrm>
            <a:custGeom>
              <a:avLst/>
              <a:gdLst>
                <a:gd name="T0" fmla="*/ 2147483647 w 333"/>
                <a:gd name="T1" fmla="*/ 2147483647 h 362"/>
                <a:gd name="T2" fmla="*/ 2147483647 w 333"/>
                <a:gd name="T3" fmla="*/ 2147483647 h 362"/>
                <a:gd name="T4" fmla="*/ 2147483647 w 333"/>
                <a:gd name="T5" fmla="*/ 2147483647 h 362"/>
                <a:gd name="T6" fmla="*/ 2147483647 w 333"/>
                <a:gd name="T7" fmla="*/ 2147483647 h 362"/>
                <a:gd name="T8" fmla="*/ 2147483647 w 333"/>
                <a:gd name="T9" fmla="*/ 2147483647 h 362"/>
                <a:gd name="T10" fmla="*/ 2147483647 w 333"/>
                <a:gd name="T11" fmla="*/ 2147483647 h 362"/>
                <a:gd name="T12" fmla="*/ 2147483647 w 333"/>
                <a:gd name="T13" fmla="*/ 2147483647 h 362"/>
                <a:gd name="T14" fmla="*/ 2147483647 w 333"/>
                <a:gd name="T15" fmla="*/ 2147483647 h 362"/>
                <a:gd name="T16" fmla="*/ 2147483647 w 333"/>
                <a:gd name="T17" fmla="*/ 2147483647 h 362"/>
                <a:gd name="T18" fmla="*/ 2147483647 w 333"/>
                <a:gd name="T19" fmla="*/ 2147483647 h 362"/>
                <a:gd name="T20" fmla="*/ 2147483647 w 333"/>
                <a:gd name="T21" fmla="*/ 2147483647 h 362"/>
                <a:gd name="T22" fmla="*/ 2147483647 w 333"/>
                <a:gd name="T23" fmla="*/ 2147483647 h 362"/>
                <a:gd name="T24" fmla="*/ 2147483647 w 333"/>
                <a:gd name="T25" fmla="*/ 2147483647 h 362"/>
                <a:gd name="T26" fmla="*/ 2147483647 w 333"/>
                <a:gd name="T27" fmla="*/ 2147483647 h 362"/>
                <a:gd name="T28" fmla="*/ 2147483647 w 333"/>
                <a:gd name="T29" fmla="*/ 2147483647 h 362"/>
                <a:gd name="T30" fmla="*/ 2147483647 w 333"/>
                <a:gd name="T31" fmla="*/ 2147483647 h 362"/>
                <a:gd name="T32" fmla="*/ 2147483647 w 333"/>
                <a:gd name="T33" fmla="*/ 2147483647 h 362"/>
                <a:gd name="T34" fmla="*/ 2147483647 w 333"/>
                <a:gd name="T35" fmla="*/ 2147483647 h 362"/>
                <a:gd name="T36" fmla="*/ 2147483647 w 333"/>
                <a:gd name="T37" fmla="*/ 2147483647 h 362"/>
                <a:gd name="T38" fmla="*/ 2147483647 w 333"/>
                <a:gd name="T39" fmla="*/ 2147483647 h 362"/>
                <a:gd name="T40" fmla="*/ 2147483647 w 333"/>
                <a:gd name="T41" fmla="*/ 2147483647 h 362"/>
                <a:gd name="T42" fmla="*/ 2147483647 w 333"/>
                <a:gd name="T43" fmla="*/ 2147483647 h 362"/>
                <a:gd name="T44" fmla="*/ 2147483647 w 333"/>
                <a:gd name="T45" fmla="*/ 2147483647 h 362"/>
                <a:gd name="T46" fmla="*/ 2147483647 w 333"/>
                <a:gd name="T47" fmla="*/ 2147483647 h 362"/>
                <a:gd name="T48" fmla="*/ 2147483647 w 333"/>
                <a:gd name="T49" fmla="*/ 2147483647 h 362"/>
                <a:gd name="T50" fmla="*/ 2147483647 w 333"/>
                <a:gd name="T51" fmla="*/ 2147483647 h 362"/>
                <a:gd name="T52" fmla="*/ 2147483647 w 333"/>
                <a:gd name="T53" fmla="*/ 2147483647 h 362"/>
                <a:gd name="T54" fmla="*/ 2147483647 w 333"/>
                <a:gd name="T55" fmla="*/ 2147483647 h 362"/>
                <a:gd name="T56" fmla="*/ 2147483647 w 333"/>
                <a:gd name="T57" fmla="*/ 2147483647 h 362"/>
                <a:gd name="T58" fmla="*/ 2147483647 w 333"/>
                <a:gd name="T59" fmla="*/ 2147483647 h 362"/>
                <a:gd name="T60" fmla="*/ 2147483647 w 333"/>
                <a:gd name="T61" fmla="*/ 2147483647 h 362"/>
                <a:gd name="T62" fmla="*/ 2147483647 w 333"/>
                <a:gd name="T63" fmla="*/ 2147483647 h 362"/>
                <a:gd name="T64" fmla="*/ 2147483647 w 333"/>
                <a:gd name="T65" fmla="*/ 2147483647 h 36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33"/>
                <a:gd name="T100" fmla="*/ 0 h 362"/>
                <a:gd name="T101" fmla="*/ 333 w 333"/>
                <a:gd name="T102" fmla="*/ 362 h 36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33" h="362">
                  <a:moveTo>
                    <a:pt x="242" y="27"/>
                  </a:moveTo>
                  <a:lnTo>
                    <a:pt x="244" y="16"/>
                  </a:lnTo>
                  <a:lnTo>
                    <a:pt x="264" y="0"/>
                  </a:lnTo>
                  <a:lnTo>
                    <a:pt x="267" y="11"/>
                  </a:lnTo>
                  <a:lnTo>
                    <a:pt x="278" y="17"/>
                  </a:lnTo>
                  <a:lnTo>
                    <a:pt x="282" y="35"/>
                  </a:lnTo>
                  <a:lnTo>
                    <a:pt x="289" y="43"/>
                  </a:lnTo>
                  <a:lnTo>
                    <a:pt x="314" y="22"/>
                  </a:lnTo>
                  <a:lnTo>
                    <a:pt x="319" y="23"/>
                  </a:lnTo>
                  <a:lnTo>
                    <a:pt x="315" y="27"/>
                  </a:lnTo>
                  <a:lnTo>
                    <a:pt x="315" y="42"/>
                  </a:lnTo>
                  <a:lnTo>
                    <a:pt x="322" y="37"/>
                  </a:lnTo>
                  <a:lnTo>
                    <a:pt x="324" y="27"/>
                  </a:lnTo>
                  <a:lnTo>
                    <a:pt x="333" y="31"/>
                  </a:lnTo>
                  <a:lnTo>
                    <a:pt x="325" y="40"/>
                  </a:lnTo>
                  <a:lnTo>
                    <a:pt x="330" y="45"/>
                  </a:lnTo>
                  <a:lnTo>
                    <a:pt x="327" y="54"/>
                  </a:lnTo>
                  <a:lnTo>
                    <a:pt x="332" y="73"/>
                  </a:lnTo>
                  <a:lnTo>
                    <a:pt x="294" y="132"/>
                  </a:lnTo>
                  <a:lnTo>
                    <a:pt x="273" y="150"/>
                  </a:lnTo>
                  <a:lnTo>
                    <a:pt x="269" y="178"/>
                  </a:lnTo>
                  <a:lnTo>
                    <a:pt x="282" y="183"/>
                  </a:lnTo>
                  <a:lnTo>
                    <a:pt x="283" y="193"/>
                  </a:lnTo>
                  <a:lnTo>
                    <a:pt x="256" y="184"/>
                  </a:lnTo>
                  <a:lnTo>
                    <a:pt x="251" y="195"/>
                  </a:lnTo>
                  <a:lnTo>
                    <a:pt x="245" y="190"/>
                  </a:lnTo>
                  <a:lnTo>
                    <a:pt x="225" y="206"/>
                  </a:lnTo>
                  <a:lnTo>
                    <a:pt x="216" y="201"/>
                  </a:lnTo>
                  <a:lnTo>
                    <a:pt x="203" y="262"/>
                  </a:lnTo>
                  <a:lnTo>
                    <a:pt x="182" y="305"/>
                  </a:lnTo>
                  <a:lnTo>
                    <a:pt x="181" y="320"/>
                  </a:lnTo>
                  <a:lnTo>
                    <a:pt x="169" y="324"/>
                  </a:lnTo>
                  <a:lnTo>
                    <a:pt x="149" y="342"/>
                  </a:lnTo>
                  <a:lnTo>
                    <a:pt x="135" y="354"/>
                  </a:lnTo>
                  <a:lnTo>
                    <a:pt x="108" y="362"/>
                  </a:lnTo>
                  <a:lnTo>
                    <a:pt x="102" y="353"/>
                  </a:lnTo>
                  <a:lnTo>
                    <a:pt x="82" y="356"/>
                  </a:lnTo>
                  <a:lnTo>
                    <a:pt x="81" y="347"/>
                  </a:lnTo>
                  <a:lnTo>
                    <a:pt x="57" y="344"/>
                  </a:lnTo>
                  <a:lnTo>
                    <a:pt x="50" y="330"/>
                  </a:lnTo>
                  <a:lnTo>
                    <a:pt x="31" y="337"/>
                  </a:lnTo>
                  <a:lnTo>
                    <a:pt x="10" y="330"/>
                  </a:lnTo>
                  <a:lnTo>
                    <a:pt x="19" y="314"/>
                  </a:lnTo>
                  <a:lnTo>
                    <a:pt x="8" y="324"/>
                  </a:lnTo>
                  <a:lnTo>
                    <a:pt x="11" y="314"/>
                  </a:lnTo>
                  <a:lnTo>
                    <a:pt x="2" y="318"/>
                  </a:lnTo>
                  <a:lnTo>
                    <a:pt x="0" y="313"/>
                  </a:lnTo>
                  <a:lnTo>
                    <a:pt x="19" y="302"/>
                  </a:lnTo>
                  <a:lnTo>
                    <a:pt x="16" y="299"/>
                  </a:lnTo>
                  <a:lnTo>
                    <a:pt x="21" y="292"/>
                  </a:lnTo>
                  <a:lnTo>
                    <a:pt x="13" y="286"/>
                  </a:lnTo>
                  <a:lnTo>
                    <a:pt x="20" y="282"/>
                  </a:lnTo>
                  <a:lnTo>
                    <a:pt x="18" y="277"/>
                  </a:lnTo>
                  <a:lnTo>
                    <a:pt x="32" y="277"/>
                  </a:lnTo>
                  <a:lnTo>
                    <a:pt x="25" y="272"/>
                  </a:lnTo>
                  <a:lnTo>
                    <a:pt x="28" y="257"/>
                  </a:lnTo>
                  <a:lnTo>
                    <a:pt x="36" y="251"/>
                  </a:lnTo>
                  <a:lnTo>
                    <a:pt x="43" y="260"/>
                  </a:lnTo>
                  <a:lnTo>
                    <a:pt x="43" y="246"/>
                  </a:lnTo>
                  <a:lnTo>
                    <a:pt x="59" y="231"/>
                  </a:lnTo>
                  <a:lnTo>
                    <a:pt x="73" y="204"/>
                  </a:lnTo>
                  <a:lnTo>
                    <a:pt x="111" y="191"/>
                  </a:lnTo>
                  <a:lnTo>
                    <a:pt x="190" y="129"/>
                  </a:lnTo>
                  <a:lnTo>
                    <a:pt x="200" y="113"/>
                  </a:lnTo>
                  <a:lnTo>
                    <a:pt x="213" y="73"/>
                  </a:lnTo>
                  <a:lnTo>
                    <a:pt x="234" y="57"/>
                  </a:lnTo>
                  <a:lnTo>
                    <a:pt x="242" y="27"/>
                  </a:lnTo>
                  <a:close/>
                </a:path>
              </a:pathLst>
            </a:custGeom>
            <a:solidFill>
              <a:schemeClr val="accent4"/>
            </a:solidFill>
            <a:ln w="6350">
              <a:solidFill>
                <a:schemeClr val="tx1"/>
              </a:solidFill>
              <a:round/>
              <a:headEnd/>
              <a:tailEnd/>
            </a:ln>
            <a:effectLst>
              <a:outerShdw blurRad="63500" sx="102000" sy="102000" algn="ctr"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7" name="Freeform 1533"/>
            <p:cNvSpPr>
              <a:spLocks/>
            </p:cNvSpPr>
            <p:nvPr/>
          </p:nvSpPr>
          <p:spPr bwMode="auto">
            <a:xfrm>
              <a:off x="8312496" y="5164453"/>
              <a:ext cx="121369" cy="191156"/>
            </a:xfrm>
            <a:custGeom>
              <a:avLst/>
              <a:gdLst>
                <a:gd name="T0" fmla="*/ 2147483647 w 246"/>
                <a:gd name="T1" fmla="*/ 0 h 388"/>
                <a:gd name="T2" fmla="*/ 2147483647 w 246"/>
                <a:gd name="T3" fmla="*/ 2147483647 h 388"/>
                <a:gd name="T4" fmla="*/ 2147483647 w 246"/>
                <a:gd name="T5" fmla="*/ 2147483647 h 388"/>
                <a:gd name="T6" fmla="*/ 2147483647 w 246"/>
                <a:gd name="T7" fmla="*/ 2147483647 h 388"/>
                <a:gd name="T8" fmla="*/ 2147483647 w 246"/>
                <a:gd name="T9" fmla="*/ 2147483647 h 388"/>
                <a:gd name="T10" fmla="*/ 2147483647 w 246"/>
                <a:gd name="T11" fmla="*/ 2147483647 h 388"/>
                <a:gd name="T12" fmla="*/ 2147483647 w 246"/>
                <a:gd name="T13" fmla="*/ 2147483647 h 388"/>
                <a:gd name="T14" fmla="*/ 2147483647 w 246"/>
                <a:gd name="T15" fmla="*/ 2147483647 h 388"/>
                <a:gd name="T16" fmla="*/ 2147483647 w 246"/>
                <a:gd name="T17" fmla="*/ 2147483647 h 388"/>
                <a:gd name="T18" fmla="*/ 2147483647 w 246"/>
                <a:gd name="T19" fmla="*/ 2147483647 h 388"/>
                <a:gd name="T20" fmla="*/ 2147483647 w 246"/>
                <a:gd name="T21" fmla="*/ 2147483647 h 388"/>
                <a:gd name="T22" fmla="*/ 2147483647 w 246"/>
                <a:gd name="T23" fmla="*/ 2147483647 h 388"/>
                <a:gd name="T24" fmla="*/ 2147483647 w 246"/>
                <a:gd name="T25" fmla="*/ 2147483647 h 388"/>
                <a:gd name="T26" fmla="*/ 2147483647 w 246"/>
                <a:gd name="T27" fmla="*/ 2147483647 h 388"/>
                <a:gd name="T28" fmla="*/ 2147483647 w 246"/>
                <a:gd name="T29" fmla="*/ 2147483647 h 388"/>
                <a:gd name="T30" fmla="*/ 2147483647 w 246"/>
                <a:gd name="T31" fmla="*/ 2147483647 h 388"/>
                <a:gd name="T32" fmla="*/ 2147483647 w 246"/>
                <a:gd name="T33" fmla="*/ 2147483647 h 388"/>
                <a:gd name="T34" fmla="*/ 2147483647 w 246"/>
                <a:gd name="T35" fmla="*/ 2147483647 h 388"/>
                <a:gd name="T36" fmla="*/ 2147483647 w 246"/>
                <a:gd name="T37" fmla="*/ 2147483647 h 388"/>
                <a:gd name="T38" fmla="*/ 2147483647 w 246"/>
                <a:gd name="T39" fmla="*/ 2147483647 h 388"/>
                <a:gd name="T40" fmla="*/ 2147483647 w 246"/>
                <a:gd name="T41" fmla="*/ 2147483647 h 388"/>
                <a:gd name="T42" fmla="*/ 2147483647 w 246"/>
                <a:gd name="T43" fmla="*/ 2147483647 h 388"/>
                <a:gd name="T44" fmla="*/ 2147483647 w 246"/>
                <a:gd name="T45" fmla="*/ 2147483647 h 388"/>
                <a:gd name="T46" fmla="*/ 2147483647 w 246"/>
                <a:gd name="T47" fmla="*/ 2147483647 h 388"/>
                <a:gd name="T48" fmla="*/ 2147483647 w 246"/>
                <a:gd name="T49" fmla="*/ 2147483647 h 388"/>
                <a:gd name="T50" fmla="*/ 2147483647 w 246"/>
                <a:gd name="T51" fmla="*/ 2147483647 h 388"/>
                <a:gd name="T52" fmla="*/ 2147483647 w 246"/>
                <a:gd name="T53" fmla="*/ 2147483647 h 388"/>
                <a:gd name="T54" fmla="*/ 2147483647 w 246"/>
                <a:gd name="T55" fmla="*/ 2147483647 h 388"/>
                <a:gd name="T56" fmla="*/ 2147483647 w 246"/>
                <a:gd name="T57" fmla="*/ 2147483647 h 388"/>
                <a:gd name="T58" fmla="*/ 2147483647 w 246"/>
                <a:gd name="T59" fmla="*/ 2147483647 h 388"/>
                <a:gd name="T60" fmla="*/ 2147483647 w 246"/>
                <a:gd name="T61" fmla="*/ 2147483647 h 388"/>
                <a:gd name="T62" fmla="*/ 2147483647 w 246"/>
                <a:gd name="T63" fmla="*/ 2147483647 h 388"/>
                <a:gd name="T64" fmla="*/ 2147483647 w 246"/>
                <a:gd name="T65" fmla="*/ 2147483647 h 388"/>
                <a:gd name="T66" fmla="*/ 2147483647 w 246"/>
                <a:gd name="T67" fmla="*/ 2147483647 h 388"/>
                <a:gd name="T68" fmla="*/ 2147483647 w 246"/>
                <a:gd name="T69" fmla="*/ 2147483647 h 388"/>
                <a:gd name="T70" fmla="*/ 2147483647 w 246"/>
                <a:gd name="T71" fmla="*/ 2147483647 h 388"/>
                <a:gd name="T72" fmla="*/ 0 w 246"/>
                <a:gd name="T73" fmla="*/ 2147483647 h 3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6"/>
                <a:gd name="T112" fmla="*/ 0 h 388"/>
                <a:gd name="T113" fmla="*/ 246 w 246"/>
                <a:gd name="T114" fmla="*/ 388 h 3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6" h="388">
                  <a:moveTo>
                    <a:pt x="7" y="0"/>
                  </a:moveTo>
                  <a:lnTo>
                    <a:pt x="10" y="0"/>
                  </a:lnTo>
                  <a:lnTo>
                    <a:pt x="19" y="27"/>
                  </a:lnTo>
                  <a:lnTo>
                    <a:pt x="27" y="21"/>
                  </a:lnTo>
                  <a:lnTo>
                    <a:pt x="27" y="26"/>
                  </a:lnTo>
                  <a:lnTo>
                    <a:pt x="50" y="30"/>
                  </a:lnTo>
                  <a:lnTo>
                    <a:pt x="57" y="38"/>
                  </a:lnTo>
                  <a:lnTo>
                    <a:pt x="51" y="41"/>
                  </a:lnTo>
                  <a:lnTo>
                    <a:pt x="66" y="46"/>
                  </a:lnTo>
                  <a:lnTo>
                    <a:pt x="79" y="75"/>
                  </a:lnTo>
                  <a:lnTo>
                    <a:pt x="67" y="69"/>
                  </a:lnTo>
                  <a:lnTo>
                    <a:pt x="67" y="75"/>
                  </a:lnTo>
                  <a:lnTo>
                    <a:pt x="91" y="105"/>
                  </a:lnTo>
                  <a:lnTo>
                    <a:pt x="85" y="129"/>
                  </a:lnTo>
                  <a:lnTo>
                    <a:pt x="106" y="132"/>
                  </a:lnTo>
                  <a:lnTo>
                    <a:pt x="109" y="144"/>
                  </a:lnTo>
                  <a:lnTo>
                    <a:pt x="114" y="146"/>
                  </a:lnTo>
                  <a:lnTo>
                    <a:pt x="117" y="122"/>
                  </a:lnTo>
                  <a:lnTo>
                    <a:pt x="112" y="111"/>
                  </a:lnTo>
                  <a:lnTo>
                    <a:pt x="115" y="110"/>
                  </a:lnTo>
                  <a:lnTo>
                    <a:pt x="130" y="118"/>
                  </a:lnTo>
                  <a:lnTo>
                    <a:pt x="140" y="166"/>
                  </a:lnTo>
                  <a:lnTo>
                    <a:pt x="188" y="189"/>
                  </a:lnTo>
                  <a:lnTo>
                    <a:pt x="197" y="190"/>
                  </a:lnTo>
                  <a:lnTo>
                    <a:pt x="230" y="162"/>
                  </a:lnTo>
                  <a:lnTo>
                    <a:pt x="246" y="170"/>
                  </a:lnTo>
                  <a:lnTo>
                    <a:pt x="239" y="220"/>
                  </a:lnTo>
                  <a:lnTo>
                    <a:pt x="226" y="227"/>
                  </a:lnTo>
                  <a:lnTo>
                    <a:pt x="226" y="252"/>
                  </a:lnTo>
                  <a:lnTo>
                    <a:pt x="222" y="258"/>
                  </a:lnTo>
                  <a:lnTo>
                    <a:pt x="220" y="249"/>
                  </a:lnTo>
                  <a:lnTo>
                    <a:pt x="211" y="247"/>
                  </a:lnTo>
                  <a:lnTo>
                    <a:pt x="190" y="254"/>
                  </a:lnTo>
                  <a:lnTo>
                    <a:pt x="177" y="271"/>
                  </a:lnTo>
                  <a:lnTo>
                    <a:pt x="186" y="283"/>
                  </a:lnTo>
                  <a:lnTo>
                    <a:pt x="185" y="289"/>
                  </a:lnTo>
                  <a:lnTo>
                    <a:pt x="169" y="324"/>
                  </a:lnTo>
                  <a:lnTo>
                    <a:pt x="135" y="376"/>
                  </a:lnTo>
                  <a:lnTo>
                    <a:pt x="119" y="386"/>
                  </a:lnTo>
                  <a:lnTo>
                    <a:pt x="113" y="388"/>
                  </a:lnTo>
                  <a:lnTo>
                    <a:pt x="104" y="377"/>
                  </a:lnTo>
                  <a:lnTo>
                    <a:pt x="88" y="377"/>
                  </a:lnTo>
                  <a:lnTo>
                    <a:pt x="85" y="371"/>
                  </a:lnTo>
                  <a:lnTo>
                    <a:pt x="85" y="363"/>
                  </a:lnTo>
                  <a:lnTo>
                    <a:pt x="104" y="337"/>
                  </a:lnTo>
                  <a:lnTo>
                    <a:pt x="108" y="319"/>
                  </a:lnTo>
                  <a:lnTo>
                    <a:pt x="105" y="306"/>
                  </a:lnTo>
                  <a:lnTo>
                    <a:pt x="94" y="294"/>
                  </a:lnTo>
                  <a:lnTo>
                    <a:pt x="76" y="288"/>
                  </a:lnTo>
                  <a:lnTo>
                    <a:pt x="45" y="265"/>
                  </a:lnTo>
                  <a:lnTo>
                    <a:pt x="46" y="256"/>
                  </a:lnTo>
                  <a:lnTo>
                    <a:pt x="53" y="248"/>
                  </a:lnTo>
                  <a:lnTo>
                    <a:pt x="79" y="233"/>
                  </a:lnTo>
                  <a:lnTo>
                    <a:pt x="85" y="196"/>
                  </a:lnTo>
                  <a:lnTo>
                    <a:pt x="92" y="195"/>
                  </a:lnTo>
                  <a:lnTo>
                    <a:pt x="91" y="153"/>
                  </a:lnTo>
                  <a:lnTo>
                    <a:pt x="80" y="143"/>
                  </a:lnTo>
                  <a:lnTo>
                    <a:pt x="87" y="133"/>
                  </a:lnTo>
                  <a:lnTo>
                    <a:pt x="76" y="134"/>
                  </a:lnTo>
                  <a:lnTo>
                    <a:pt x="67" y="118"/>
                  </a:lnTo>
                  <a:lnTo>
                    <a:pt x="64" y="108"/>
                  </a:lnTo>
                  <a:lnTo>
                    <a:pt x="68" y="116"/>
                  </a:lnTo>
                  <a:lnTo>
                    <a:pt x="72" y="104"/>
                  </a:lnTo>
                  <a:lnTo>
                    <a:pt x="66" y="101"/>
                  </a:lnTo>
                  <a:lnTo>
                    <a:pt x="68" y="90"/>
                  </a:lnTo>
                  <a:lnTo>
                    <a:pt x="57" y="90"/>
                  </a:lnTo>
                  <a:lnTo>
                    <a:pt x="57" y="101"/>
                  </a:lnTo>
                  <a:lnTo>
                    <a:pt x="33" y="67"/>
                  </a:lnTo>
                  <a:lnTo>
                    <a:pt x="29" y="56"/>
                  </a:lnTo>
                  <a:lnTo>
                    <a:pt x="35" y="47"/>
                  </a:lnTo>
                  <a:lnTo>
                    <a:pt x="26" y="53"/>
                  </a:lnTo>
                  <a:lnTo>
                    <a:pt x="20" y="47"/>
                  </a:lnTo>
                  <a:lnTo>
                    <a:pt x="16" y="26"/>
                  </a:lnTo>
                  <a:lnTo>
                    <a:pt x="0" y="2"/>
                  </a:lnTo>
                  <a:lnTo>
                    <a:pt x="7" y="0"/>
                  </a:lnTo>
                  <a:close/>
                </a:path>
              </a:pathLst>
            </a:custGeom>
            <a:solidFill>
              <a:schemeClr val="accent4"/>
            </a:solidFill>
            <a:ln w="6350">
              <a:solidFill>
                <a:schemeClr val="tx1"/>
              </a:solidFill>
              <a:round/>
              <a:headEnd/>
              <a:tailEnd/>
            </a:ln>
            <a:effectLst>
              <a:outerShdw blurRad="63500" sx="102000" sy="102000" algn="ctr"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8" name="Freeform 1534"/>
            <p:cNvSpPr>
              <a:spLocks/>
            </p:cNvSpPr>
            <p:nvPr/>
          </p:nvSpPr>
          <p:spPr bwMode="auto">
            <a:xfrm>
              <a:off x="7039636" y="4612225"/>
              <a:ext cx="864755" cy="675115"/>
            </a:xfrm>
            <a:custGeom>
              <a:avLst/>
              <a:gdLst>
                <a:gd name="T0" fmla="*/ 2147483647 w 1741"/>
                <a:gd name="T1" fmla="*/ 2147483647 h 1362"/>
                <a:gd name="T2" fmla="*/ 2147483647 w 1741"/>
                <a:gd name="T3" fmla="*/ 2147483647 h 1362"/>
                <a:gd name="T4" fmla="*/ 2147483647 w 1741"/>
                <a:gd name="T5" fmla="*/ 2147483647 h 1362"/>
                <a:gd name="T6" fmla="*/ 2147483647 w 1741"/>
                <a:gd name="T7" fmla="*/ 2147483647 h 1362"/>
                <a:gd name="T8" fmla="*/ 2147483647 w 1741"/>
                <a:gd name="T9" fmla="*/ 2147483647 h 1362"/>
                <a:gd name="T10" fmla="*/ 2147483647 w 1741"/>
                <a:gd name="T11" fmla="*/ 2147483647 h 1362"/>
                <a:gd name="T12" fmla="*/ 2147483647 w 1741"/>
                <a:gd name="T13" fmla="*/ 2147483647 h 1362"/>
                <a:gd name="T14" fmla="*/ 2147483647 w 1741"/>
                <a:gd name="T15" fmla="*/ 2147483647 h 1362"/>
                <a:gd name="T16" fmla="*/ 2147483647 w 1741"/>
                <a:gd name="T17" fmla="*/ 2147483647 h 1362"/>
                <a:gd name="T18" fmla="*/ 2147483647 w 1741"/>
                <a:gd name="T19" fmla="*/ 2147483647 h 1362"/>
                <a:gd name="T20" fmla="*/ 2147483647 w 1741"/>
                <a:gd name="T21" fmla="*/ 2147483647 h 1362"/>
                <a:gd name="T22" fmla="*/ 2147483647 w 1741"/>
                <a:gd name="T23" fmla="*/ 2147483647 h 1362"/>
                <a:gd name="T24" fmla="*/ 2147483647 w 1741"/>
                <a:gd name="T25" fmla="*/ 2147483647 h 1362"/>
                <a:gd name="T26" fmla="*/ 2147483647 w 1741"/>
                <a:gd name="T27" fmla="*/ 2147483647 h 1362"/>
                <a:gd name="T28" fmla="*/ 2147483647 w 1741"/>
                <a:gd name="T29" fmla="*/ 2147483647 h 1362"/>
                <a:gd name="T30" fmla="*/ 2147483647 w 1741"/>
                <a:gd name="T31" fmla="*/ 2147483647 h 1362"/>
                <a:gd name="T32" fmla="*/ 2147483647 w 1741"/>
                <a:gd name="T33" fmla="*/ 2147483647 h 1362"/>
                <a:gd name="T34" fmla="*/ 2147483647 w 1741"/>
                <a:gd name="T35" fmla="*/ 2147483647 h 1362"/>
                <a:gd name="T36" fmla="*/ 2147483647 w 1741"/>
                <a:gd name="T37" fmla="*/ 2147483647 h 1362"/>
                <a:gd name="T38" fmla="*/ 2147483647 w 1741"/>
                <a:gd name="T39" fmla="*/ 2147483647 h 1362"/>
                <a:gd name="T40" fmla="*/ 2147483647 w 1741"/>
                <a:gd name="T41" fmla="*/ 2147483647 h 1362"/>
                <a:gd name="T42" fmla="*/ 2147483647 w 1741"/>
                <a:gd name="T43" fmla="*/ 2147483647 h 1362"/>
                <a:gd name="T44" fmla="*/ 2147483647 w 1741"/>
                <a:gd name="T45" fmla="*/ 2147483647 h 1362"/>
                <a:gd name="T46" fmla="*/ 2147483647 w 1741"/>
                <a:gd name="T47" fmla="*/ 2147483647 h 1362"/>
                <a:gd name="T48" fmla="*/ 2147483647 w 1741"/>
                <a:gd name="T49" fmla="*/ 2147483647 h 1362"/>
                <a:gd name="T50" fmla="*/ 2147483647 w 1741"/>
                <a:gd name="T51" fmla="*/ 2147483647 h 1362"/>
                <a:gd name="T52" fmla="*/ 2147483647 w 1741"/>
                <a:gd name="T53" fmla="*/ 2147483647 h 1362"/>
                <a:gd name="T54" fmla="*/ 2147483647 w 1741"/>
                <a:gd name="T55" fmla="*/ 2147483647 h 1362"/>
                <a:gd name="T56" fmla="*/ 2147483647 w 1741"/>
                <a:gd name="T57" fmla="*/ 2147483647 h 1362"/>
                <a:gd name="T58" fmla="*/ 2147483647 w 1741"/>
                <a:gd name="T59" fmla="*/ 2147483647 h 1362"/>
                <a:gd name="T60" fmla="*/ 2147483647 w 1741"/>
                <a:gd name="T61" fmla="*/ 2147483647 h 1362"/>
                <a:gd name="T62" fmla="*/ 2147483647 w 1741"/>
                <a:gd name="T63" fmla="*/ 2147483647 h 1362"/>
                <a:gd name="T64" fmla="*/ 2147483647 w 1741"/>
                <a:gd name="T65" fmla="*/ 2147483647 h 1362"/>
                <a:gd name="T66" fmla="*/ 2147483647 w 1741"/>
                <a:gd name="T67" fmla="*/ 2147483647 h 1362"/>
                <a:gd name="T68" fmla="*/ 2147483647 w 1741"/>
                <a:gd name="T69" fmla="*/ 2147483647 h 1362"/>
                <a:gd name="T70" fmla="*/ 2147483647 w 1741"/>
                <a:gd name="T71" fmla="*/ 2147483647 h 1362"/>
                <a:gd name="T72" fmla="*/ 2147483647 w 1741"/>
                <a:gd name="T73" fmla="*/ 2147483647 h 1362"/>
                <a:gd name="T74" fmla="*/ 2147483647 w 1741"/>
                <a:gd name="T75" fmla="*/ 2147483647 h 1362"/>
                <a:gd name="T76" fmla="*/ 2147483647 w 1741"/>
                <a:gd name="T77" fmla="*/ 2147483647 h 1362"/>
                <a:gd name="T78" fmla="*/ 2147483647 w 1741"/>
                <a:gd name="T79" fmla="*/ 2147483647 h 1362"/>
                <a:gd name="T80" fmla="*/ 2147483647 w 1741"/>
                <a:gd name="T81" fmla="*/ 2147483647 h 1362"/>
                <a:gd name="T82" fmla="*/ 2147483647 w 1741"/>
                <a:gd name="T83" fmla="*/ 2147483647 h 1362"/>
                <a:gd name="T84" fmla="*/ 2147483647 w 1741"/>
                <a:gd name="T85" fmla="*/ 2147483647 h 1362"/>
                <a:gd name="T86" fmla="*/ 2147483647 w 1741"/>
                <a:gd name="T87" fmla="*/ 2147483647 h 1362"/>
                <a:gd name="T88" fmla="*/ 2147483647 w 1741"/>
                <a:gd name="T89" fmla="*/ 2147483647 h 1362"/>
                <a:gd name="T90" fmla="*/ 2147483647 w 1741"/>
                <a:gd name="T91" fmla="*/ 2147483647 h 1362"/>
                <a:gd name="T92" fmla="*/ 2147483647 w 1741"/>
                <a:gd name="T93" fmla="*/ 2147483647 h 1362"/>
                <a:gd name="T94" fmla="*/ 2147483647 w 1741"/>
                <a:gd name="T95" fmla="*/ 2147483647 h 1362"/>
                <a:gd name="T96" fmla="*/ 2147483647 w 1741"/>
                <a:gd name="T97" fmla="*/ 2147483647 h 1362"/>
                <a:gd name="T98" fmla="*/ 2147483647 w 1741"/>
                <a:gd name="T99" fmla="*/ 2147483647 h 1362"/>
                <a:gd name="T100" fmla="*/ 2147483647 w 1741"/>
                <a:gd name="T101" fmla="*/ 2147483647 h 1362"/>
                <a:gd name="T102" fmla="*/ 2147483647 w 1741"/>
                <a:gd name="T103" fmla="*/ 2147483647 h 1362"/>
                <a:gd name="T104" fmla="*/ 2147483647 w 1741"/>
                <a:gd name="T105" fmla="*/ 2147483647 h 1362"/>
                <a:gd name="T106" fmla="*/ 2147483647 w 1741"/>
                <a:gd name="T107" fmla="*/ 2147483647 h 1362"/>
                <a:gd name="T108" fmla="*/ 2147483647 w 1741"/>
                <a:gd name="T109" fmla="*/ 2147483647 h 1362"/>
                <a:gd name="T110" fmla="*/ 2147483647 w 1741"/>
                <a:gd name="T111" fmla="*/ 2147483647 h 1362"/>
                <a:gd name="T112" fmla="*/ 2147483647 w 1741"/>
                <a:gd name="T113" fmla="*/ 2147483647 h 1362"/>
                <a:gd name="T114" fmla="*/ 2147483647 w 1741"/>
                <a:gd name="T115" fmla="*/ 2147483647 h 1362"/>
                <a:gd name="T116" fmla="*/ 2147483647 w 1741"/>
                <a:gd name="T117" fmla="*/ 2147483647 h 1362"/>
                <a:gd name="T118" fmla="*/ 0 w 1741"/>
                <a:gd name="T119" fmla="*/ 2147483647 h 1362"/>
                <a:gd name="T120" fmla="*/ 2147483647 w 1741"/>
                <a:gd name="T121" fmla="*/ 2147483647 h 1362"/>
                <a:gd name="T122" fmla="*/ 2147483647 w 1741"/>
                <a:gd name="T123" fmla="*/ 2147483647 h 13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741"/>
                <a:gd name="T187" fmla="*/ 0 h 1362"/>
                <a:gd name="T188" fmla="*/ 1741 w 1741"/>
                <a:gd name="T189" fmla="*/ 1362 h 136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741" h="1362">
                  <a:moveTo>
                    <a:pt x="83" y="1064"/>
                  </a:moveTo>
                  <a:lnTo>
                    <a:pt x="84" y="1098"/>
                  </a:lnTo>
                  <a:lnTo>
                    <a:pt x="102" y="1103"/>
                  </a:lnTo>
                  <a:lnTo>
                    <a:pt x="128" y="1129"/>
                  </a:lnTo>
                  <a:lnTo>
                    <a:pt x="148" y="1137"/>
                  </a:lnTo>
                  <a:lnTo>
                    <a:pt x="187" y="1137"/>
                  </a:lnTo>
                  <a:lnTo>
                    <a:pt x="192" y="1143"/>
                  </a:lnTo>
                  <a:lnTo>
                    <a:pt x="204" y="1143"/>
                  </a:lnTo>
                  <a:lnTo>
                    <a:pt x="205" y="1135"/>
                  </a:lnTo>
                  <a:lnTo>
                    <a:pt x="219" y="1136"/>
                  </a:lnTo>
                  <a:lnTo>
                    <a:pt x="247" y="1110"/>
                  </a:lnTo>
                  <a:lnTo>
                    <a:pt x="269" y="1107"/>
                  </a:lnTo>
                  <a:lnTo>
                    <a:pt x="278" y="1092"/>
                  </a:lnTo>
                  <a:lnTo>
                    <a:pt x="294" y="1082"/>
                  </a:lnTo>
                  <a:lnTo>
                    <a:pt x="381" y="1076"/>
                  </a:lnTo>
                  <a:lnTo>
                    <a:pt x="389" y="1084"/>
                  </a:lnTo>
                  <a:lnTo>
                    <a:pt x="452" y="1076"/>
                  </a:lnTo>
                  <a:lnTo>
                    <a:pt x="472" y="1036"/>
                  </a:lnTo>
                  <a:lnTo>
                    <a:pt x="558" y="996"/>
                  </a:lnTo>
                  <a:lnTo>
                    <a:pt x="595" y="999"/>
                  </a:lnTo>
                  <a:lnTo>
                    <a:pt x="644" y="989"/>
                  </a:lnTo>
                  <a:lnTo>
                    <a:pt x="691" y="964"/>
                  </a:lnTo>
                  <a:lnTo>
                    <a:pt x="765" y="961"/>
                  </a:lnTo>
                  <a:lnTo>
                    <a:pt x="798" y="966"/>
                  </a:lnTo>
                  <a:lnTo>
                    <a:pt x="826" y="987"/>
                  </a:lnTo>
                  <a:lnTo>
                    <a:pt x="839" y="982"/>
                  </a:lnTo>
                  <a:lnTo>
                    <a:pt x="871" y="996"/>
                  </a:lnTo>
                  <a:lnTo>
                    <a:pt x="869" y="990"/>
                  </a:lnTo>
                  <a:lnTo>
                    <a:pt x="891" y="1010"/>
                  </a:lnTo>
                  <a:lnTo>
                    <a:pt x="907" y="1014"/>
                  </a:lnTo>
                  <a:lnTo>
                    <a:pt x="902" y="1032"/>
                  </a:lnTo>
                  <a:lnTo>
                    <a:pt x="914" y="1044"/>
                  </a:lnTo>
                  <a:lnTo>
                    <a:pt x="928" y="1046"/>
                  </a:lnTo>
                  <a:lnTo>
                    <a:pt x="957" y="1102"/>
                  </a:lnTo>
                  <a:lnTo>
                    <a:pt x="958" y="1120"/>
                  </a:lnTo>
                  <a:lnTo>
                    <a:pt x="946" y="1111"/>
                  </a:lnTo>
                  <a:lnTo>
                    <a:pt x="946" y="1118"/>
                  </a:lnTo>
                  <a:lnTo>
                    <a:pt x="982" y="1140"/>
                  </a:lnTo>
                  <a:lnTo>
                    <a:pt x="982" y="1127"/>
                  </a:lnTo>
                  <a:lnTo>
                    <a:pt x="977" y="1127"/>
                  </a:lnTo>
                  <a:lnTo>
                    <a:pt x="980" y="1118"/>
                  </a:lnTo>
                  <a:lnTo>
                    <a:pt x="996" y="1103"/>
                  </a:lnTo>
                  <a:lnTo>
                    <a:pt x="1000" y="1091"/>
                  </a:lnTo>
                  <a:lnTo>
                    <a:pt x="1023" y="1075"/>
                  </a:lnTo>
                  <a:lnTo>
                    <a:pt x="1035" y="1074"/>
                  </a:lnTo>
                  <a:lnTo>
                    <a:pt x="1049" y="1044"/>
                  </a:lnTo>
                  <a:lnTo>
                    <a:pt x="1058" y="1034"/>
                  </a:lnTo>
                  <a:lnTo>
                    <a:pt x="1060" y="1012"/>
                  </a:lnTo>
                  <a:lnTo>
                    <a:pt x="1070" y="1044"/>
                  </a:lnTo>
                  <a:lnTo>
                    <a:pt x="1066" y="1043"/>
                  </a:lnTo>
                  <a:lnTo>
                    <a:pt x="1065" y="1062"/>
                  </a:lnTo>
                  <a:lnTo>
                    <a:pt x="1047" y="1096"/>
                  </a:lnTo>
                  <a:lnTo>
                    <a:pt x="1045" y="1131"/>
                  </a:lnTo>
                  <a:lnTo>
                    <a:pt x="1026" y="1135"/>
                  </a:lnTo>
                  <a:lnTo>
                    <a:pt x="1021" y="1151"/>
                  </a:lnTo>
                  <a:lnTo>
                    <a:pt x="1027" y="1156"/>
                  </a:lnTo>
                  <a:lnTo>
                    <a:pt x="1059" y="1148"/>
                  </a:lnTo>
                  <a:lnTo>
                    <a:pt x="1065" y="1117"/>
                  </a:lnTo>
                  <a:lnTo>
                    <a:pt x="1075" y="1099"/>
                  </a:lnTo>
                  <a:lnTo>
                    <a:pt x="1092" y="1126"/>
                  </a:lnTo>
                  <a:lnTo>
                    <a:pt x="1090" y="1152"/>
                  </a:lnTo>
                  <a:lnTo>
                    <a:pt x="1078" y="1172"/>
                  </a:lnTo>
                  <a:lnTo>
                    <a:pt x="1091" y="1173"/>
                  </a:lnTo>
                  <a:lnTo>
                    <a:pt x="1127" y="1161"/>
                  </a:lnTo>
                  <a:lnTo>
                    <a:pt x="1123" y="1176"/>
                  </a:lnTo>
                  <a:lnTo>
                    <a:pt x="1141" y="1200"/>
                  </a:lnTo>
                  <a:lnTo>
                    <a:pt x="1149" y="1223"/>
                  </a:lnTo>
                  <a:lnTo>
                    <a:pt x="1145" y="1245"/>
                  </a:lnTo>
                  <a:lnTo>
                    <a:pt x="1155" y="1269"/>
                  </a:lnTo>
                  <a:lnTo>
                    <a:pt x="1175" y="1295"/>
                  </a:lnTo>
                  <a:lnTo>
                    <a:pt x="1200" y="1303"/>
                  </a:lnTo>
                  <a:lnTo>
                    <a:pt x="1221" y="1320"/>
                  </a:lnTo>
                  <a:lnTo>
                    <a:pt x="1234" y="1314"/>
                  </a:lnTo>
                  <a:lnTo>
                    <a:pt x="1262" y="1321"/>
                  </a:lnTo>
                  <a:lnTo>
                    <a:pt x="1302" y="1344"/>
                  </a:lnTo>
                  <a:lnTo>
                    <a:pt x="1326" y="1335"/>
                  </a:lnTo>
                  <a:lnTo>
                    <a:pt x="1342" y="1317"/>
                  </a:lnTo>
                  <a:lnTo>
                    <a:pt x="1358" y="1312"/>
                  </a:lnTo>
                  <a:lnTo>
                    <a:pt x="1347" y="1303"/>
                  </a:lnTo>
                  <a:lnTo>
                    <a:pt x="1367" y="1292"/>
                  </a:lnTo>
                  <a:lnTo>
                    <a:pt x="1374" y="1297"/>
                  </a:lnTo>
                  <a:lnTo>
                    <a:pt x="1375" y="1307"/>
                  </a:lnTo>
                  <a:lnTo>
                    <a:pt x="1373" y="1315"/>
                  </a:lnTo>
                  <a:lnTo>
                    <a:pt x="1362" y="1315"/>
                  </a:lnTo>
                  <a:lnTo>
                    <a:pt x="1366" y="1319"/>
                  </a:lnTo>
                  <a:lnTo>
                    <a:pt x="1374" y="1323"/>
                  </a:lnTo>
                  <a:lnTo>
                    <a:pt x="1391" y="1312"/>
                  </a:lnTo>
                  <a:lnTo>
                    <a:pt x="1397" y="1318"/>
                  </a:lnTo>
                  <a:lnTo>
                    <a:pt x="1395" y="1331"/>
                  </a:lnTo>
                  <a:lnTo>
                    <a:pt x="1423" y="1347"/>
                  </a:lnTo>
                  <a:lnTo>
                    <a:pt x="1434" y="1362"/>
                  </a:lnTo>
                  <a:lnTo>
                    <a:pt x="1441" y="1340"/>
                  </a:lnTo>
                  <a:lnTo>
                    <a:pt x="1430" y="1349"/>
                  </a:lnTo>
                  <a:lnTo>
                    <a:pt x="1428" y="1338"/>
                  </a:lnTo>
                  <a:lnTo>
                    <a:pt x="1450" y="1338"/>
                  </a:lnTo>
                  <a:lnTo>
                    <a:pt x="1489" y="1303"/>
                  </a:lnTo>
                  <a:lnTo>
                    <a:pt x="1507" y="1293"/>
                  </a:lnTo>
                  <a:lnTo>
                    <a:pt x="1560" y="1289"/>
                  </a:lnTo>
                  <a:lnTo>
                    <a:pt x="1575" y="1285"/>
                  </a:lnTo>
                  <a:lnTo>
                    <a:pt x="1576" y="1274"/>
                  </a:lnTo>
                  <a:lnTo>
                    <a:pt x="1586" y="1277"/>
                  </a:lnTo>
                  <a:lnTo>
                    <a:pt x="1588" y="1271"/>
                  </a:lnTo>
                  <a:lnTo>
                    <a:pt x="1586" y="1244"/>
                  </a:lnTo>
                  <a:lnTo>
                    <a:pt x="1597" y="1212"/>
                  </a:lnTo>
                  <a:lnTo>
                    <a:pt x="1598" y="1181"/>
                  </a:lnTo>
                  <a:lnTo>
                    <a:pt x="1615" y="1147"/>
                  </a:lnTo>
                  <a:lnTo>
                    <a:pt x="1621" y="1152"/>
                  </a:lnTo>
                  <a:lnTo>
                    <a:pt x="1632" y="1107"/>
                  </a:lnTo>
                  <a:lnTo>
                    <a:pt x="1645" y="1083"/>
                  </a:lnTo>
                  <a:lnTo>
                    <a:pt x="1642" y="1067"/>
                  </a:lnTo>
                  <a:lnTo>
                    <a:pt x="1656" y="1056"/>
                  </a:lnTo>
                  <a:lnTo>
                    <a:pt x="1668" y="1032"/>
                  </a:lnTo>
                  <a:lnTo>
                    <a:pt x="1681" y="1027"/>
                  </a:lnTo>
                  <a:lnTo>
                    <a:pt x="1678" y="1022"/>
                  </a:lnTo>
                  <a:lnTo>
                    <a:pt x="1695" y="1009"/>
                  </a:lnTo>
                  <a:lnTo>
                    <a:pt x="1693" y="998"/>
                  </a:lnTo>
                  <a:lnTo>
                    <a:pt x="1705" y="982"/>
                  </a:lnTo>
                  <a:lnTo>
                    <a:pt x="1716" y="952"/>
                  </a:lnTo>
                  <a:lnTo>
                    <a:pt x="1718" y="913"/>
                  </a:lnTo>
                  <a:lnTo>
                    <a:pt x="1727" y="896"/>
                  </a:lnTo>
                  <a:lnTo>
                    <a:pt x="1741" y="825"/>
                  </a:lnTo>
                  <a:lnTo>
                    <a:pt x="1740" y="804"/>
                  </a:lnTo>
                  <a:lnTo>
                    <a:pt x="1721" y="747"/>
                  </a:lnTo>
                  <a:lnTo>
                    <a:pt x="1723" y="742"/>
                  </a:lnTo>
                  <a:lnTo>
                    <a:pt x="1726" y="743"/>
                  </a:lnTo>
                  <a:lnTo>
                    <a:pt x="1718" y="706"/>
                  </a:lnTo>
                  <a:lnTo>
                    <a:pt x="1719" y="683"/>
                  </a:lnTo>
                  <a:lnTo>
                    <a:pt x="1717" y="687"/>
                  </a:lnTo>
                  <a:lnTo>
                    <a:pt x="1714" y="684"/>
                  </a:lnTo>
                  <a:lnTo>
                    <a:pt x="1706" y="656"/>
                  </a:lnTo>
                  <a:lnTo>
                    <a:pt x="1697" y="652"/>
                  </a:lnTo>
                  <a:lnTo>
                    <a:pt x="1699" y="646"/>
                  </a:lnTo>
                  <a:lnTo>
                    <a:pt x="1689" y="630"/>
                  </a:lnTo>
                  <a:lnTo>
                    <a:pt x="1675" y="621"/>
                  </a:lnTo>
                  <a:lnTo>
                    <a:pt x="1663" y="601"/>
                  </a:lnTo>
                  <a:lnTo>
                    <a:pt x="1647" y="597"/>
                  </a:lnTo>
                  <a:lnTo>
                    <a:pt x="1625" y="575"/>
                  </a:lnTo>
                  <a:lnTo>
                    <a:pt x="1616" y="522"/>
                  </a:lnTo>
                  <a:lnTo>
                    <a:pt x="1613" y="519"/>
                  </a:lnTo>
                  <a:lnTo>
                    <a:pt x="1611" y="531"/>
                  </a:lnTo>
                  <a:lnTo>
                    <a:pt x="1592" y="518"/>
                  </a:lnTo>
                  <a:lnTo>
                    <a:pt x="1589" y="509"/>
                  </a:lnTo>
                  <a:lnTo>
                    <a:pt x="1584" y="514"/>
                  </a:lnTo>
                  <a:lnTo>
                    <a:pt x="1584" y="526"/>
                  </a:lnTo>
                  <a:lnTo>
                    <a:pt x="1573" y="527"/>
                  </a:lnTo>
                  <a:lnTo>
                    <a:pt x="1565" y="506"/>
                  </a:lnTo>
                  <a:lnTo>
                    <a:pt x="1563" y="480"/>
                  </a:lnTo>
                  <a:lnTo>
                    <a:pt x="1558" y="479"/>
                  </a:lnTo>
                  <a:lnTo>
                    <a:pt x="1545" y="451"/>
                  </a:lnTo>
                  <a:lnTo>
                    <a:pt x="1533" y="445"/>
                  </a:lnTo>
                  <a:lnTo>
                    <a:pt x="1534" y="435"/>
                  </a:lnTo>
                  <a:lnTo>
                    <a:pt x="1539" y="437"/>
                  </a:lnTo>
                  <a:lnTo>
                    <a:pt x="1538" y="428"/>
                  </a:lnTo>
                  <a:lnTo>
                    <a:pt x="1520" y="416"/>
                  </a:lnTo>
                  <a:lnTo>
                    <a:pt x="1516" y="419"/>
                  </a:lnTo>
                  <a:lnTo>
                    <a:pt x="1507" y="408"/>
                  </a:lnTo>
                  <a:lnTo>
                    <a:pt x="1494" y="402"/>
                  </a:lnTo>
                  <a:lnTo>
                    <a:pt x="1486" y="404"/>
                  </a:lnTo>
                  <a:lnTo>
                    <a:pt x="1476" y="382"/>
                  </a:lnTo>
                  <a:lnTo>
                    <a:pt x="1469" y="385"/>
                  </a:lnTo>
                  <a:lnTo>
                    <a:pt x="1453" y="382"/>
                  </a:lnTo>
                  <a:lnTo>
                    <a:pt x="1432" y="369"/>
                  </a:lnTo>
                  <a:lnTo>
                    <a:pt x="1430" y="350"/>
                  </a:lnTo>
                  <a:lnTo>
                    <a:pt x="1427" y="353"/>
                  </a:lnTo>
                  <a:lnTo>
                    <a:pt x="1428" y="349"/>
                  </a:lnTo>
                  <a:lnTo>
                    <a:pt x="1419" y="343"/>
                  </a:lnTo>
                  <a:lnTo>
                    <a:pt x="1419" y="309"/>
                  </a:lnTo>
                  <a:lnTo>
                    <a:pt x="1410" y="274"/>
                  </a:lnTo>
                  <a:lnTo>
                    <a:pt x="1403" y="274"/>
                  </a:lnTo>
                  <a:lnTo>
                    <a:pt x="1393" y="261"/>
                  </a:lnTo>
                  <a:lnTo>
                    <a:pt x="1383" y="216"/>
                  </a:lnTo>
                  <a:lnTo>
                    <a:pt x="1384" y="189"/>
                  </a:lnTo>
                  <a:lnTo>
                    <a:pt x="1358" y="169"/>
                  </a:lnTo>
                  <a:lnTo>
                    <a:pt x="1353" y="156"/>
                  </a:lnTo>
                  <a:lnTo>
                    <a:pt x="1346" y="154"/>
                  </a:lnTo>
                  <a:lnTo>
                    <a:pt x="1328" y="166"/>
                  </a:lnTo>
                  <a:lnTo>
                    <a:pt x="1316" y="156"/>
                  </a:lnTo>
                  <a:lnTo>
                    <a:pt x="1299" y="84"/>
                  </a:lnTo>
                  <a:lnTo>
                    <a:pt x="1288" y="69"/>
                  </a:lnTo>
                  <a:lnTo>
                    <a:pt x="1287" y="53"/>
                  </a:lnTo>
                  <a:lnTo>
                    <a:pt x="1279" y="53"/>
                  </a:lnTo>
                  <a:lnTo>
                    <a:pt x="1276" y="46"/>
                  </a:lnTo>
                  <a:lnTo>
                    <a:pt x="1274" y="14"/>
                  </a:lnTo>
                  <a:lnTo>
                    <a:pt x="1274" y="2"/>
                  </a:lnTo>
                  <a:lnTo>
                    <a:pt x="1270" y="0"/>
                  </a:lnTo>
                  <a:lnTo>
                    <a:pt x="1252" y="12"/>
                  </a:lnTo>
                  <a:lnTo>
                    <a:pt x="1252" y="24"/>
                  </a:lnTo>
                  <a:lnTo>
                    <a:pt x="1243" y="36"/>
                  </a:lnTo>
                  <a:lnTo>
                    <a:pt x="1236" y="57"/>
                  </a:lnTo>
                  <a:lnTo>
                    <a:pt x="1228" y="60"/>
                  </a:lnTo>
                  <a:lnTo>
                    <a:pt x="1225" y="74"/>
                  </a:lnTo>
                  <a:lnTo>
                    <a:pt x="1224" y="83"/>
                  </a:lnTo>
                  <a:lnTo>
                    <a:pt x="1230" y="84"/>
                  </a:lnTo>
                  <a:lnTo>
                    <a:pt x="1226" y="114"/>
                  </a:lnTo>
                  <a:lnTo>
                    <a:pt x="1219" y="129"/>
                  </a:lnTo>
                  <a:lnTo>
                    <a:pt x="1219" y="167"/>
                  </a:lnTo>
                  <a:lnTo>
                    <a:pt x="1225" y="193"/>
                  </a:lnTo>
                  <a:lnTo>
                    <a:pt x="1207" y="262"/>
                  </a:lnTo>
                  <a:lnTo>
                    <a:pt x="1190" y="303"/>
                  </a:lnTo>
                  <a:lnTo>
                    <a:pt x="1159" y="313"/>
                  </a:lnTo>
                  <a:lnTo>
                    <a:pt x="1122" y="291"/>
                  </a:lnTo>
                  <a:lnTo>
                    <a:pt x="1109" y="272"/>
                  </a:lnTo>
                  <a:lnTo>
                    <a:pt x="1076" y="263"/>
                  </a:lnTo>
                  <a:lnTo>
                    <a:pt x="1037" y="232"/>
                  </a:lnTo>
                  <a:lnTo>
                    <a:pt x="1009" y="227"/>
                  </a:lnTo>
                  <a:lnTo>
                    <a:pt x="1000" y="233"/>
                  </a:lnTo>
                  <a:lnTo>
                    <a:pt x="996" y="207"/>
                  </a:lnTo>
                  <a:lnTo>
                    <a:pt x="977" y="196"/>
                  </a:lnTo>
                  <a:lnTo>
                    <a:pt x="971" y="198"/>
                  </a:lnTo>
                  <a:lnTo>
                    <a:pt x="964" y="189"/>
                  </a:lnTo>
                  <a:lnTo>
                    <a:pt x="983" y="132"/>
                  </a:lnTo>
                  <a:lnTo>
                    <a:pt x="976" y="134"/>
                  </a:lnTo>
                  <a:lnTo>
                    <a:pt x="979" y="113"/>
                  </a:lnTo>
                  <a:lnTo>
                    <a:pt x="989" y="122"/>
                  </a:lnTo>
                  <a:lnTo>
                    <a:pt x="987" y="112"/>
                  </a:lnTo>
                  <a:lnTo>
                    <a:pt x="990" y="107"/>
                  </a:lnTo>
                  <a:lnTo>
                    <a:pt x="992" y="112"/>
                  </a:lnTo>
                  <a:lnTo>
                    <a:pt x="1001" y="111"/>
                  </a:lnTo>
                  <a:lnTo>
                    <a:pt x="1006" y="102"/>
                  </a:lnTo>
                  <a:lnTo>
                    <a:pt x="1002" y="96"/>
                  </a:lnTo>
                  <a:lnTo>
                    <a:pt x="1011" y="91"/>
                  </a:lnTo>
                  <a:lnTo>
                    <a:pt x="1020" y="72"/>
                  </a:lnTo>
                  <a:lnTo>
                    <a:pt x="1016" y="68"/>
                  </a:lnTo>
                  <a:lnTo>
                    <a:pt x="1004" y="73"/>
                  </a:lnTo>
                  <a:lnTo>
                    <a:pt x="999" y="55"/>
                  </a:lnTo>
                  <a:lnTo>
                    <a:pt x="991" y="62"/>
                  </a:lnTo>
                  <a:lnTo>
                    <a:pt x="987" y="79"/>
                  </a:lnTo>
                  <a:lnTo>
                    <a:pt x="980" y="82"/>
                  </a:lnTo>
                  <a:lnTo>
                    <a:pt x="979" y="64"/>
                  </a:lnTo>
                  <a:lnTo>
                    <a:pt x="975" y="68"/>
                  </a:lnTo>
                  <a:lnTo>
                    <a:pt x="972" y="64"/>
                  </a:lnTo>
                  <a:lnTo>
                    <a:pt x="977" y="56"/>
                  </a:lnTo>
                  <a:lnTo>
                    <a:pt x="958" y="60"/>
                  </a:lnTo>
                  <a:lnTo>
                    <a:pt x="946" y="70"/>
                  </a:lnTo>
                  <a:lnTo>
                    <a:pt x="925" y="58"/>
                  </a:lnTo>
                  <a:lnTo>
                    <a:pt x="903" y="60"/>
                  </a:lnTo>
                  <a:lnTo>
                    <a:pt x="884" y="52"/>
                  </a:lnTo>
                  <a:lnTo>
                    <a:pt x="884" y="47"/>
                  </a:lnTo>
                  <a:lnTo>
                    <a:pt x="875" y="52"/>
                  </a:lnTo>
                  <a:lnTo>
                    <a:pt x="855" y="46"/>
                  </a:lnTo>
                  <a:lnTo>
                    <a:pt x="843" y="33"/>
                  </a:lnTo>
                  <a:lnTo>
                    <a:pt x="838" y="39"/>
                  </a:lnTo>
                  <a:lnTo>
                    <a:pt x="820" y="23"/>
                  </a:lnTo>
                  <a:lnTo>
                    <a:pt x="812" y="36"/>
                  </a:lnTo>
                  <a:lnTo>
                    <a:pt x="807" y="22"/>
                  </a:lnTo>
                  <a:lnTo>
                    <a:pt x="804" y="28"/>
                  </a:lnTo>
                  <a:lnTo>
                    <a:pt x="798" y="28"/>
                  </a:lnTo>
                  <a:lnTo>
                    <a:pt x="805" y="30"/>
                  </a:lnTo>
                  <a:lnTo>
                    <a:pt x="815" y="39"/>
                  </a:lnTo>
                  <a:lnTo>
                    <a:pt x="829" y="39"/>
                  </a:lnTo>
                  <a:lnTo>
                    <a:pt x="834" y="43"/>
                  </a:lnTo>
                  <a:lnTo>
                    <a:pt x="834" y="62"/>
                  </a:lnTo>
                  <a:lnTo>
                    <a:pt x="811" y="71"/>
                  </a:lnTo>
                  <a:lnTo>
                    <a:pt x="779" y="69"/>
                  </a:lnTo>
                  <a:lnTo>
                    <a:pt x="778" y="73"/>
                  </a:lnTo>
                  <a:lnTo>
                    <a:pt x="767" y="69"/>
                  </a:lnTo>
                  <a:lnTo>
                    <a:pt x="760" y="77"/>
                  </a:lnTo>
                  <a:lnTo>
                    <a:pt x="764" y="91"/>
                  </a:lnTo>
                  <a:lnTo>
                    <a:pt x="750" y="80"/>
                  </a:lnTo>
                  <a:lnTo>
                    <a:pt x="747" y="86"/>
                  </a:lnTo>
                  <a:lnTo>
                    <a:pt x="734" y="91"/>
                  </a:lnTo>
                  <a:lnTo>
                    <a:pt x="729" y="112"/>
                  </a:lnTo>
                  <a:lnTo>
                    <a:pt x="735" y="111"/>
                  </a:lnTo>
                  <a:lnTo>
                    <a:pt x="736" y="120"/>
                  </a:lnTo>
                  <a:lnTo>
                    <a:pt x="730" y="125"/>
                  </a:lnTo>
                  <a:lnTo>
                    <a:pt x="717" y="124"/>
                  </a:lnTo>
                  <a:lnTo>
                    <a:pt x="705" y="148"/>
                  </a:lnTo>
                  <a:lnTo>
                    <a:pt x="699" y="148"/>
                  </a:lnTo>
                  <a:lnTo>
                    <a:pt x="695" y="161"/>
                  </a:lnTo>
                  <a:lnTo>
                    <a:pt x="712" y="182"/>
                  </a:lnTo>
                  <a:lnTo>
                    <a:pt x="706" y="186"/>
                  </a:lnTo>
                  <a:lnTo>
                    <a:pt x="708" y="198"/>
                  </a:lnTo>
                  <a:lnTo>
                    <a:pt x="686" y="182"/>
                  </a:lnTo>
                  <a:lnTo>
                    <a:pt x="659" y="181"/>
                  </a:lnTo>
                  <a:lnTo>
                    <a:pt x="657" y="188"/>
                  </a:lnTo>
                  <a:lnTo>
                    <a:pt x="644" y="191"/>
                  </a:lnTo>
                  <a:lnTo>
                    <a:pt x="632" y="216"/>
                  </a:lnTo>
                  <a:lnTo>
                    <a:pt x="638" y="206"/>
                  </a:lnTo>
                  <a:lnTo>
                    <a:pt x="643" y="177"/>
                  </a:lnTo>
                  <a:lnTo>
                    <a:pt x="618" y="151"/>
                  </a:lnTo>
                  <a:lnTo>
                    <a:pt x="588" y="137"/>
                  </a:lnTo>
                  <a:lnTo>
                    <a:pt x="582" y="138"/>
                  </a:lnTo>
                  <a:lnTo>
                    <a:pt x="581" y="146"/>
                  </a:lnTo>
                  <a:lnTo>
                    <a:pt x="567" y="152"/>
                  </a:lnTo>
                  <a:lnTo>
                    <a:pt x="565" y="147"/>
                  </a:lnTo>
                  <a:lnTo>
                    <a:pt x="557" y="155"/>
                  </a:lnTo>
                  <a:lnTo>
                    <a:pt x="551" y="144"/>
                  </a:lnTo>
                  <a:lnTo>
                    <a:pt x="549" y="148"/>
                  </a:lnTo>
                  <a:lnTo>
                    <a:pt x="553" y="158"/>
                  </a:lnTo>
                  <a:lnTo>
                    <a:pt x="549" y="168"/>
                  </a:lnTo>
                  <a:lnTo>
                    <a:pt x="539" y="175"/>
                  </a:lnTo>
                  <a:lnTo>
                    <a:pt x="538" y="168"/>
                  </a:lnTo>
                  <a:lnTo>
                    <a:pt x="516" y="174"/>
                  </a:lnTo>
                  <a:lnTo>
                    <a:pt x="521" y="195"/>
                  </a:lnTo>
                  <a:lnTo>
                    <a:pt x="508" y="190"/>
                  </a:lnTo>
                  <a:lnTo>
                    <a:pt x="504" y="199"/>
                  </a:lnTo>
                  <a:lnTo>
                    <a:pt x="508" y="208"/>
                  </a:lnTo>
                  <a:lnTo>
                    <a:pt x="498" y="205"/>
                  </a:lnTo>
                  <a:lnTo>
                    <a:pt x="487" y="212"/>
                  </a:lnTo>
                  <a:lnTo>
                    <a:pt x="492" y="225"/>
                  </a:lnTo>
                  <a:lnTo>
                    <a:pt x="481" y="238"/>
                  </a:lnTo>
                  <a:lnTo>
                    <a:pt x="479" y="248"/>
                  </a:lnTo>
                  <a:lnTo>
                    <a:pt x="486" y="251"/>
                  </a:lnTo>
                  <a:lnTo>
                    <a:pt x="484" y="258"/>
                  </a:lnTo>
                  <a:lnTo>
                    <a:pt x="472" y="256"/>
                  </a:lnTo>
                  <a:lnTo>
                    <a:pt x="461" y="242"/>
                  </a:lnTo>
                  <a:lnTo>
                    <a:pt x="447" y="240"/>
                  </a:lnTo>
                  <a:lnTo>
                    <a:pt x="443" y="243"/>
                  </a:lnTo>
                  <a:lnTo>
                    <a:pt x="442" y="260"/>
                  </a:lnTo>
                  <a:lnTo>
                    <a:pt x="452" y="272"/>
                  </a:lnTo>
                  <a:lnTo>
                    <a:pt x="453" y="282"/>
                  </a:lnTo>
                  <a:lnTo>
                    <a:pt x="446" y="283"/>
                  </a:lnTo>
                  <a:lnTo>
                    <a:pt x="442" y="304"/>
                  </a:lnTo>
                  <a:lnTo>
                    <a:pt x="415" y="252"/>
                  </a:lnTo>
                  <a:lnTo>
                    <a:pt x="411" y="266"/>
                  </a:lnTo>
                  <a:lnTo>
                    <a:pt x="391" y="279"/>
                  </a:lnTo>
                  <a:lnTo>
                    <a:pt x="384" y="299"/>
                  </a:lnTo>
                  <a:lnTo>
                    <a:pt x="392" y="325"/>
                  </a:lnTo>
                  <a:lnTo>
                    <a:pt x="374" y="345"/>
                  </a:lnTo>
                  <a:lnTo>
                    <a:pt x="368" y="345"/>
                  </a:lnTo>
                  <a:lnTo>
                    <a:pt x="356" y="376"/>
                  </a:lnTo>
                  <a:lnTo>
                    <a:pt x="332" y="396"/>
                  </a:lnTo>
                  <a:lnTo>
                    <a:pt x="270" y="414"/>
                  </a:lnTo>
                  <a:lnTo>
                    <a:pt x="253" y="411"/>
                  </a:lnTo>
                  <a:lnTo>
                    <a:pt x="236" y="425"/>
                  </a:lnTo>
                  <a:lnTo>
                    <a:pt x="211" y="429"/>
                  </a:lnTo>
                  <a:lnTo>
                    <a:pt x="189" y="443"/>
                  </a:lnTo>
                  <a:lnTo>
                    <a:pt x="150" y="438"/>
                  </a:lnTo>
                  <a:lnTo>
                    <a:pt x="115" y="460"/>
                  </a:lnTo>
                  <a:lnTo>
                    <a:pt x="94" y="484"/>
                  </a:lnTo>
                  <a:lnTo>
                    <a:pt x="79" y="486"/>
                  </a:lnTo>
                  <a:lnTo>
                    <a:pt x="57" y="499"/>
                  </a:lnTo>
                  <a:lnTo>
                    <a:pt x="40" y="529"/>
                  </a:lnTo>
                  <a:lnTo>
                    <a:pt x="35" y="527"/>
                  </a:lnTo>
                  <a:lnTo>
                    <a:pt x="34" y="515"/>
                  </a:lnTo>
                  <a:lnTo>
                    <a:pt x="39" y="493"/>
                  </a:lnTo>
                  <a:lnTo>
                    <a:pt x="33" y="498"/>
                  </a:lnTo>
                  <a:lnTo>
                    <a:pt x="21" y="519"/>
                  </a:lnTo>
                  <a:lnTo>
                    <a:pt x="17" y="536"/>
                  </a:lnTo>
                  <a:lnTo>
                    <a:pt x="23" y="546"/>
                  </a:lnTo>
                  <a:lnTo>
                    <a:pt x="23" y="568"/>
                  </a:lnTo>
                  <a:lnTo>
                    <a:pt x="7" y="595"/>
                  </a:lnTo>
                  <a:lnTo>
                    <a:pt x="7" y="618"/>
                  </a:lnTo>
                  <a:lnTo>
                    <a:pt x="29" y="662"/>
                  </a:lnTo>
                  <a:lnTo>
                    <a:pt x="28" y="668"/>
                  </a:lnTo>
                  <a:lnTo>
                    <a:pt x="41" y="680"/>
                  </a:lnTo>
                  <a:lnTo>
                    <a:pt x="43" y="695"/>
                  </a:lnTo>
                  <a:lnTo>
                    <a:pt x="37" y="710"/>
                  </a:lnTo>
                  <a:lnTo>
                    <a:pt x="30" y="709"/>
                  </a:lnTo>
                  <a:lnTo>
                    <a:pt x="27" y="693"/>
                  </a:lnTo>
                  <a:lnTo>
                    <a:pt x="23" y="699"/>
                  </a:lnTo>
                  <a:lnTo>
                    <a:pt x="10" y="672"/>
                  </a:lnTo>
                  <a:lnTo>
                    <a:pt x="9" y="673"/>
                  </a:lnTo>
                  <a:lnTo>
                    <a:pt x="27" y="716"/>
                  </a:lnTo>
                  <a:lnTo>
                    <a:pt x="18" y="719"/>
                  </a:lnTo>
                  <a:lnTo>
                    <a:pt x="16" y="715"/>
                  </a:lnTo>
                  <a:lnTo>
                    <a:pt x="12" y="716"/>
                  </a:lnTo>
                  <a:lnTo>
                    <a:pt x="9" y="703"/>
                  </a:lnTo>
                  <a:lnTo>
                    <a:pt x="1" y="698"/>
                  </a:lnTo>
                  <a:lnTo>
                    <a:pt x="0" y="702"/>
                  </a:lnTo>
                  <a:lnTo>
                    <a:pt x="15" y="728"/>
                  </a:lnTo>
                  <a:lnTo>
                    <a:pt x="31" y="742"/>
                  </a:lnTo>
                  <a:lnTo>
                    <a:pt x="42" y="769"/>
                  </a:lnTo>
                  <a:lnTo>
                    <a:pt x="43" y="787"/>
                  </a:lnTo>
                  <a:lnTo>
                    <a:pt x="74" y="848"/>
                  </a:lnTo>
                  <a:lnTo>
                    <a:pt x="80" y="902"/>
                  </a:lnTo>
                  <a:lnTo>
                    <a:pt x="111" y="968"/>
                  </a:lnTo>
                  <a:lnTo>
                    <a:pt x="112" y="1010"/>
                  </a:lnTo>
                  <a:lnTo>
                    <a:pt x="108" y="1025"/>
                  </a:lnTo>
                  <a:lnTo>
                    <a:pt x="111" y="1042"/>
                  </a:lnTo>
                  <a:lnTo>
                    <a:pt x="98" y="1065"/>
                  </a:lnTo>
                  <a:lnTo>
                    <a:pt x="83" y="1064"/>
                  </a:lnTo>
                  <a:close/>
                </a:path>
              </a:pathLst>
            </a:custGeom>
            <a:solidFill>
              <a:schemeClr val="accent4"/>
            </a:solidFill>
            <a:ln w="6350">
              <a:solidFill>
                <a:schemeClr val="tx1"/>
              </a:solidFill>
              <a:round/>
              <a:headEnd/>
              <a:tailEnd/>
            </a:ln>
            <a:effectLst>
              <a:outerShdw blurRad="63500" sx="102000" sy="102000" algn="ctr"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9" name="Freeform 1536"/>
            <p:cNvSpPr>
              <a:spLocks/>
            </p:cNvSpPr>
            <p:nvPr/>
          </p:nvSpPr>
          <p:spPr bwMode="auto">
            <a:xfrm>
              <a:off x="8039416" y="4634981"/>
              <a:ext cx="9103" cy="4551"/>
            </a:xfrm>
            <a:custGeom>
              <a:avLst/>
              <a:gdLst>
                <a:gd name="T0" fmla="*/ 2147483647 w 17"/>
                <a:gd name="T1" fmla="*/ 2147483647 h 7"/>
                <a:gd name="T2" fmla="*/ 0 w 17"/>
                <a:gd name="T3" fmla="*/ 2147483647 h 7"/>
                <a:gd name="T4" fmla="*/ 2147483647 w 17"/>
                <a:gd name="T5" fmla="*/ 0 h 7"/>
                <a:gd name="T6" fmla="*/ 2147483647 w 17"/>
                <a:gd name="T7" fmla="*/ 2147483647 h 7"/>
                <a:gd name="T8" fmla="*/ 2147483647 w 17"/>
                <a:gd name="T9" fmla="*/ 2147483647 h 7"/>
                <a:gd name="T10" fmla="*/ 0 60000 65536"/>
                <a:gd name="T11" fmla="*/ 0 60000 65536"/>
                <a:gd name="T12" fmla="*/ 0 60000 65536"/>
                <a:gd name="T13" fmla="*/ 0 60000 65536"/>
                <a:gd name="T14" fmla="*/ 0 60000 65536"/>
                <a:gd name="T15" fmla="*/ 0 w 17"/>
                <a:gd name="T16" fmla="*/ 0 h 7"/>
                <a:gd name="T17" fmla="*/ 17 w 17"/>
                <a:gd name="T18" fmla="*/ 7 h 7"/>
              </a:gdLst>
              <a:ahLst/>
              <a:cxnLst>
                <a:cxn ang="T10">
                  <a:pos x="T0" y="T1"/>
                </a:cxn>
                <a:cxn ang="T11">
                  <a:pos x="T2" y="T3"/>
                </a:cxn>
                <a:cxn ang="T12">
                  <a:pos x="T4" y="T5"/>
                </a:cxn>
                <a:cxn ang="T13">
                  <a:pos x="T6" y="T7"/>
                </a:cxn>
                <a:cxn ang="T14">
                  <a:pos x="T8" y="T9"/>
                </a:cxn>
              </a:cxnLst>
              <a:rect l="T15" t="T16" r="T17" b="T18"/>
              <a:pathLst>
                <a:path w="17" h="7">
                  <a:moveTo>
                    <a:pt x="2" y="4"/>
                  </a:moveTo>
                  <a:lnTo>
                    <a:pt x="0" y="2"/>
                  </a:lnTo>
                  <a:lnTo>
                    <a:pt x="7" y="0"/>
                  </a:lnTo>
                  <a:lnTo>
                    <a:pt x="17" y="7"/>
                  </a:lnTo>
                  <a:lnTo>
                    <a:pt x="2" y="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0" name="Freeform 1537"/>
            <p:cNvSpPr>
              <a:spLocks/>
            </p:cNvSpPr>
            <p:nvPr/>
          </p:nvSpPr>
          <p:spPr bwMode="auto">
            <a:xfrm>
              <a:off x="6871238" y="4510578"/>
              <a:ext cx="197225" cy="62202"/>
            </a:xfrm>
            <a:custGeom>
              <a:avLst/>
              <a:gdLst>
                <a:gd name="T0" fmla="*/ 2147483647 w 396"/>
                <a:gd name="T1" fmla="*/ 2147483647 h 124"/>
                <a:gd name="T2" fmla="*/ 2147483647 w 396"/>
                <a:gd name="T3" fmla="*/ 2147483647 h 124"/>
                <a:gd name="T4" fmla="*/ 2147483647 w 396"/>
                <a:gd name="T5" fmla="*/ 2147483647 h 124"/>
                <a:gd name="T6" fmla="*/ 2147483647 w 396"/>
                <a:gd name="T7" fmla="*/ 2147483647 h 124"/>
                <a:gd name="T8" fmla="*/ 2147483647 w 396"/>
                <a:gd name="T9" fmla="*/ 2147483647 h 124"/>
                <a:gd name="T10" fmla="*/ 2147483647 w 396"/>
                <a:gd name="T11" fmla="*/ 2147483647 h 124"/>
                <a:gd name="T12" fmla="*/ 2147483647 w 396"/>
                <a:gd name="T13" fmla="*/ 2147483647 h 124"/>
                <a:gd name="T14" fmla="*/ 2147483647 w 396"/>
                <a:gd name="T15" fmla="*/ 2147483647 h 124"/>
                <a:gd name="T16" fmla="*/ 2147483647 w 396"/>
                <a:gd name="T17" fmla="*/ 2147483647 h 124"/>
                <a:gd name="T18" fmla="*/ 2147483647 w 396"/>
                <a:gd name="T19" fmla="*/ 2147483647 h 124"/>
                <a:gd name="T20" fmla="*/ 2147483647 w 396"/>
                <a:gd name="T21" fmla="*/ 2147483647 h 124"/>
                <a:gd name="T22" fmla="*/ 2147483647 w 396"/>
                <a:gd name="T23" fmla="*/ 2147483647 h 124"/>
                <a:gd name="T24" fmla="*/ 0 w 396"/>
                <a:gd name="T25" fmla="*/ 2147483647 h 124"/>
                <a:gd name="T26" fmla="*/ 2147483647 w 396"/>
                <a:gd name="T27" fmla="*/ 2147483647 h 124"/>
                <a:gd name="T28" fmla="*/ 2147483647 w 396"/>
                <a:gd name="T29" fmla="*/ 2147483647 h 124"/>
                <a:gd name="T30" fmla="*/ 2147483647 w 396"/>
                <a:gd name="T31" fmla="*/ 2147483647 h 124"/>
                <a:gd name="T32" fmla="*/ 2147483647 w 396"/>
                <a:gd name="T33" fmla="*/ 0 h 124"/>
                <a:gd name="T34" fmla="*/ 2147483647 w 396"/>
                <a:gd name="T35" fmla="*/ 2147483647 h 124"/>
                <a:gd name="T36" fmla="*/ 2147483647 w 396"/>
                <a:gd name="T37" fmla="*/ 0 h 124"/>
                <a:gd name="T38" fmla="*/ 2147483647 w 396"/>
                <a:gd name="T39" fmla="*/ 2147483647 h 124"/>
                <a:gd name="T40" fmla="*/ 2147483647 w 396"/>
                <a:gd name="T41" fmla="*/ 2147483647 h 124"/>
                <a:gd name="T42" fmla="*/ 2147483647 w 396"/>
                <a:gd name="T43" fmla="*/ 2147483647 h 124"/>
                <a:gd name="T44" fmla="*/ 2147483647 w 396"/>
                <a:gd name="T45" fmla="*/ 2147483647 h 124"/>
                <a:gd name="T46" fmla="*/ 2147483647 w 396"/>
                <a:gd name="T47" fmla="*/ 2147483647 h 124"/>
                <a:gd name="T48" fmla="*/ 2147483647 w 396"/>
                <a:gd name="T49" fmla="*/ 2147483647 h 124"/>
                <a:gd name="T50" fmla="*/ 2147483647 w 396"/>
                <a:gd name="T51" fmla="*/ 2147483647 h 124"/>
                <a:gd name="T52" fmla="*/ 2147483647 w 396"/>
                <a:gd name="T53" fmla="*/ 2147483647 h 124"/>
                <a:gd name="T54" fmla="*/ 2147483647 w 396"/>
                <a:gd name="T55" fmla="*/ 2147483647 h 124"/>
                <a:gd name="T56" fmla="*/ 2147483647 w 396"/>
                <a:gd name="T57" fmla="*/ 2147483647 h 124"/>
                <a:gd name="T58" fmla="*/ 2147483647 w 396"/>
                <a:gd name="T59" fmla="*/ 2147483647 h 124"/>
                <a:gd name="T60" fmla="*/ 2147483647 w 396"/>
                <a:gd name="T61" fmla="*/ 2147483647 h 124"/>
                <a:gd name="T62" fmla="*/ 2147483647 w 396"/>
                <a:gd name="T63" fmla="*/ 2147483647 h 124"/>
                <a:gd name="T64" fmla="*/ 2147483647 w 396"/>
                <a:gd name="T65" fmla="*/ 2147483647 h 124"/>
                <a:gd name="T66" fmla="*/ 2147483647 w 396"/>
                <a:gd name="T67" fmla="*/ 2147483647 h 124"/>
                <a:gd name="T68" fmla="*/ 2147483647 w 396"/>
                <a:gd name="T69" fmla="*/ 2147483647 h 124"/>
                <a:gd name="T70" fmla="*/ 2147483647 w 396"/>
                <a:gd name="T71" fmla="*/ 2147483647 h 124"/>
                <a:gd name="T72" fmla="*/ 2147483647 w 396"/>
                <a:gd name="T73" fmla="*/ 2147483647 h 124"/>
                <a:gd name="T74" fmla="*/ 2147483647 w 396"/>
                <a:gd name="T75" fmla="*/ 2147483647 h 124"/>
                <a:gd name="T76" fmla="*/ 2147483647 w 396"/>
                <a:gd name="T77" fmla="*/ 2147483647 h 124"/>
                <a:gd name="T78" fmla="*/ 2147483647 w 396"/>
                <a:gd name="T79" fmla="*/ 2147483647 h 124"/>
                <a:gd name="T80" fmla="*/ 2147483647 w 396"/>
                <a:gd name="T81" fmla="*/ 2147483647 h 124"/>
                <a:gd name="T82" fmla="*/ 2147483647 w 396"/>
                <a:gd name="T83" fmla="*/ 2147483647 h 124"/>
                <a:gd name="T84" fmla="*/ 2147483647 w 396"/>
                <a:gd name="T85" fmla="*/ 2147483647 h 1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96"/>
                <a:gd name="T130" fmla="*/ 0 h 124"/>
                <a:gd name="T131" fmla="*/ 396 w 396"/>
                <a:gd name="T132" fmla="*/ 124 h 1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96" h="124">
                  <a:moveTo>
                    <a:pt x="292" y="101"/>
                  </a:moveTo>
                  <a:lnTo>
                    <a:pt x="276" y="106"/>
                  </a:lnTo>
                  <a:lnTo>
                    <a:pt x="255" y="97"/>
                  </a:lnTo>
                  <a:lnTo>
                    <a:pt x="236" y="98"/>
                  </a:lnTo>
                  <a:lnTo>
                    <a:pt x="189" y="77"/>
                  </a:lnTo>
                  <a:lnTo>
                    <a:pt x="148" y="74"/>
                  </a:lnTo>
                  <a:lnTo>
                    <a:pt x="137" y="80"/>
                  </a:lnTo>
                  <a:lnTo>
                    <a:pt x="100" y="70"/>
                  </a:lnTo>
                  <a:lnTo>
                    <a:pt x="73" y="67"/>
                  </a:lnTo>
                  <a:lnTo>
                    <a:pt x="47" y="57"/>
                  </a:lnTo>
                  <a:lnTo>
                    <a:pt x="54" y="46"/>
                  </a:lnTo>
                  <a:lnTo>
                    <a:pt x="4" y="37"/>
                  </a:lnTo>
                  <a:lnTo>
                    <a:pt x="0" y="27"/>
                  </a:lnTo>
                  <a:lnTo>
                    <a:pt x="5" y="33"/>
                  </a:lnTo>
                  <a:lnTo>
                    <a:pt x="15" y="30"/>
                  </a:lnTo>
                  <a:lnTo>
                    <a:pt x="30" y="3"/>
                  </a:lnTo>
                  <a:lnTo>
                    <a:pt x="40" y="0"/>
                  </a:lnTo>
                  <a:lnTo>
                    <a:pt x="68" y="5"/>
                  </a:lnTo>
                  <a:lnTo>
                    <a:pt x="87" y="0"/>
                  </a:lnTo>
                  <a:lnTo>
                    <a:pt x="94" y="11"/>
                  </a:lnTo>
                  <a:lnTo>
                    <a:pt x="127" y="16"/>
                  </a:lnTo>
                  <a:lnTo>
                    <a:pt x="144" y="37"/>
                  </a:lnTo>
                  <a:lnTo>
                    <a:pt x="152" y="38"/>
                  </a:lnTo>
                  <a:lnTo>
                    <a:pt x="182" y="38"/>
                  </a:lnTo>
                  <a:lnTo>
                    <a:pt x="217" y="44"/>
                  </a:lnTo>
                  <a:lnTo>
                    <a:pt x="222" y="42"/>
                  </a:lnTo>
                  <a:lnTo>
                    <a:pt x="231" y="25"/>
                  </a:lnTo>
                  <a:lnTo>
                    <a:pt x="243" y="21"/>
                  </a:lnTo>
                  <a:lnTo>
                    <a:pt x="254" y="33"/>
                  </a:lnTo>
                  <a:lnTo>
                    <a:pt x="268" y="29"/>
                  </a:lnTo>
                  <a:lnTo>
                    <a:pt x="291" y="40"/>
                  </a:lnTo>
                  <a:lnTo>
                    <a:pt x="311" y="43"/>
                  </a:lnTo>
                  <a:lnTo>
                    <a:pt x="323" y="58"/>
                  </a:lnTo>
                  <a:lnTo>
                    <a:pt x="325" y="71"/>
                  </a:lnTo>
                  <a:lnTo>
                    <a:pt x="332" y="75"/>
                  </a:lnTo>
                  <a:lnTo>
                    <a:pt x="376" y="74"/>
                  </a:lnTo>
                  <a:lnTo>
                    <a:pt x="391" y="80"/>
                  </a:lnTo>
                  <a:lnTo>
                    <a:pt x="389" y="107"/>
                  </a:lnTo>
                  <a:lnTo>
                    <a:pt x="396" y="124"/>
                  </a:lnTo>
                  <a:lnTo>
                    <a:pt x="388" y="117"/>
                  </a:lnTo>
                  <a:lnTo>
                    <a:pt x="338" y="102"/>
                  </a:lnTo>
                  <a:lnTo>
                    <a:pt x="318" y="108"/>
                  </a:lnTo>
                  <a:lnTo>
                    <a:pt x="292" y="10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1" name="Freeform 1538"/>
            <p:cNvSpPr>
              <a:spLocks/>
            </p:cNvSpPr>
            <p:nvPr/>
          </p:nvSpPr>
          <p:spPr bwMode="auto">
            <a:xfrm>
              <a:off x="7103356" y="4454444"/>
              <a:ext cx="4551" cy="15172"/>
            </a:xfrm>
            <a:custGeom>
              <a:avLst/>
              <a:gdLst>
                <a:gd name="T0" fmla="*/ 2147483647 w 11"/>
                <a:gd name="T1" fmla="*/ 0 h 31"/>
                <a:gd name="T2" fmla="*/ 2147483647 w 11"/>
                <a:gd name="T3" fmla="*/ 2147483647 h 31"/>
                <a:gd name="T4" fmla="*/ 2147483647 w 11"/>
                <a:gd name="T5" fmla="*/ 2147483647 h 31"/>
                <a:gd name="T6" fmla="*/ 0 w 11"/>
                <a:gd name="T7" fmla="*/ 2147483647 h 31"/>
                <a:gd name="T8" fmla="*/ 2147483647 w 11"/>
                <a:gd name="T9" fmla="*/ 0 h 31"/>
                <a:gd name="T10" fmla="*/ 0 60000 65536"/>
                <a:gd name="T11" fmla="*/ 0 60000 65536"/>
                <a:gd name="T12" fmla="*/ 0 60000 65536"/>
                <a:gd name="T13" fmla="*/ 0 60000 65536"/>
                <a:gd name="T14" fmla="*/ 0 60000 65536"/>
                <a:gd name="T15" fmla="*/ 0 w 11"/>
                <a:gd name="T16" fmla="*/ 0 h 31"/>
                <a:gd name="T17" fmla="*/ 11 w 11"/>
                <a:gd name="T18" fmla="*/ 31 h 31"/>
              </a:gdLst>
              <a:ahLst/>
              <a:cxnLst>
                <a:cxn ang="T10">
                  <a:pos x="T0" y="T1"/>
                </a:cxn>
                <a:cxn ang="T11">
                  <a:pos x="T2" y="T3"/>
                </a:cxn>
                <a:cxn ang="T12">
                  <a:pos x="T4" y="T5"/>
                </a:cxn>
                <a:cxn ang="T13">
                  <a:pos x="T6" y="T7"/>
                </a:cxn>
                <a:cxn ang="T14">
                  <a:pos x="T8" y="T9"/>
                </a:cxn>
              </a:cxnLst>
              <a:rect l="T15" t="T16" r="T17" b="T18"/>
              <a:pathLst>
                <a:path w="11" h="31">
                  <a:moveTo>
                    <a:pt x="6" y="0"/>
                  </a:moveTo>
                  <a:lnTo>
                    <a:pt x="11" y="25"/>
                  </a:lnTo>
                  <a:lnTo>
                    <a:pt x="2" y="31"/>
                  </a:lnTo>
                  <a:lnTo>
                    <a:pt x="0" y="10"/>
                  </a:lnTo>
                  <a:lnTo>
                    <a:pt x="6"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2" name="Freeform 1539"/>
            <p:cNvSpPr>
              <a:spLocks/>
            </p:cNvSpPr>
            <p:nvPr/>
          </p:nvSpPr>
          <p:spPr bwMode="auto">
            <a:xfrm>
              <a:off x="7126113" y="4141919"/>
              <a:ext cx="48548" cy="63718"/>
            </a:xfrm>
            <a:custGeom>
              <a:avLst/>
              <a:gdLst>
                <a:gd name="T0" fmla="*/ 2147483647 w 99"/>
                <a:gd name="T1" fmla="*/ 0 h 127"/>
                <a:gd name="T2" fmla="*/ 2147483647 w 99"/>
                <a:gd name="T3" fmla="*/ 0 h 127"/>
                <a:gd name="T4" fmla="*/ 2147483647 w 99"/>
                <a:gd name="T5" fmla="*/ 2147483647 h 127"/>
                <a:gd name="T6" fmla="*/ 2147483647 w 99"/>
                <a:gd name="T7" fmla="*/ 2147483647 h 127"/>
                <a:gd name="T8" fmla="*/ 2147483647 w 99"/>
                <a:gd name="T9" fmla="*/ 2147483647 h 127"/>
                <a:gd name="T10" fmla="*/ 2147483647 w 99"/>
                <a:gd name="T11" fmla="*/ 2147483647 h 127"/>
                <a:gd name="T12" fmla="*/ 2147483647 w 99"/>
                <a:gd name="T13" fmla="*/ 2147483647 h 127"/>
                <a:gd name="T14" fmla="*/ 2147483647 w 99"/>
                <a:gd name="T15" fmla="*/ 2147483647 h 127"/>
                <a:gd name="T16" fmla="*/ 0 w 99"/>
                <a:gd name="T17" fmla="*/ 2147483647 h 127"/>
                <a:gd name="T18" fmla="*/ 2147483647 w 99"/>
                <a:gd name="T19" fmla="*/ 2147483647 h 127"/>
                <a:gd name="T20" fmla="*/ 2147483647 w 99"/>
                <a:gd name="T21" fmla="*/ 2147483647 h 127"/>
                <a:gd name="T22" fmla="*/ 2147483647 w 99"/>
                <a:gd name="T23" fmla="*/ 2147483647 h 127"/>
                <a:gd name="T24" fmla="*/ 2147483647 w 99"/>
                <a:gd name="T25" fmla="*/ 2147483647 h 127"/>
                <a:gd name="T26" fmla="*/ 2147483647 w 99"/>
                <a:gd name="T27" fmla="*/ 2147483647 h 127"/>
                <a:gd name="T28" fmla="*/ 2147483647 w 99"/>
                <a:gd name="T29" fmla="*/ 2147483647 h 127"/>
                <a:gd name="T30" fmla="*/ 2147483647 w 99"/>
                <a:gd name="T31" fmla="*/ 2147483647 h 127"/>
                <a:gd name="T32" fmla="*/ 2147483647 w 99"/>
                <a:gd name="T33" fmla="*/ 2147483647 h 127"/>
                <a:gd name="T34" fmla="*/ 2147483647 w 99"/>
                <a:gd name="T35" fmla="*/ 0 h 1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9"/>
                <a:gd name="T55" fmla="*/ 0 h 127"/>
                <a:gd name="T56" fmla="*/ 99 w 99"/>
                <a:gd name="T57" fmla="*/ 127 h 12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9" h="127">
                  <a:moveTo>
                    <a:pt x="94" y="0"/>
                  </a:moveTo>
                  <a:lnTo>
                    <a:pt x="98" y="0"/>
                  </a:lnTo>
                  <a:lnTo>
                    <a:pt x="99" y="13"/>
                  </a:lnTo>
                  <a:lnTo>
                    <a:pt x="99" y="40"/>
                  </a:lnTo>
                  <a:lnTo>
                    <a:pt x="68" y="65"/>
                  </a:lnTo>
                  <a:lnTo>
                    <a:pt x="65" y="76"/>
                  </a:lnTo>
                  <a:lnTo>
                    <a:pt x="29" y="110"/>
                  </a:lnTo>
                  <a:lnTo>
                    <a:pt x="5" y="127"/>
                  </a:lnTo>
                  <a:lnTo>
                    <a:pt x="0" y="126"/>
                  </a:lnTo>
                  <a:lnTo>
                    <a:pt x="8" y="106"/>
                  </a:lnTo>
                  <a:lnTo>
                    <a:pt x="29" y="91"/>
                  </a:lnTo>
                  <a:lnTo>
                    <a:pt x="70" y="47"/>
                  </a:lnTo>
                  <a:lnTo>
                    <a:pt x="82" y="40"/>
                  </a:lnTo>
                  <a:lnTo>
                    <a:pt x="87" y="21"/>
                  </a:lnTo>
                  <a:lnTo>
                    <a:pt x="89" y="25"/>
                  </a:lnTo>
                  <a:lnTo>
                    <a:pt x="92" y="23"/>
                  </a:lnTo>
                  <a:lnTo>
                    <a:pt x="87" y="17"/>
                  </a:lnTo>
                  <a:lnTo>
                    <a:pt x="94"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3" name="Freeform 1540"/>
            <p:cNvSpPr>
              <a:spLocks/>
            </p:cNvSpPr>
            <p:nvPr/>
          </p:nvSpPr>
          <p:spPr bwMode="auto">
            <a:xfrm>
              <a:off x="7180729" y="4129782"/>
              <a:ext cx="6069" cy="4550"/>
            </a:xfrm>
            <a:custGeom>
              <a:avLst/>
              <a:gdLst>
                <a:gd name="T0" fmla="*/ 0 w 9"/>
                <a:gd name="T1" fmla="*/ 0 h 11"/>
                <a:gd name="T2" fmla="*/ 2147483647 w 9"/>
                <a:gd name="T3" fmla="*/ 2147483647 h 11"/>
                <a:gd name="T4" fmla="*/ 2147483647 w 9"/>
                <a:gd name="T5" fmla="*/ 2147483647 h 11"/>
                <a:gd name="T6" fmla="*/ 0 w 9"/>
                <a:gd name="T7" fmla="*/ 0 h 11"/>
                <a:gd name="T8" fmla="*/ 0 60000 65536"/>
                <a:gd name="T9" fmla="*/ 0 60000 65536"/>
                <a:gd name="T10" fmla="*/ 0 60000 65536"/>
                <a:gd name="T11" fmla="*/ 0 60000 65536"/>
                <a:gd name="T12" fmla="*/ 0 w 9"/>
                <a:gd name="T13" fmla="*/ 0 h 11"/>
                <a:gd name="T14" fmla="*/ 9 w 9"/>
                <a:gd name="T15" fmla="*/ 11 h 11"/>
              </a:gdLst>
              <a:ahLst/>
              <a:cxnLst>
                <a:cxn ang="T8">
                  <a:pos x="T0" y="T1"/>
                </a:cxn>
                <a:cxn ang="T9">
                  <a:pos x="T2" y="T3"/>
                </a:cxn>
                <a:cxn ang="T10">
                  <a:pos x="T4" y="T5"/>
                </a:cxn>
                <a:cxn ang="T11">
                  <a:pos x="T6" y="T7"/>
                </a:cxn>
              </a:cxnLst>
              <a:rect l="T12" t="T13" r="T14" b="T15"/>
              <a:pathLst>
                <a:path w="9" h="11">
                  <a:moveTo>
                    <a:pt x="0" y="0"/>
                  </a:moveTo>
                  <a:lnTo>
                    <a:pt x="9" y="6"/>
                  </a:lnTo>
                  <a:lnTo>
                    <a:pt x="7" y="11"/>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4" name="Freeform 1541"/>
            <p:cNvSpPr>
              <a:spLocks/>
            </p:cNvSpPr>
            <p:nvPr/>
          </p:nvSpPr>
          <p:spPr bwMode="auto">
            <a:xfrm>
              <a:off x="7182246" y="4120680"/>
              <a:ext cx="9103" cy="6069"/>
            </a:xfrm>
            <a:custGeom>
              <a:avLst/>
              <a:gdLst>
                <a:gd name="T0" fmla="*/ 0 w 15"/>
                <a:gd name="T1" fmla="*/ 0 h 12"/>
                <a:gd name="T2" fmla="*/ 2147483647 w 15"/>
                <a:gd name="T3" fmla="*/ 2147483647 h 12"/>
                <a:gd name="T4" fmla="*/ 2147483647 w 15"/>
                <a:gd name="T5" fmla="*/ 2147483647 h 12"/>
                <a:gd name="T6" fmla="*/ 0 w 15"/>
                <a:gd name="T7" fmla="*/ 0 h 12"/>
                <a:gd name="T8" fmla="*/ 0 60000 65536"/>
                <a:gd name="T9" fmla="*/ 0 60000 65536"/>
                <a:gd name="T10" fmla="*/ 0 60000 65536"/>
                <a:gd name="T11" fmla="*/ 0 60000 65536"/>
                <a:gd name="T12" fmla="*/ 0 w 15"/>
                <a:gd name="T13" fmla="*/ 0 h 12"/>
                <a:gd name="T14" fmla="*/ 15 w 15"/>
                <a:gd name="T15" fmla="*/ 12 h 12"/>
              </a:gdLst>
              <a:ahLst/>
              <a:cxnLst>
                <a:cxn ang="T8">
                  <a:pos x="T0" y="T1"/>
                </a:cxn>
                <a:cxn ang="T9">
                  <a:pos x="T2" y="T3"/>
                </a:cxn>
                <a:cxn ang="T10">
                  <a:pos x="T4" y="T5"/>
                </a:cxn>
                <a:cxn ang="T11">
                  <a:pos x="T6" y="T7"/>
                </a:cxn>
              </a:cxnLst>
              <a:rect l="T12" t="T13" r="T14" b="T15"/>
              <a:pathLst>
                <a:path w="15" h="12">
                  <a:moveTo>
                    <a:pt x="0" y="0"/>
                  </a:moveTo>
                  <a:lnTo>
                    <a:pt x="15" y="12"/>
                  </a:lnTo>
                  <a:lnTo>
                    <a:pt x="5" y="9"/>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5" name="Freeform 1542"/>
            <p:cNvSpPr>
              <a:spLocks/>
            </p:cNvSpPr>
            <p:nvPr/>
          </p:nvSpPr>
          <p:spPr bwMode="auto">
            <a:xfrm>
              <a:off x="7192866" y="4094888"/>
              <a:ext cx="27308" cy="28826"/>
            </a:xfrm>
            <a:custGeom>
              <a:avLst/>
              <a:gdLst>
                <a:gd name="T0" fmla="*/ 0 w 52"/>
                <a:gd name="T1" fmla="*/ 2147483647 h 56"/>
                <a:gd name="T2" fmla="*/ 2147483647 w 52"/>
                <a:gd name="T3" fmla="*/ 0 h 56"/>
                <a:gd name="T4" fmla="*/ 2147483647 w 52"/>
                <a:gd name="T5" fmla="*/ 2147483647 h 56"/>
                <a:gd name="T6" fmla="*/ 2147483647 w 52"/>
                <a:gd name="T7" fmla="*/ 2147483647 h 56"/>
                <a:gd name="T8" fmla="*/ 2147483647 w 52"/>
                <a:gd name="T9" fmla="*/ 2147483647 h 56"/>
                <a:gd name="T10" fmla="*/ 2147483647 w 52"/>
                <a:gd name="T11" fmla="*/ 2147483647 h 56"/>
                <a:gd name="T12" fmla="*/ 2147483647 w 52"/>
                <a:gd name="T13" fmla="*/ 2147483647 h 56"/>
                <a:gd name="T14" fmla="*/ 2147483647 w 52"/>
                <a:gd name="T15" fmla="*/ 2147483647 h 56"/>
                <a:gd name="T16" fmla="*/ 0 w 52"/>
                <a:gd name="T17" fmla="*/ 2147483647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56"/>
                <a:gd name="T29" fmla="*/ 52 w 52"/>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56">
                  <a:moveTo>
                    <a:pt x="0" y="2"/>
                  </a:moveTo>
                  <a:lnTo>
                    <a:pt x="28" y="0"/>
                  </a:lnTo>
                  <a:lnTo>
                    <a:pt x="48" y="14"/>
                  </a:lnTo>
                  <a:lnTo>
                    <a:pt x="52" y="39"/>
                  </a:lnTo>
                  <a:lnTo>
                    <a:pt x="47" y="48"/>
                  </a:lnTo>
                  <a:lnTo>
                    <a:pt x="36" y="56"/>
                  </a:lnTo>
                  <a:lnTo>
                    <a:pt x="27" y="45"/>
                  </a:lnTo>
                  <a:lnTo>
                    <a:pt x="14" y="13"/>
                  </a:lnTo>
                  <a:lnTo>
                    <a:pt x="0" y="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6" name="Freeform 1544"/>
            <p:cNvSpPr>
              <a:spLocks/>
            </p:cNvSpPr>
            <p:nvPr/>
          </p:nvSpPr>
          <p:spPr bwMode="auto">
            <a:xfrm>
              <a:off x="7224725" y="4061512"/>
              <a:ext cx="3034" cy="9103"/>
            </a:xfrm>
            <a:custGeom>
              <a:avLst/>
              <a:gdLst>
                <a:gd name="T0" fmla="*/ 0 w 5"/>
                <a:gd name="T1" fmla="*/ 2147483647 h 17"/>
                <a:gd name="T2" fmla="*/ 2147483647 w 5"/>
                <a:gd name="T3" fmla="*/ 0 h 17"/>
                <a:gd name="T4" fmla="*/ 2147483647 w 5"/>
                <a:gd name="T5" fmla="*/ 2147483647 h 17"/>
                <a:gd name="T6" fmla="*/ 2147483647 w 5"/>
                <a:gd name="T7" fmla="*/ 2147483647 h 17"/>
                <a:gd name="T8" fmla="*/ 0 w 5"/>
                <a:gd name="T9" fmla="*/ 2147483647 h 17"/>
                <a:gd name="T10" fmla="*/ 0 60000 65536"/>
                <a:gd name="T11" fmla="*/ 0 60000 65536"/>
                <a:gd name="T12" fmla="*/ 0 60000 65536"/>
                <a:gd name="T13" fmla="*/ 0 60000 65536"/>
                <a:gd name="T14" fmla="*/ 0 60000 65536"/>
                <a:gd name="T15" fmla="*/ 0 w 5"/>
                <a:gd name="T16" fmla="*/ 0 h 17"/>
                <a:gd name="T17" fmla="*/ 5 w 5"/>
                <a:gd name="T18" fmla="*/ 17 h 17"/>
              </a:gdLst>
              <a:ahLst/>
              <a:cxnLst>
                <a:cxn ang="T10">
                  <a:pos x="T0" y="T1"/>
                </a:cxn>
                <a:cxn ang="T11">
                  <a:pos x="T2" y="T3"/>
                </a:cxn>
                <a:cxn ang="T12">
                  <a:pos x="T4" y="T5"/>
                </a:cxn>
                <a:cxn ang="T13">
                  <a:pos x="T6" y="T7"/>
                </a:cxn>
                <a:cxn ang="T14">
                  <a:pos x="T8" y="T9"/>
                </a:cxn>
              </a:cxnLst>
              <a:rect l="T15" t="T16" r="T17" b="T18"/>
              <a:pathLst>
                <a:path w="5" h="17">
                  <a:moveTo>
                    <a:pt x="0" y="1"/>
                  </a:moveTo>
                  <a:lnTo>
                    <a:pt x="4" y="0"/>
                  </a:lnTo>
                  <a:lnTo>
                    <a:pt x="5" y="16"/>
                  </a:lnTo>
                  <a:lnTo>
                    <a:pt x="1" y="17"/>
                  </a:lnTo>
                  <a:lnTo>
                    <a:pt x="0" y="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7" name="Freeform 1545"/>
            <p:cNvSpPr>
              <a:spLocks/>
            </p:cNvSpPr>
            <p:nvPr/>
          </p:nvSpPr>
          <p:spPr bwMode="auto">
            <a:xfrm>
              <a:off x="7223209" y="4094888"/>
              <a:ext cx="6069" cy="6069"/>
            </a:xfrm>
            <a:custGeom>
              <a:avLst/>
              <a:gdLst>
                <a:gd name="T0" fmla="*/ 2147483647 w 11"/>
                <a:gd name="T1" fmla="*/ 2147483647 h 14"/>
                <a:gd name="T2" fmla="*/ 0 w 11"/>
                <a:gd name="T3" fmla="*/ 0 h 14"/>
                <a:gd name="T4" fmla="*/ 2147483647 w 11"/>
                <a:gd name="T5" fmla="*/ 2147483647 h 14"/>
                <a:gd name="T6" fmla="*/ 2147483647 w 11"/>
                <a:gd name="T7" fmla="*/ 2147483647 h 14"/>
                <a:gd name="T8" fmla="*/ 2147483647 w 11"/>
                <a:gd name="T9" fmla="*/ 2147483647 h 14"/>
                <a:gd name="T10" fmla="*/ 0 60000 65536"/>
                <a:gd name="T11" fmla="*/ 0 60000 65536"/>
                <a:gd name="T12" fmla="*/ 0 60000 65536"/>
                <a:gd name="T13" fmla="*/ 0 60000 65536"/>
                <a:gd name="T14" fmla="*/ 0 60000 65536"/>
                <a:gd name="T15" fmla="*/ 0 w 11"/>
                <a:gd name="T16" fmla="*/ 0 h 14"/>
                <a:gd name="T17" fmla="*/ 11 w 11"/>
                <a:gd name="T18" fmla="*/ 14 h 14"/>
              </a:gdLst>
              <a:ahLst/>
              <a:cxnLst>
                <a:cxn ang="T10">
                  <a:pos x="T0" y="T1"/>
                </a:cxn>
                <a:cxn ang="T11">
                  <a:pos x="T2" y="T3"/>
                </a:cxn>
                <a:cxn ang="T12">
                  <a:pos x="T4" y="T5"/>
                </a:cxn>
                <a:cxn ang="T13">
                  <a:pos x="T6" y="T7"/>
                </a:cxn>
                <a:cxn ang="T14">
                  <a:pos x="T8" y="T9"/>
                </a:cxn>
              </a:cxnLst>
              <a:rect l="T15" t="T16" r="T17" b="T18"/>
              <a:pathLst>
                <a:path w="11" h="14">
                  <a:moveTo>
                    <a:pt x="2" y="9"/>
                  </a:moveTo>
                  <a:lnTo>
                    <a:pt x="0" y="0"/>
                  </a:lnTo>
                  <a:lnTo>
                    <a:pt x="11" y="2"/>
                  </a:lnTo>
                  <a:lnTo>
                    <a:pt x="11" y="14"/>
                  </a:lnTo>
                  <a:lnTo>
                    <a:pt x="2" y="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8" name="Freeform 1546"/>
            <p:cNvSpPr>
              <a:spLocks/>
            </p:cNvSpPr>
            <p:nvPr/>
          </p:nvSpPr>
          <p:spPr bwMode="auto">
            <a:xfrm>
              <a:off x="7265687" y="4110059"/>
              <a:ext cx="0" cy="10620"/>
            </a:xfrm>
            <a:custGeom>
              <a:avLst/>
              <a:gdLst>
                <a:gd name="T0" fmla="*/ 0 w 4"/>
                <a:gd name="T1" fmla="*/ 2147483647 h 20"/>
                <a:gd name="T2" fmla="*/ 0 w 4"/>
                <a:gd name="T3" fmla="*/ 0 h 20"/>
                <a:gd name="T4" fmla="*/ 0 w 4"/>
                <a:gd name="T5" fmla="*/ 0 h 20"/>
                <a:gd name="T6" fmla="*/ 0 w 4"/>
                <a:gd name="T7" fmla="*/ 2147483647 h 20"/>
                <a:gd name="T8" fmla="*/ 0 w 4"/>
                <a:gd name="T9" fmla="*/ 2147483647 h 20"/>
                <a:gd name="T10" fmla="*/ 0 60000 65536"/>
                <a:gd name="T11" fmla="*/ 0 60000 65536"/>
                <a:gd name="T12" fmla="*/ 0 60000 65536"/>
                <a:gd name="T13" fmla="*/ 0 60000 65536"/>
                <a:gd name="T14" fmla="*/ 0 60000 65536"/>
                <a:gd name="T15" fmla="*/ 0 w 4"/>
                <a:gd name="T16" fmla="*/ 0 h 20"/>
                <a:gd name="T17" fmla="*/ 0 w 4"/>
                <a:gd name="T18" fmla="*/ 20 h 20"/>
              </a:gdLst>
              <a:ahLst/>
              <a:cxnLst>
                <a:cxn ang="T10">
                  <a:pos x="T0" y="T1"/>
                </a:cxn>
                <a:cxn ang="T11">
                  <a:pos x="T2" y="T3"/>
                </a:cxn>
                <a:cxn ang="T12">
                  <a:pos x="T4" y="T5"/>
                </a:cxn>
                <a:cxn ang="T13">
                  <a:pos x="T6" y="T7"/>
                </a:cxn>
                <a:cxn ang="T14">
                  <a:pos x="T8" y="T9"/>
                </a:cxn>
              </a:cxnLst>
              <a:rect l="T15" t="T16" r="T17" b="T18"/>
              <a:pathLst>
                <a:path w="4" h="20">
                  <a:moveTo>
                    <a:pt x="0" y="7"/>
                  </a:moveTo>
                  <a:lnTo>
                    <a:pt x="1" y="0"/>
                  </a:lnTo>
                  <a:lnTo>
                    <a:pt x="4" y="0"/>
                  </a:lnTo>
                  <a:lnTo>
                    <a:pt x="1" y="20"/>
                  </a:lnTo>
                  <a:lnTo>
                    <a:pt x="0" y="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9" name="Freeform 1547"/>
            <p:cNvSpPr>
              <a:spLocks/>
            </p:cNvSpPr>
            <p:nvPr/>
          </p:nvSpPr>
          <p:spPr bwMode="auto">
            <a:xfrm>
              <a:off x="7271755" y="4113093"/>
              <a:ext cx="6069" cy="3034"/>
            </a:xfrm>
            <a:custGeom>
              <a:avLst/>
              <a:gdLst>
                <a:gd name="T0" fmla="*/ 0 w 9"/>
                <a:gd name="T1" fmla="*/ 2147483647 h 7"/>
                <a:gd name="T2" fmla="*/ 2147483647 w 9"/>
                <a:gd name="T3" fmla="*/ 0 h 7"/>
                <a:gd name="T4" fmla="*/ 2147483647 w 9"/>
                <a:gd name="T5" fmla="*/ 2147483647 h 7"/>
                <a:gd name="T6" fmla="*/ 0 w 9"/>
                <a:gd name="T7" fmla="*/ 2147483647 h 7"/>
                <a:gd name="T8" fmla="*/ 0 60000 65536"/>
                <a:gd name="T9" fmla="*/ 0 60000 65536"/>
                <a:gd name="T10" fmla="*/ 0 60000 65536"/>
                <a:gd name="T11" fmla="*/ 0 60000 65536"/>
                <a:gd name="T12" fmla="*/ 0 w 9"/>
                <a:gd name="T13" fmla="*/ 0 h 7"/>
                <a:gd name="T14" fmla="*/ 9 w 9"/>
                <a:gd name="T15" fmla="*/ 7 h 7"/>
              </a:gdLst>
              <a:ahLst/>
              <a:cxnLst>
                <a:cxn ang="T8">
                  <a:pos x="T0" y="T1"/>
                </a:cxn>
                <a:cxn ang="T9">
                  <a:pos x="T2" y="T3"/>
                </a:cxn>
                <a:cxn ang="T10">
                  <a:pos x="T4" y="T5"/>
                </a:cxn>
                <a:cxn ang="T11">
                  <a:pos x="T6" y="T7"/>
                </a:cxn>
              </a:cxnLst>
              <a:rect l="T12" t="T13" r="T14" b="T15"/>
              <a:pathLst>
                <a:path w="9" h="7">
                  <a:moveTo>
                    <a:pt x="0" y="1"/>
                  </a:moveTo>
                  <a:lnTo>
                    <a:pt x="4" y="0"/>
                  </a:lnTo>
                  <a:lnTo>
                    <a:pt x="9" y="7"/>
                  </a:lnTo>
                  <a:lnTo>
                    <a:pt x="0" y="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0" name="Freeform 1548"/>
            <p:cNvSpPr>
              <a:spLocks/>
            </p:cNvSpPr>
            <p:nvPr/>
          </p:nvSpPr>
          <p:spPr bwMode="auto">
            <a:xfrm>
              <a:off x="7289961" y="4111577"/>
              <a:ext cx="19722" cy="16688"/>
            </a:xfrm>
            <a:custGeom>
              <a:avLst/>
              <a:gdLst>
                <a:gd name="T0" fmla="*/ 2147483647 w 36"/>
                <a:gd name="T1" fmla="*/ 0 h 35"/>
                <a:gd name="T2" fmla="*/ 2147483647 w 36"/>
                <a:gd name="T3" fmla="*/ 2147483647 h 35"/>
                <a:gd name="T4" fmla="*/ 2147483647 w 36"/>
                <a:gd name="T5" fmla="*/ 2147483647 h 35"/>
                <a:gd name="T6" fmla="*/ 2147483647 w 36"/>
                <a:gd name="T7" fmla="*/ 2147483647 h 35"/>
                <a:gd name="T8" fmla="*/ 2147483647 w 36"/>
                <a:gd name="T9" fmla="*/ 2147483647 h 35"/>
                <a:gd name="T10" fmla="*/ 0 w 36"/>
                <a:gd name="T11" fmla="*/ 2147483647 h 35"/>
                <a:gd name="T12" fmla="*/ 2147483647 w 36"/>
                <a:gd name="T13" fmla="*/ 0 h 35"/>
                <a:gd name="T14" fmla="*/ 0 60000 65536"/>
                <a:gd name="T15" fmla="*/ 0 60000 65536"/>
                <a:gd name="T16" fmla="*/ 0 60000 65536"/>
                <a:gd name="T17" fmla="*/ 0 60000 65536"/>
                <a:gd name="T18" fmla="*/ 0 60000 65536"/>
                <a:gd name="T19" fmla="*/ 0 60000 65536"/>
                <a:gd name="T20" fmla="*/ 0 60000 65536"/>
                <a:gd name="T21" fmla="*/ 0 w 36"/>
                <a:gd name="T22" fmla="*/ 0 h 35"/>
                <a:gd name="T23" fmla="*/ 36 w 36"/>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35">
                  <a:moveTo>
                    <a:pt x="1" y="0"/>
                  </a:moveTo>
                  <a:lnTo>
                    <a:pt x="32" y="22"/>
                  </a:lnTo>
                  <a:lnTo>
                    <a:pt x="36" y="35"/>
                  </a:lnTo>
                  <a:lnTo>
                    <a:pt x="21" y="27"/>
                  </a:lnTo>
                  <a:lnTo>
                    <a:pt x="13" y="17"/>
                  </a:lnTo>
                  <a:lnTo>
                    <a:pt x="0" y="24"/>
                  </a:lnTo>
                  <a:lnTo>
                    <a:pt x="1"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1" name="Freeform 1549"/>
            <p:cNvSpPr>
              <a:spLocks/>
            </p:cNvSpPr>
            <p:nvPr/>
          </p:nvSpPr>
          <p:spPr bwMode="auto">
            <a:xfrm>
              <a:off x="7314235" y="4110059"/>
              <a:ext cx="30342" cy="33376"/>
            </a:xfrm>
            <a:custGeom>
              <a:avLst/>
              <a:gdLst>
                <a:gd name="T0" fmla="*/ 0 w 61"/>
                <a:gd name="T1" fmla="*/ 2147483647 h 66"/>
                <a:gd name="T2" fmla="*/ 2147483647 w 61"/>
                <a:gd name="T3" fmla="*/ 0 h 66"/>
                <a:gd name="T4" fmla="*/ 2147483647 w 61"/>
                <a:gd name="T5" fmla="*/ 2147483647 h 66"/>
                <a:gd name="T6" fmla="*/ 2147483647 w 61"/>
                <a:gd name="T7" fmla="*/ 2147483647 h 66"/>
                <a:gd name="T8" fmla="*/ 2147483647 w 61"/>
                <a:gd name="T9" fmla="*/ 2147483647 h 66"/>
                <a:gd name="T10" fmla="*/ 2147483647 w 61"/>
                <a:gd name="T11" fmla="*/ 2147483647 h 66"/>
                <a:gd name="T12" fmla="*/ 2147483647 w 61"/>
                <a:gd name="T13" fmla="*/ 2147483647 h 66"/>
                <a:gd name="T14" fmla="*/ 2147483647 w 61"/>
                <a:gd name="T15" fmla="*/ 2147483647 h 66"/>
                <a:gd name="T16" fmla="*/ 2147483647 w 61"/>
                <a:gd name="T17" fmla="*/ 2147483647 h 66"/>
                <a:gd name="T18" fmla="*/ 2147483647 w 61"/>
                <a:gd name="T19" fmla="*/ 2147483647 h 66"/>
                <a:gd name="T20" fmla="*/ 0 w 61"/>
                <a:gd name="T21" fmla="*/ 2147483647 h 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
                <a:gd name="T34" fmla="*/ 0 h 66"/>
                <a:gd name="T35" fmla="*/ 61 w 61"/>
                <a:gd name="T36" fmla="*/ 66 h 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 h="66">
                  <a:moveTo>
                    <a:pt x="0" y="3"/>
                  </a:moveTo>
                  <a:lnTo>
                    <a:pt x="30" y="0"/>
                  </a:lnTo>
                  <a:lnTo>
                    <a:pt x="41" y="4"/>
                  </a:lnTo>
                  <a:lnTo>
                    <a:pt x="50" y="16"/>
                  </a:lnTo>
                  <a:lnTo>
                    <a:pt x="51" y="44"/>
                  </a:lnTo>
                  <a:lnTo>
                    <a:pt x="61" y="66"/>
                  </a:lnTo>
                  <a:lnTo>
                    <a:pt x="41" y="64"/>
                  </a:lnTo>
                  <a:lnTo>
                    <a:pt x="28" y="50"/>
                  </a:lnTo>
                  <a:lnTo>
                    <a:pt x="28" y="38"/>
                  </a:lnTo>
                  <a:lnTo>
                    <a:pt x="11" y="22"/>
                  </a:lnTo>
                  <a:lnTo>
                    <a:pt x="0"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2" name="Freeform 1550"/>
            <p:cNvSpPr>
              <a:spLocks/>
            </p:cNvSpPr>
            <p:nvPr/>
          </p:nvSpPr>
          <p:spPr bwMode="auto">
            <a:xfrm>
              <a:off x="7264170" y="4125230"/>
              <a:ext cx="22757" cy="33376"/>
            </a:xfrm>
            <a:custGeom>
              <a:avLst/>
              <a:gdLst>
                <a:gd name="T0" fmla="*/ 0 w 50"/>
                <a:gd name="T1" fmla="*/ 0 h 65"/>
                <a:gd name="T2" fmla="*/ 2147483647 w 50"/>
                <a:gd name="T3" fmla="*/ 2147483647 h 65"/>
                <a:gd name="T4" fmla="*/ 2147483647 w 50"/>
                <a:gd name="T5" fmla="*/ 2147483647 h 65"/>
                <a:gd name="T6" fmla="*/ 2147483647 w 50"/>
                <a:gd name="T7" fmla="*/ 2147483647 h 65"/>
                <a:gd name="T8" fmla="*/ 2147483647 w 50"/>
                <a:gd name="T9" fmla="*/ 2147483647 h 65"/>
                <a:gd name="T10" fmla="*/ 2147483647 w 50"/>
                <a:gd name="T11" fmla="*/ 2147483647 h 65"/>
                <a:gd name="T12" fmla="*/ 2147483647 w 50"/>
                <a:gd name="T13" fmla="*/ 2147483647 h 65"/>
                <a:gd name="T14" fmla="*/ 2147483647 w 50"/>
                <a:gd name="T15" fmla="*/ 2147483647 h 65"/>
                <a:gd name="T16" fmla="*/ 2147483647 w 50"/>
                <a:gd name="T17" fmla="*/ 2147483647 h 65"/>
                <a:gd name="T18" fmla="*/ 2147483647 w 50"/>
                <a:gd name="T19" fmla="*/ 2147483647 h 65"/>
                <a:gd name="T20" fmla="*/ 0 w 50"/>
                <a:gd name="T21" fmla="*/ 0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
                <a:gd name="T34" fmla="*/ 0 h 65"/>
                <a:gd name="T35" fmla="*/ 50 w 50"/>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 h="65">
                  <a:moveTo>
                    <a:pt x="0" y="0"/>
                  </a:moveTo>
                  <a:lnTo>
                    <a:pt x="9" y="1"/>
                  </a:lnTo>
                  <a:lnTo>
                    <a:pt x="21" y="14"/>
                  </a:lnTo>
                  <a:lnTo>
                    <a:pt x="50" y="17"/>
                  </a:lnTo>
                  <a:lnTo>
                    <a:pt x="48" y="35"/>
                  </a:lnTo>
                  <a:lnTo>
                    <a:pt x="29" y="51"/>
                  </a:lnTo>
                  <a:lnTo>
                    <a:pt x="9" y="58"/>
                  </a:lnTo>
                  <a:lnTo>
                    <a:pt x="4" y="65"/>
                  </a:lnTo>
                  <a:lnTo>
                    <a:pt x="1" y="46"/>
                  </a:lnTo>
                  <a:lnTo>
                    <a:pt x="6" y="14"/>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3" name="Freeform 1551"/>
            <p:cNvSpPr>
              <a:spLocks/>
            </p:cNvSpPr>
            <p:nvPr/>
          </p:nvSpPr>
          <p:spPr bwMode="auto">
            <a:xfrm>
              <a:off x="7273273" y="4146469"/>
              <a:ext cx="22757" cy="40963"/>
            </a:xfrm>
            <a:custGeom>
              <a:avLst/>
              <a:gdLst>
                <a:gd name="T0" fmla="*/ 2147483647 w 47"/>
                <a:gd name="T1" fmla="*/ 2147483647 h 83"/>
                <a:gd name="T2" fmla="*/ 2147483647 w 47"/>
                <a:gd name="T3" fmla="*/ 0 h 83"/>
                <a:gd name="T4" fmla="*/ 2147483647 w 47"/>
                <a:gd name="T5" fmla="*/ 2147483647 h 83"/>
                <a:gd name="T6" fmla="*/ 2147483647 w 47"/>
                <a:gd name="T7" fmla="*/ 2147483647 h 83"/>
                <a:gd name="T8" fmla="*/ 2147483647 w 47"/>
                <a:gd name="T9" fmla="*/ 2147483647 h 83"/>
                <a:gd name="T10" fmla="*/ 2147483647 w 47"/>
                <a:gd name="T11" fmla="*/ 2147483647 h 83"/>
                <a:gd name="T12" fmla="*/ 2147483647 w 47"/>
                <a:gd name="T13" fmla="*/ 2147483647 h 83"/>
                <a:gd name="T14" fmla="*/ 0 w 47"/>
                <a:gd name="T15" fmla="*/ 2147483647 h 83"/>
                <a:gd name="T16" fmla="*/ 2147483647 w 47"/>
                <a:gd name="T17" fmla="*/ 2147483647 h 83"/>
                <a:gd name="T18" fmla="*/ 2147483647 w 47"/>
                <a:gd name="T19" fmla="*/ 2147483647 h 83"/>
                <a:gd name="T20" fmla="*/ 2147483647 w 47"/>
                <a:gd name="T21" fmla="*/ 2147483647 h 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
                <a:gd name="T34" fmla="*/ 0 h 83"/>
                <a:gd name="T35" fmla="*/ 47 w 47"/>
                <a:gd name="T36" fmla="*/ 83 h 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 h="83">
                  <a:moveTo>
                    <a:pt x="23" y="5"/>
                  </a:moveTo>
                  <a:lnTo>
                    <a:pt x="32" y="0"/>
                  </a:lnTo>
                  <a:lnTo>
                    <a:pt x="47" y="3"/>
                  </a:lnTo>
                  <a:lnTo>
                    <a:pt x="47" y="10"/>
                  </a:lnTo>
                  <a:lnTo>
                    <a:pt x="34" y="48"/>
                  </a:lnTo>
                  <a:lnTo>
                    <a:pt x="35" y="78"/>
                  </a:lnTo>
                  <a:lnTo>
                    <a:pt x="28" y="83"/>
                  </a:lnTo>
                  <a:lnTo>
                    <a:pt x="0" y="54"/>
                  </a:lnTo>
                  <a:lnTo>
                    <a:pt x="3" y="44"/>
                  </a:lnTo>
                  <a:lnTo>
                    <a:pt x="14" y="40"/>
                  </a:lnTo>
                  <a:lnTo>
                    <a:pt x="23" y="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4" name="Freeform 1552"/>
            <p:cNvSpPr>
              <a:spLocks/>
            </p:cNvSpPr>
            <p:nvPr/>
          </p:nvSpPr>
          <p:spPr bwMode="auto">
            <a:xfrm>
              <a:off x="7314235" y="4134333"/>
              <a:ext cx="18206" cy="31860"/>
            </a:xfrm>
            <a:custGeom>
              <a:avLst/>
              <a:gdLst>
                <a:gd name="T0" fmla="*/ 0 w 40"/>
                <a:gd name="T1" fmla="*/ 0 h 63"/>
                <a:gd name="T2" fmla="*/ 2147483647 w 40"/>
                <a:gd name="T3" fmla="*/ 2147483647 h 63"/>
                <a:gd name="T4" fmla="*/ 2147483647 w 40"/>
                <a:gd name="T5" fmla="*/ 2147483647 h 63"/>
                <a:gd name="T6" fmla="*/ 2147483647 w 40"/>
                <a:gd name="T7" fmla="*/ 2147483647 h 63"/>
                <a:gd name="T8" fmla="*/ 2147483647 w 40"/>
                <a:gd name="T9" fmla="*/ 2147483647 h 63"/>
                <a:gd name="T10" fmla="*/ 2147483647 w 40"/>
                <a:gd name="T11" fmla="*/ 2147483647 h 63"/>
                <a:gd name="T12" fmla="*/ 2147483647 w 40"/>
                <a:gd name="T13" fmla="*/ 2147483647 h 63"/>
                <a:gd name="T14" fmla="*/ 2147483647 w 40"/>
                <a:gd name="T15" fmla="*/ 2147483647 h 63"/>
                <a:gd name="T16" fmla="*/ 2147483647 w 40"/>
                <a:gd name="T17" fmla="*/ 2147483647 h 63"/>
                <a:gd name="T18" fmla="*/ 2147483647 w 40"/>
                <a:gd name="T19" fmla="*/ 2147483647 h 63"/>
                <a:gd name="T20" fmla="*/ 2147483647 w 40"/>
                <a:gd name="T21" fmla="*/ 2147483647 h 63"/>
                <a:gd name="T22" fmla="*/ 0 w 40"/>
                <a:gd name="T23" fmla="*/ 0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63"/>
                <a:gd name="T38" fmla="*/ 40 w 40"/>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63">
                  <a:moveTo>
                    <a:pt x="0" y="0"/>
                  </a:moveTo>
                  <a:lnTo>
                    <a:pt x="5" y="6"/>
                  </a:lnTo>
                  <a:lnTo>
                    <a:pt x="24" y="6"/>
                  </a:lnTo>
                  <a:lnTo>
                    <a:pt x="30" y="14"/>
                  </a:lnTo>
                  <a:lnTo>
                    <a:pt x="30" y="33"/>
                  </a:lnTo>
                  <a:lnTo>
                    <a:pt x="40" y="53"/>
                  </a:lnTo>
                  <a:lnTo>
                    <a:pt x="31" y="54"/>
                  </a:lnTo>
                  <a:lnTo>
                    <a:pt x="30" y="63"/>
                  </a:lnTo>
                  <a:lnTo>
                    <a:pt x="20" y="53"/>
                  </a:lnTo>
                  <a:lnTo>
                    <a:pt x="16" y="24"/>
                  </a:lnTo>
                  <a:lnTo>
                    <a:pt x="7" y="26"/>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5" name="Freeform 1553"/>
            <p:cNvSpPr>
              <a:spLocks/>
            </p:cNvSpPr>
            <p:nvPr/>
          </p:nvSpPr>
          <p:spPr bwMode="auto">
            <a:xfrm>
              <a:off x="7292996" y="4140402"/>
              <a:ext cx="15172" cy="36411"/>
            </a:xfrm>
            <a:custGeom>
              <a:avLst/>
              <a:gdLst>
                <a:gd name="T0" fmla="*/ 2147483647 w 29"/>
                <a:gd name="T1" fmla="*/ 0 h 75"/>
                <a:gd name="T2" fmla="*/ 2147483647 w 29"/>
                <a:gd name="T3" fmla="*/ 2147483647 h 75"/>
                <a:gd name="T4" fmla="*/ 2147483647 w 29"/>
                <a:gd name="T5" fmla="*/ 2147483647 h 75"/>
                <a:gd name="T6" fmla="*/ 2147483647 w 29"/>
                <a:gd name="T7" fmla="*/ 2147483647 h 75"/>
                <a:gd name="T8" fmla="*/ 0 w 29"/>
                <a:gd name="T9" fmla="*/ 2147483647 h 75"/>
                <a:gd name="T10" fmla="*/ 2147483647 w 29"/>
                <a:gd name="T11" fmla="*/ 0 h 75"/>
                <a:gd name="T12" fmla="*/ 0 60000 65536"/>
                <a:gd name="T13" fmla="*/ 0 60000 65536"/>
                <a:gd name="T14" fmla="*/ 0 60000 65536"/>
                <a:gd name="T15" fmla="*/ 0 60000 65536"/>
                <a:gd name="T16" fmla="*/ 0 60000 65536"/>
                <a:gd name="T17" fmla="*/ 0 60000 65536"/>
                <a:gd name="T18" fmla="*/ 0 w 29"/>
                <a:gd name="T19" fmla="*/ 0 h 75"/>
                <a:gd name="T20" fmla="*/ 29 w 29"/>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29" h="75">
                  <a:moveTo>
                    <a:pt x="28" y="0"/>
                  </a:moveTo>
                  <a:lnTo>
                    <a:pt x="29" y="35"/>
                  </a:lnTo>
                  <a:lnTo>
                    <a:pt x="18" y="43"/>
                  </a:lnTo>
                  <a:lnTo>
                    <a:pt x="2" y="75"/>
                  </a:lnTo>
                  <a:lnTo>
                    <a:pt x="0" y="59"/>
                  </a:lnTo>
                  <a:lnTo>
                    <a:pt x="28"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6" name="Freeform 1554"/>
            <p:cNvSpPr>
              <a:spLocks/>
            </p:cNvSpPr>
            <p:nvPr/>
          </p:nvSpPr>
          <p:spPr bwMode="auto">
            <a:xfrm>
              <a:off x="7303615" y="4163159"/>
              <a:ext cx="16689" cy="12137"/>
            </a:xfrm>
            <a:custGeom>
              <a:avLst/>
              <a:gdLst>
                <a:gd name="T0" fmla="*/ 0 w 33"/>
                <a:gd name="T1" fmla="*/ 2147483647 h 24"/>
                <a:gd name="T2" fmla="*/ 2147483647 w 33"/>
                <a:gd name="T3" fmla="*/ 0 h 24"/>
                <a:gd name="T4" fmla="*/ 2147483647 w 33"/>
                <a:gd name="T5" fmla="*/ 2147483647 h 24"/>
                <a:gd name="T6" fmla="*/ 2147483647 w 33"/>
                <a:gd name="T7" fmla="*/ 2147483647 h 24"/>
                <a:gd name="T8" fmla="*/ 2147483647 w 33"/>
                <a:gd name="T9" fmla="*/ 2147483647 h 24"/>
                <a:gd name="T10" fmla="*/ 0 w 33"/>
                <a:gd name="T11" fmla="*/ 2147483647 h 24"/>
                <a:gd name="T12" fmla="*/ 0 60000 65536"/>
                <a:gd name="T13" fmla="*/ 0 60000 65536"/>
                <a:gd name="T14" fmla="*/ 0 60000 65536"/>
                <a:gd name="T15" fmla="*/ 0 60000 65536"/>
                <a:gd name="T16" fmla="*/ 0 60000 65536"/>
                <a:gd name="T17" fmla="*/ 0 60000 65536"/>
                <a:gd name="T18" fmla="*/ 0 w 33"/>
                <a:gd name="T19" fmla="*/ 0 h 24"/>
                <a:gd name="T20" fmla="*/ 33 w 33"/>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33" h="24">
                  <a:moveTo>
                    <a:pt x="0" y="14"/>
                  </a:moveTo>
                  <a:lnTo>
                    <a:pt x="17" y="0"/>
                  </a:lnTo>
                  <a:lnTo>
                    <a:pt x="33" y="3"/>
                  </a:lnTo>
                  <a:lnTo>
                    <a:pt x="29" y="22"/>
                  </a:lnTo>
                  <a:lnTo>
                    <a:pt x="6" y="24"/>
                  </a:lnTo>
                  <a:lnTo>
                    <a:pt x="0" y="1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7" name="Freeform 1555"/>
            <p:cNvSpPr>
              <a:spLocks/>
            </p:cNvSpPr>
            <p:nvPr/>
          </p:nvSpPr>
          <p:spPr bwMode="auto">
            <a:xfrm>
              <a:off x="7262654" y="4173778"/>
              <a:ext cx="100130" cy="86476"/>
            </a:xfrm>
            <a:custGeom>
              <a:avLst/>
              <a:gdLst>
                <a:gd name="T0" fmla="*/ 2147483647 w 200"/>
                <a:gd name="T1" fmla="*/ 2147483647 h 178"/>
                <a:gd name="T2" fmla="*/ 2147483647 w 200"/>
                <a:gd name="T3" fmla="*/ 0 h 178"/>
                <a:gd name="T4" fmla="*/ 2147483647 w 200"/>
                <a:gd name="T5" fmla="*/ 2147483647 h 178"/>
                <a:gd name="T6" fmla="*/ 2147483647 w 200"/>
                <a:gd name="T7" fmla="*/ 2147483647 h 178"/>
                <a:gd name="T8" fmla="*/ 2147483647 w 200"/>
                <a:gd name="T9" fmla="*/ 2147483647 h 178"/>
                <a:gd name="T10" fmla="*/ 2147483647 w 200"/>
                <a:gd name="T11" fmla="*/ 2147483647 h 178"/>
                <a:gd name="T12" fmla="*/ 2147483647 w 200"/>
                <a:gd name="T13" fmla="*/ 2147483647 h 178"/>
                <a:gd name="T14" fmla="*/ 2147483647 w 200"/>
                <a:gd name="T15" fmla="*/ 2147483647 h 178"/>
                <a:gd name="T16" fmla="*/ 2147483647 w 200"/>
                <a:gd name="T17" fmla="*/ 2147483647 h 178"/>
                <a:gd name="T18" fmla="*/ 2147483647 w 200"/>
                <a:gd name="T19" fmla="*/ 2147483647 h 178"/>
                <a:gd name="T20" fmla="*/ 2147483647 w 200"/>
                <a:gd name="T21" fmla="*/ 2147483647 h 178"/>
                <a:gd name="T22" fmla="*/ 2147483647 w 200"/>
                <a:gd name="T23" fmla="*/ 2147483647 h 178"/>
                <a:gd name="T24" fmla="*/ 2147483647 w 200"/>
                <a:gd name="T25" fmla="*/ 2147483647 h 178"/>
                <a:gd name="T26" fmla="*/ 2147483647 w 200"/>
                <a:gd name="T27" fmla="*/ 2147483647 h 178"/>
                <a:gd name="T28" fmla="*/ 2147483647 w 200"/>
                <a:gd name="T29" fmla="*/ 2147483647 h 178"/>
                <a:gd name="T30" fmla="*/ 2147483647 w 200"/>
                <a:gd name="T31" fmla="*/ 2147483647 h 178"/>
                <a:gd name="T32" fmla="*/ 2147483647 w 200"/>
                <a:gd name="T33" fmla="*/ 2147483647 h 178"/>
                <a:gd name="T34" fmla="*/ 2147483647 w 200"/>
                <a:gd name="T35" fmla="*/ 2147483647 h 178"/>
                <a:gd name="T36" fmla="*/ 2147483647 w 200"/>
                <a:gd name="T37" fmla="*/ 2147483647 h 178"/>
                <a:gd name="T38" fmla="*/ 2147483647 w 200"/>
                <a:gd name="T39" fmla="*/ 2147483647 h 178"/>
                <a:gd name="T40" fmla="*/ 2147483647 w 200"/>
                <a:gd name="T41" fmla="*/ 2147483647 h 178"/>
                <a:gd name="T42" fmla="*/ 2147483647 w 200"/>
                <a:gd name="T43" fmla="*/ 2147483647 h 178"/>
                <a:gd name="T44" fmla="*/ 2147483647 w 200"/>
                <a:gd name="T45" fmla="*/ 2147483647 h 178"/>
                <a:gd name="T46" fmla="*/ 2147483647 w 200"/>
                <a:gd name="T47" fmla="*/ 2147483647 h 178"/>
                <a:gd name="T48" fmla="*/ 2147483647 w 200"/>
                <a:gd name="T49" fmla="*/ 2147483647 h 178"/>
                <a:gd name="T50" fmla="*/ 2147483647 w 200"/>
                <a:gd name="T51" fmla="*/ 2147483647 h 178"/>
                <a:gd name="T52" fmla="*/ 2147483647 w 200"/>
                <a:gd name="T53" fmla="*/ 2147483647 h 178"/>
                <a:gd name="T54" fmla="*/ 2147483647 w 200"/>
                <a:gd name="T55" fmla="*/ 2147483647 h 178"/>
                <a:gd name="T56" fmla="*/ 2147483647 w 200"/>
                <a:gd name="T57" fmla="*/ 2147483647 h 178"/>
                <a:gd name="T58" fmla="*/ 2147483647 w 200"/>
                <a:gd name="T59" fmla="*/ 2147483647 h 178"/>
                <a:gd name="T60" fmla="*/ 2147483647 w 200"/>
                <a:gd name="T61" fmla="*/ 2147483647 h 178"/>
                <a:gd name="T62" fmla="*/ 2147483647 w 200"/>
                <a:gd name="T63" fmla="*/ 2147483647 h 178"/>
                <a:gd name="T64" fmla="*/ 2147483647 w 200"/>
                <a:gd name="T65" fmla="*/ 2147483647 h 178"/>
                <a:gd name="T66" fmla="*/ 2147483647 w 200"/>
                <a:gd name="T67" fmla="*/ 2147483647 h 178"/>
                <a:gd name="T68" fmla="*/ 2147483647 w 200"/>
                <a:gd name="T69" fmla="*/ 2147483647 h 178"/>
                <a:gd name="T70" fmla="*/ 2147483647 w 200"/>
                <a:gd name="T71" fmla="*/ 2147483647 h 178"/>
                <a:gd name="T72" fmla="*/ 0 w 200"/>
                <a:gd name="T73" fmla="*/ 2147483647 h 178"/>
                <a:gd name="T74" fmla="*/ 2147483647 w 200"/>
                <a:gd name="T75" fmla="*/ 2147483647 h 178"/>
                <a:gd name="T76" fmla="*/ 2147483647 w 200"/>
                <a:gd name="T77" fmla="*/ 2147483647 h 178"/>
                <a:gd name="T78" fmla="*/ 2147483647 w 200"/>
                <a:gd name="T79" fmla="*/ 2147483647 h 178"/>
                <a:gd name="T80" fmla="*/ 2147483647 w 200"/>
                <a:gd name="T81" fmla="*/ 2147483647 h 178"/>
                <a:gd name="T82" fmla="*/ 2147483647 w 200"/>
                <a:gd name="T83" fmla="*/ 2147483647 h 178"/>
                <a:gd name="T84" fmla="*/ 2147483647 w 200"/>
                <a:gd name="T85" fmla="*/ 2147483647 h 178"/>
                <a:gd name="T86" fmla="*/ 2147483647 w 200"/>
                <a:gd name="T87" fmla="*/ 2147483647 h 178"/>
                <a:gd name="T88" fmla="*/ 2147483647 w 200"/>
                <a:gd name="T89" fmla="*/ 2147483647 h 178"/>
                <a:gd name="T90" fmla="*/ 2147483647 w 200"/>
                <a:gd name="T91" fmla="*/ 2147483647 h 178"/>
                <a:gd name="T92" fmla="*/ 2147483647 w 200"/>
                <a:gd name="T93" fmla="*/ 2147483647 h 178"/>
                <a:gd name="T94" fmla="*/ 2147483647 w 200"/>
                <a:gd name="T95" fmla="*/ 2147483647 h 178"/>
                <a:gd name="T96" fmla="*/ 2147483647 w 200"/>
                <a:gd name="T97" fmla="*/ 2147483647 h 178"/>
                <a:gd name="T98" fmla="*/ 2147483647 w 200"/>
                <a:gd name="T99" fmla="*/ 2147483647 h 178"/>
                <a:gd name="T100" fmla="*/ 2147483647 w 200"/>
                <a:gd name="T101" fmla="*/ 2147483647 h 178"/>
                <a:gd name="T102" fmla="*/ 2147483647 w 200"/>
                <a:gd name="T103" fmla="*/ 2147483647 h 178"/>
                <a:gd name="T104" fmla="*/ 2147483647 w 200"/>
                <a:gd name="T105" fmla="*/ 2147483647 h 17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0"/>
                <a:gd name="T160" fmla="*/ 0 h 178"/>
                <a:gd name="T161" fmla="*/ 200 w 200"/>
                <a:gd name="T162" fmla="*/ 178 h 17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0" h="178">
                  <a:moveTo>
                    <a:pt x="150" y="1"/>
                  </a:moveTo>
                  <a:lnTo>
                    <a:pt x="157" y="0"/>
                  </a:lnTo>
                  <a:lnTo>
                    <a:pt x="184" y="26"/>
                  </a:lnTo>
                  <a:lnTo>
                    <a:pt x="189" y="40"/>
                  </a:lnTo>
                  <a:lnTo>
                    <a:pt x="182" y="49"/>
                  </a:lnTo>
                  <a:lnTo>
                    <a:pt x="190" y="54"/>
                  </a:lnTo>
                  <a:lnTo>
                    <a:pt x="200" y="97"/>
                  </a:lnTo>
                  <a:lnTo>
                    <a:pt x="200" y="112"/>
                  </a:lnTo>
                  <a:lnTo>
                    <a:pt x="187" y="127"/>
                  </a:lnTo>
                  <a:lnTo>
                    <a:pt x="187" y="146"/>
                  </a:lnTo>
                  <a:lnTo>
                    <a:pt x="182" y="141"/>
                  </a:lnTo>
                  <a:lnTo>
                    <a:pt x="178" y="118"/>
                  </a:lnTo>
                  <a:lnTo>
                    <a:pt x="170" y="105"/>
                  </a:lnTo>
                  <a:lnTo>
                    <a:pt x="163" y="107"/>
                  </a:lnTo>
                  <a:lnTo>
                    <a:pt x="152" y="125"/>
                  </a:lnTo>
                  <a:lnTo>
                    <a:pt x="150" y="136"/>
                  </a:lnTo>
                  <a:lnTo>
                    <a:pt x="162" y="158"/>
                  </a:lnTo>
                  <a:lnTo>
                    <a:pt x="152" y="178"/>
                  </a:lnTo>
                  <a:lnTo>
                    <a:pt x="147" y="175"/>
                  </a:lnTo>
                  <a:lnTo>
                    <a:pt x="144" y="161"/>
                  </a:lnTo>
                  <a:lnTo>
                    <a:pt x="129" y="167"/>
                  </a:lnTo>
                  <a:lnTo>
                    <a:pt x="105" y="156"/>
                  </a:lnTo>
                  <a:lnTo>
                    <a:pt x="99" y="149"/>
                  </a:lnTo>
                  <a:lnTo>
                    <a:pt x="89" y="117"/>
                  </a:lnTo>
                  <a:lnTo>
                    <a:pt x="98" y="99"/>
                  </a:lnTo>
                  <a:lnTo>
                    <a:pt x="75" y="81"/>
                  </a:lnTo>
                  <a:lnTo>
                    <a:pt x="70" y="82"/>
                  </a:lnTo>
                  <a:lnTo>
                    <a:pt x="63" y="98"/>
                  </a:lnTo>
                  <a:lnTo>
                    <a:pt x="54" y="96"/>
                  </a:lnTo>
                  <a:lnTo>
                    <a:pt x="54" y="89"/>
                  </a:lnTo>
                  <a:lnTo>
                    <a:pt x="41" y="104"/>
                  </a:lnTo>
                  <a:lnTo>
                    <a:pt x="36" y="87"/>
                  </a:lnTo>
                  <a:lnTo>
                    <a:pt x="30" y="87"/>
                  </a:lnTo>
                  <a:lnTo>
                    <a:pt x="21" y="98"/>
                  </a:lnTo>
                  <a:lnTo>
                    <a:pt x="12" y="121"/>
                  </a:lnTo>
                  <a:lnTo>
                    <a:pt x="3" y="121"/>
                  </a:lnTo>
                  <a:lnTo>
                    <a:pt x="0" y="113"/>
                  </a:lnTo>
                  <a:lnTo>
                    <a:pt x="9" y="82"/>
                  </a:lnTo>
                  <a:lnTo>
                    <a:pt x="16" y="73"/>
                  </a:lnTo>
                  <a:lnTo>
                    <a:pt x="41" y="67"/>
                  </a:lnTo>
                  <a:lnTo>
                    <a:pt x="43" y="60"/>
                  </a:lnTo>
                  <a:lnTo>
                    <a:pt x="62" y="44"/>
                  </a:lnTo>
                  <a:lnTo>
                    <a:pt x="77" y="49"/>
                  </a:lnTo>
                  <a:lnTo>
                    <a:pt x="81" y="60"/>
                  </a:lnTo>
                  <a:lnTo>
                    <a:pt x="77" y="74"/>
                  </a:lnTo>
                  <a:lnTo>
                    <a:pt x="94" y="67"/>
                  </a:lnTo>
                  <a:lnTo>
                    <a:pt x="100" y="54"/>
                  </a:lnTo>
                  <a:lnTo>
                    <a:pt x="108" y="49"/>
                  </a:lnTo>
                  <a:lnTo>
                    <a:pt x="115" y="51"/>
                  </a:lnTo>
                  <a:lnTo>
                    <a:pt x="124" y="33"/>
                  </a:lnTo>
                  <a:lnTo>
                    <a:pt x="133" y="36"/>
                  </a:lnTo>
                  <a:lnTo>
                    <a:pt x="152" y="30"/>
                  </a:lnTo>
                  <a:lnTo>
                    <a:pt x="150" y="1"/>
                  </a:lnTo>
                  <a:close/>
                </a:path>
              </a:pathLst>
            </a:custGeom>
            <a:solidFill>
              <a:schemeClr val="accent4"/>
            </a:solidFill>
            <a:ln w="6350">
              <a:solidFill>
                <a:schemeClr val="tx1"/>
              </a:solidFill>
              <a:round/>
              <a:headEnd/>
              <a:tailEnd/>
            </a:ln>
            <a:effectLst>
              <a:outerShdw blurRad="63500" sx="102000" sy="102000" algn="ctr"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8" name="Freeform 1556"/>
            <p:cNvSpPr>
              <a:spLocks/>
            </p:cNvSpPr>
            <p:nvPr/>
          </p:nvSpPr>
          <p:spPr bwMode="auto">
            <a:xfrm>
              <a:off x="7261135" y="4239015"/>
              <a:ext cx="9103" cy="4550"/>
            </a:xfrm>
            <a:custGeom>
              <a:avLst/>
              <a:gdLst>
                <a:gd name="T0" fmla="*/ 0 w 20"/>
                <a:gd name="T1" fmla="*/ 2147483647 h 11"/>
                <a:gd name="T2" fmla="*/ 2147483647 w 20"/>
                <a:gd name="T3" fmla="*/ 0 h 11"/>
                <a:gd name="T4" fmla="*/ 2147483647 w 20"/>
                <a:gd name="T5" fmla="*/ 2147483647 h 11"/>
                <a:gd name="T6" fmla="*/ 2147483647 w 20"/>
                <a:gd name="T7" fmla="*/ 2147483647 h 11"/>
                <a:gd name="T8" fmla="*/ 0 w 20"/>
                <a:gd name="T9" fmla="*/ 2147483647 h 11"/>
                <a:gd name="T10" fmla="*/ 0 60000 65536"/>
                <a:gd name="T11" fmla="*/ 0 60000 65536"/>
                <a:gd name="T12" fmla="*/ 0 60000 65536"/>
                <a:gd name="T13" fmla="*/ 0 60000 65536"/>
                <a:gd name="T14" fmla="*/ 0 60000 65536"/>
                <a:gd name="T15" fmla="*/ 0 w 20"/>
                <a:gd name="T16" fmla="*/ 0 h 11"/>
                <a:gd name="T17" fmla="*/ 20 w 20"/>
                <a:gd name="T18" fmla="*/ 11 h 11"/>
              </a:gdLst>
              <a:ahLst/>
              <a:cxnLst>
                <a:cxn ang="T10">
                  <a:pos x="T0" y="T1"/>
                </a:cxn>
                <a:cxn ang="T11">
                  <a:pos x="T2" y="T3"/>
                </a:cxn>
                <a:cxn ang="T12">
                  <a:pos x="T4" y="T5"/>
                </a:cxn>
                <a:cxn ang="T13">
                  <a:pos x="T6" y="T7"/>
                </a:cxn>
                <a:cxn ang="T14">
                  <a:pos x="T8" y="T9"/>
                </a:cxn>
              </a:cxnLst>
              <a:rect l="T15" t="T16" r="T17" b="T18"/>
              <a:pathLst>
                <a:path w="20" h="11">
                  <a:moveTo>
                    <a:pt x="0" y="3"/>
                  </a:moveTo>
                  <a:lnTo>
                    <a:pt x="10" y="0"/>
                  </a:lnTo>
                  <a:lnTo>
                    <a:pt x="20" y="5"/>
                  </a:lnTo>
                  <a:lnTo>
                    <a:pt x="7" y="11"/>
                  </a:lnTo>
                  <a:lnTo>
                    <a:pt x="0"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9" name="Freeform 1557"/>
            <p:cNvSpPr>
              <a:spLocks/>
            </p:cNvSpPr>
            <p:nvPr/>
          </p:nvSpPr>
          <p:spPr bwMode="auto">
            <a:xfrm>
              <a:off x="7242931" y="4252668"/>
              <a:ext cx="9103" cy="4551"/>
            </a:xfrm>
            <a:custGeom>
              <a:avLst/>
              <a:gdLst>
                <a:gd name="T0" fmla="*/ 0 w 20"/>
                <a:gd name="T1" fmla="*/ 2147483647 h 9"/>
                <a:gd name="T2" fmla="*/ 2147483647 w 20"/>
                <a:gd name="T3" fmla="*/ 0 h 9"/>
                <a:gd name="T4" fmla="*/ 2147483647 w 20"/>
                <a:gd name="T5" fmla="*/ 2147483647 h 9"/>
                <a:gd name="T6" fmla="*/ 2147483647 w 20"/>
                <a:gd name="T7" fmla="*/ 2147483647 h 9"/>
                <a:gd name="T8" fmla="*/ 0 w 20"/>
                <a:gd name="T9" fmla="*/ 2147483647 h 9"/>
                <a:gd name="T10" fmla="*/ 0 60000 65536"/>
                <a:gd name="T11" fmla="*/ 0 60000 65536"/>
                <a:gd name="T12" fmla="*/ 0 60000 65536"/>
                <a:gd name="T13" fmla="*/ 0 60000 65536"/>
                <a:gd name="T14" fmla="*/ 0 60000 65536"/>
                <a:gd name="T15" fmla="*/ 0 w 20"/>
                <a:gd name="T16" fmla="*/ 0 h 9"/>
                <a:gd name="T17" fmla="*/ 20 w 20"/>
                <a:gd name="T18" fmla="*/ 9 h 9"/>
              </a:gdLst>
              <a:ahLst/>
              <a:cxnLst>
                <a:cxn ang="T10">
                  <a:pos x="T0" y="T1"/>
                </a:cxn>
                <a:cxn ang="T11">
                  <a:pos x="T2" y="T3"/>
                </a:cxn>
                <a:cxn ang="T12">
                  <a:pos x="T4" y="T5"/>
                </a:cxn>
                <a:cxn ang="T13">
                  <a:pos x="T6" y="T7"/>
                </a:cxn>
                <a:cxn ang="T14">
                  <a:pos x="T8" y="T9"/>
                </a:cxn>
              </a:cxnLst>
              <a:rect l="T15" t="T16" r="T17" b="T18"/>
              <a:pathLst>
                <a:path w="20" h="9">
                  <a:moveTo>
                    <a:pt x="0" y="7"/>
                  </a:moveTo>
                  <a:lnTo>
                    <a:pt x="6" y="0"/>
                  </a:lnTo>
                  <a:lnTo>
                    <a:pt x="20" y="4"/>
                  </a:lnTo>
                  <a:lnTo>
                    <a:pt x="17" y="9"/>
                  </a:lnTo>
                  <a:lnTo>
                    <a:pt x="0" y="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0" name="Freeform 1558"/>
            <p:cNvSpPr>
              <a:spLocks/>
            </p:cNvSpPr>
            <p:nvPr/>
          </p:nvSpPr>
          <p:spPr bwMode="auto">
            <a:xfrm>
              <a:off x="7220174" y="4269357"/>
              <a:ext cx="7585" cy="4550"/>
            </a:xfrm>
            <a:custGeom>
              <a:avLst/>
              <a:gdLst>
                <a:gd name="T0" fmla="*/ 0 w 17"/>
                <a:gd name="T1" fmla="*/ 2147483647 h 10"/>
                <a:gd name="T2" fmla="*/ 2147483647 w 17"/>
                <a:gd name="T3" fmla="*/ 2147483647 h 10"/>
                <a:gd name="T4" fmla="*/ 2147483647 w 17"/>
                <a:gd name="T5" fmla="*/ 0 h 10"/>
                <a:gd name="T6" fmla="*/ 2147483647 w 17"/>
                <a:gd name="T7" fmla="*/ 2147483647 h 10"/>
                <a:gd name="T8" fmla="*/ 0 w 17"/>
                <a:gd name="T9" fmla="*/ 2147483647 h 10"/>
                <a:gd name="T10" fmla="*/ 0 60000 65536"/>
                <a:gd name="T11" fmla="*/ 0 60000 65536"/>
                <a:gd name="T12" fmla="*/ 0 60000 65536"/>
                <a:gd name="T13" fmla="*/ 0 60000 65536"/>
                <a:gd name="T14" fmla="*/ 0 60000 65536"/>
                <a:gd name="T15" fmla="*/ 0 w 17"/>
                <a:gd name="T16" fmla="*/ 0 h 10"/>
                <a:gd name="T17" fmla="*/ 17 w 17"/>
                <a:gd name="T18" fmla="*/ 10 h 10"/>
              </a:gdLst>
              <a:ahLst/>
              <a:cxnLst>
                <a:cxn ang="T10">
                  <a:pos x="T0" y="T1"/>
                </a:cxn>
                <a:cxn ang="T11">
                  <a:pos x="T2" y="T3"/>
                </a:cxn>
                <a:cxn ang="T12">
                  <a:pos x="T4" y="T5"/>
                </a:cxn>
                <a:cxn ang="T13">
                  <a:pos x="T6" y="T7"/>
                </a:cxn>
                <a:cxn ang="T14">
                  <a:pos x="T8" y="T9"/>
                </a:cxn>
              </a:cxnLst>
              <a:rect l="T15" t="T16" r="T17" b="T18"/>
              <a:pathLst>
                <a:path w="17" h="10">
                  <a:moveTo>
                    <a:pt x="0" y="10"/>
                  </a:moveTo>
                  <a:lnTo>
                    <a:pt x="4" y="2"/>
                  </a:lnTo>
                  <a:lnTo>
                    <a:pt x="16" y="0"/>
                  </a:lnTo>
                  <a:lnTo>
                    <a:pt x="17" y="4"/>
                  </a:lnTo>
                  <a:lnTo>
                    <a:pt x="0" y="1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1" name="Freeform 1559"/>
            <p:cNvSpPr>
              <a:spLocks/>
            </p:cNvSpPr>
            <p:nvPr/>
          </p:nvSpPr>
          <p:spPr bwMode="auto">
            <a:xfrm>
              <a:off x="7772403" y="4058478"/>
              <a:ext cx="1516" cy="1517"/>
            </a:xfrm>
            <a:custGeom>
              <a:avLst/>
              <a:gdLst>
                <a:gd name="T0" fmla="*/ 2147483647 w 3"/>
                <a:gd name="T1" fmla="*/ 0 h 1"/>
                <a:gd name="T2" fmla="*/ 0 w 3"/>
                <a:gd name="T3" fmla="*/ 2147483647 h 1"/>
                <a:gd name="T4" fmla="*/ 2147483647 w 3"/>
                <a:gd name="T5" fmla="*/ 0 h 1"/>
                <a:gd name="T6" fmla="*/ 0 60000 65536"/>
                <a:gd name="T7" fmla="*/ 0 60000 65536"/>
                <a:gd name="T8" fmla="*/ 0 60000 65536"/>
                <a:gd name="T9" fmla="*/ 0 w 3"/>
                <a:gd name="T10" fmla="*/ 0 h 1"/>
                <a:gd name="T11" fmla="*/ 3 w 3"/>
                <a:gd name="T12" fmla="*/ 1 h 1"/>
              </a:gdLst>
              <a:ahLst/>
              <a:cxnLst>
                <a:cxn ang="T6">
                  <a:pos x="T0" y="T1"/>
                </a:cxn>
                <a:cxn ang="T7">
                  <a:pos x="T2" y="T3"/>
                </a:cxn>
                <a:cxn ang="T8">
                  <a:pos x="T4" y="T5"/>
                </a:cxn>
              </a:cxnLst>
              <a:rect l="T9" t="T10" r="T11" b="T12"/>
              <a:pathLst>
                <a:path w="3" h="1">
                  <a:moveTo>
                    <a:pt x="3" y="0"/>
                  </a:moveTo>
                  <a:lnTo>
                    <a:pt x="0" y="1"/>
                  </a:lnTo>
                  <a:lnTo>
                    <a:pt x="3"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2" name="Freeform 1560"/>
            <p:cNvSpPr>
              <a:spLocks/>
            </p:cNvSpPr>
            <p:nvPr/>
          </p:nvSpPr>
          <p:spPr bwMode="auto">
            <a:xfrm>
              <a:off x="7754198" y="4090337"/>
              <a:ext cx="3034" cy="6069"/>
            </a:xfrm>
            <a:custGeom>
              <a:avLst/>
              <a:gdLst>
                <a:gd name="T0" fmla="*/ 2147483647 w 7"/>
                <a:gd name="T1" fmla="*/ 0 h 12"/>
                <a:gd name="T2" fmla="*/ 2147483647 w 7"/>
                <a:gd name="T3" fmla="*/ 2147483647 h 12"/>
                <a:gd name="T4" fmla="*/ 0 w 7"/>
                <a:gd name="T5" fmla="*/ 2147483647 h 12"/>
                <a:gd name="T6" fmla="*/ 2147483647 w 7"/>
                <a:gd name="T7" fmla="*/ 0 h 12"/>
                <a:gd name="T8" fmla="*/ 0 60000 65536"/>
                <a:gd name="T9" fmla="*/ 0 60000 65536"/>
                <a:gd name="T10" fmla="*/ 0 60000 65536"/>
                <a:gd name="T11" fmla="*/ 0 60000 65536"/>
                <a:gd name="T12" fmla="*/ 0 w 7"/>
                <a:gd name="T13" fmla="*/ 0 h 12"/>
                <a:gd name="T14" fmla="*/ 7 w 7"/>
                <a:gd name="T15" fmla="*/ 12 h 12"/>
              </a:gdLst>
              <a:ahLst/>
              <a:cxnLst>
                <a:cxn ang="T8">
                  <a:pos x="T0" y="T1"/>
                </a:cxn>
                <a:cxn ang="T9">
                  <a:pos x="T2" y="T3"/>
                </a:cxn>
                <a:cxn ang="T10">
                  <a:pos x="T4" y="T5"/>
                </a:cxn>
                <a:cxn ang="T11">
                  <a:pos x="T6" y="T7"/>
                </a:cxn>
              </a:cxnLst>
              <a:rect l="T12" t="T13" r="T14" b="T15"/>
              <a:pathLst>
                <a:path w="7" h="12">
                  <a:moveTo>
                    <a:pt x="7" y="0"/>
                  </a:moveTo>
                  <a:lnTo>
                    <a:pt x="1" y="12"/>
                  </a:lnTo>
                  <a:lnTo>
                    <a:pt x="0" y="7"/>
                  </a:lnTo>
                  <a:lnTo>
                    <a:pt x="7"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3" name="Freeform 1561"/>
            <p:cNvSpPr>
              <a:spLocks/>
            </p:cNvSpPr>
            <p:nvPr/>
          </p:nvSpPr>
          <p:spPr bwMode="auto">
            <a:xfrm>
              <a:off x="7532699" y="4216257"/>
              <a:ext cx="3034" cy="7586"/>
            </a:xfrm>
            <a:custGeom>
              <a:avLst/>
              <a:gdLst>
                <a:gd name="T0" fmla="*/ 2147483647 w 5"/>
                <a:gd name="T1" fmla="*/ 0 h 14"/>
                <a:gd name="T2" fmla="*/ 2147483647 w 5"/>
                <a:gd name="T3" fmla="*/ 2147483647 h 14"/>
                <a:gd name="T4" fmla="*/ 0 w 5"/>
                <a:gd name="T5" fmla="*/ 2147483647 h 14"/>
                <a:gd name="T6" fmla="*/ 2147483647 w 5"/>
                <a:gd name="T7" fmla="*/ 0 h 14"/>
                <a:gd name="T8" fmla="*/ 0 60000 65536"/>
                <a:gd name="T9" fmla="*/ 0 60000 65536"/>
                <a:gd name="T10" fmla="*/ 0 60000 65536"/>
                <a:gd name="T11" fmla="*/ 0 60000 65536"/>
                <a:gd name="T12" fmla="*/ 0 w 5"/>
                <a:gd name="T13" fmla="*/ 0 h 14"/>
                <a:gd name="T14" fmla="*/ 5 w 5"/>
                <a:gd name="T15" fmla="*/ 14 h 14"/>
              </a:gdLst>
              <a:ahLst/>
              <a:cxnLst>
                <a:cxn ang="T8">
                  <a:pos x="T0" y="T1"/>
                </a:cxn>
                <a:cxn ang="T9">
                  <a:pos x="T2" y="T3"/>
                </a:cxn>
                <a:cxn ang="T10">
                  <a:pos x="T4" y="T5"/>
                </a:cxn>
                <a:cxn ang="T11">
                  <a:pos x="T6" y="T7"/>
                </a:cxn>
              </a:cxnLst>
              <a:rect l="T12" t="T13" r="T14" b="T15"/>
              <a:pathLst>
                <a:path w="5" h="14">
                  <a:moveTo>
                    <a:pt x="5" y="0"/>
                  </a:moveTo>
                  <a:lnTo>
                    <a:pt x="1" y="14"/>
                  </a:lnTo>
                  <a:lnTo>
                    <a:pt x="0" y="4"/>
                  </a:lnTo>
                  <a:lnTo>
                    <a:pt x="5"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4" name="Freeform 1562"/>
            <p:cNvSpPr>
              <a:spLocks/>
            </p:cNvSpPr>
            <p:nvPr/>
          </p:nvSpPr>
          <p:spPr bwMode="auto">
            <a:xfrm>
              <a:off x="7611589" y="4175295"/>
              <a:ext cx="3034" cy="1516"/>
            </a:xfrm>
            <a:custGeom>
              <a:avLst/>
              <a:gdLst>
                <a:gd name="T0" fmla="*/ 0 w 1588"/>
                <a:gd name="T1" fmla="*/ 0 h 4"/>
                <a:gd name="T2" fmla="*/ 0 w 1588"/>
                <a:gd name="T3" fmla="*/ 2147483647 h 4"/>
                <a:gd name="T4" fmla="*/ 0 w 1588"/>
                <a:gd name="T5" fmla="*/ 0 h 4"/>
                <a:gd name="T6" fmla="*/ 0 60000 65536"/>
                <a:gd name="T7" fmla="*/ 0 60000 65536"/>
                <a:gd name="T8" fmla="*/ 0 60000 65536"/>
                <a:gd name="T9" fmla="*/ 0 w 1588"/>
                <a:gd name="T10" fmla="*/ 0 h 4"/>
                <a:gd name="T11" fmla="*/ 1588 w 1588"/>
                <a:gd name="T12" fmla="*/ 4 h 4"/>
              </a:gdLst>
              <a:ahLst/>
              <a:cxnLst>
                <a:cxn ang="T6">
                  <a:pos x="T0" y="T1"/>
                </a:cxn>
                <a:cxn ang="T7">
                  <a:pos x="T2" y="T3"/>
                </a:cxn>
                <a:cxn ang="T8">
                  <a:pos x="T4" y="T5"/>
                </a:cxn>
              </a:cxnLst>
              <a:rect l="T9" t="T10" r="T11" b="T12"/>
              <a:pathLst>
                <a:path w="1588" h="4">
                  <a:moveTo>
                    <a:pt x="0" y="0"/>
                  </a:moveTo>
                  <a:lnTo>
                    <a:pt x="0" y="4"/>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5" name="Freeform 1563"/>
            <p:cNvSpPr>
              <a:spLocks/>
            </p:cNvSpPr>
            <p:nvPr/>
          </p:nvSpPr>
          <p:spPr bwMode="auto">
            <a:xfrm>
              <a:off x="7793643" y="4422585"/>
              <a:ext cx="9103" cy="4551"/>
            </a:xfrm>
            <a:custGeom>
              <a:avLst/>
              <a:gdLst>
                <a:gd name="T0" fmla="*/ 0 w 23"/>
                <a:gd name="T1" fmla="*/ 0 h 11"/>
                <a:gd name="T2" fmla="*/ 2147483647 w 23"/>
                <a:gd name="T3" fmla="*/ 2147483647 h 11"/>
                <a:gd name="T4" fmla="*/ 2147483647 w 23"/>
                <a:gd name="T5" fmla="*/ 2147483647 h 11"/>
                <a:gd name="T6" fmla="*/ 2147483647 w 23"/>
                <a:gd name="T7" fmla="*/ 2147483647 h 11"/>
                <a:gd name="T8" fmla="*/ 2147483647 w 23"/>
                <a:gd name="T9" fmla="*/ 2147483647 h 11"/>
                <a:gd name="T10" fmla="*/ 0 w 23"/>
                <a:gd name="T11" fmla="*/ 0 h 11"/>
                <a:gd name="T12" fmla="*/ 0 60000 65536"/>
                <a:gd name="T13" fmla="*/ 0 60000 65536"/>
                <a:gd name="T14" fmla="*/ 0 60000 65536"/>
                <a:gd name="T15" fmla="*/ 0 60000 65536"/>
                <a:gd name="T16" fmla="*/ 0 60000 65536"/>
                <a:gd name="T17" fmla="*/ 0 60000 65536"/>
                <a:gd name="T18" fmla="*/ 0 w 23"/>
                <a:gd name="T19" fmla="*/ 0 h 11"/>
                <a:gd name="T20" fmla="*/ 23 w 23"/>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23" h="11">
                  <a:moveTo>
                    <a:pt x="0" y="0"/>
                  </a:moveTo>
                  <a:lnTo>
                    <a:pt x="23" y="1"/>
                  </a:lnTo>
                  <a:lnTo>
                    <a:pt x="19" y="9"/>
                  </a:lnTo>
                  <a:lnTo>
                    <a:pt x="11" y="7"/>
                  </a:lnTo>
                  <a:lnTo>
                    <a:pt x="4" y="11"/>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6" name="Freeform 1564"/>
            <p:cNvSpPr>
              <a:spLocks/>
            </p:cNvSpPr>
            <p:nvPr/>
          </p:nvSpPr>
          <p:spPr bwMode="auto">
            <a:xfrm>
              <a:off x="7857362" y="4408931"/>
              <a:ext cx="3034" cy="4550"/>
            </a:xfrm>
            <a:custGeom>
              <a:avLst/>
              <a:gdLst>
                <a:gd name="T0" fmla="*/ 0 w 9"/>
                <a:gd name="T1" fmla="*/ 0 h 10"/>
                <a:gd name="T2" fmla="*/ 2147483647 w 9"/>
                <a:gd name="T3" fmla="*/ 2147483647 h 10"/>
                <a:gd name="T4" fmla="*/ 2147483647 w 9"/>
                <a:gd name="T5" fmla="*/ 2147483647 h 10"/>
                <a:gd name="T6" fmla="*/ 0 w 9"/>
                <a:gd name="T7" fmla="*/ 0 h 10"/>
                <a:gd name="T8" fmla="*/ 0 60000 65536"/>
                <a:gd name="T9" fmla="*/ 0 60000 65536"/>
                <a:gd name="T10" fmla="*/ 0 60000 65536"/>
                <a:gd name="T11" fmla="*/ 0 60000 65536"/>
                <a:gd name="T12" fmla="*/ 0 w 9"/>
                <a:gd name="T13" fmla="*/ 0 h 10"/>
                <a:gd name="T14" fmla="*/ 9 w 9"/>
                <a:gd name="T15" fmla="*/ 10 h 10"/>
              </a:gdLst>
              <a:ahLst/>
              <a:cxnLst>
                <a:cxn ang="T8">
                  <a:pos x="T0" y="T1"/>
                </a:cxn>
                <a:cxn ang="T9">
                  <a:pos x="T2" y="T3"/>
                </a:cxn>
                <a:cxn ang="T10">
                  <a:pos x="T4" y="T5"/>
                </a:cxn>
                <a:cxn ang="T11">
                  <a:pos x="T6" y="T7"/>
                </a:cxn>
              </a:cxnLst>
              <a:rect l="T12" t="T13" r="T14" b="T15"/>
              <a:pathLst>
                <a:path w="9" h="10">
                  <a:moveTo>
                    <a:pt x="0" y="0"/>
                  </a:moveTo>
                  <a:lnTo>
                    <a:pt x="9" y="8"/>
                  </a:lnTo>
                  <a:lnTo>
                    <a:pt x="7" y="10"/>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7" name="Freeform 1565"/>
            <p:cNvSpPr>
              <a:spLocks/>
            </p:cNvSpPr>
            <p:nvPr/>
          </p:nvSpPr>
          <p:spPr bwMode="auto">
            <a:xfrm>
              <a:off x="7867981" y="4430171"/>
              <a:ext cx="9103" cy="6069"/>
            </a:xfrm>
            <a:custGeom>
              <a:avLst/>
              <a:gdLst>
                <a:gd name="T0" fmla="*/ 0 w 17"/>
                <a:gd name="T1" fmla="*/ 2147483647 h 11"/>
                <a:gd name="T2" fmla="*/ 2147483647 w 17"/>
                <a:gd name="T3" fmla="*/ 0 h 11"/>
                <a:gd name="T4" fmla="*/ 2147483647 w 17"/>
                <a:gd name="T5" fmla="*/ 2147483647 h 11"/>
                <a:gd name="T6" fmla="*/ 2147483647 w 17"/>
                <a:gd name="T7" fmla="*/ 2147483647 h 11"/>
                <a:gd name="T8" fmla="*/ 0 w 17"/>
                <a:gd name="T9" fmla="*/ 2147483647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0" y="2"/>
                  </a:moveTo>
                  <a:lnTo>
                    <a:pt x="14" y="0"/>
                  </a:lnTo>
                  <a:lnTo>
                    <a:pt x="17" y="9"/>
                  </a:lnTo>
                  <a:lnTo>
                    <a:pt x="8" y="11"/>
                  </a:lnTo>
                  <a:lnTo>
                    <a:pt x="0" y="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8" name="Freeform 1566"/>
            <p:cNvSpPr>
              <a:spLocks/>
            </p:cNvSpPr>
            <p:nvPr/>
          </p:nvSpPr>
          <p:spPr bwMode="auto">
            <a:xfrm>
              <a:off x="7884669" y="4434721"/>
              <a:ext cx="51582" cy="47031"/>
            </a:xfrm>
            <a:custGeom>
              <a:avLst/>
              <a:gdLst>
                <a:gd name="T0" fmla="*/ 0 w 101"/>
                <a:gd name="T1" fmla="*/ 0 h 93"/>
                <a:gd name="T2" fmla="*/ 2147483647 w 101"/>
                <a:gd name="T3" fmla="*/ 2147483647 h 93"/>
                <a:gd name="T4" fmla="*/ 2147483647 w 101"/>
                <a:gd name="T5" fmla="*/ 2147483647 h 93"/>
                <a:gd name="T6" fmla="*/ 2147483647 w 101"/>
                <a:gd name="T7" fmla="*/ 2147483647 h 93"/>
                <a:gd name="T8" fmla="*/ 2147483647 w 101"/>
                <a:gd name="T9" fmla="*/ 2147483647 h 93"/>
                <a:gd name="T10" fmla="*/ 2147483647 w 101"/>
                <a:gd name="T11" fmla="*/ 2147483647 h 93"/>
                <a:gd name="T12" fmla="*/ 2147483647 w 101"/>
                <a:gd name="T13" fmla="*/ 2147483647 h 93"/>
                <a:gd name="T14" fmla="*/ 2147483647 w 101"/>
                <a:gd name="T15" fmla="*/ 2147483647 h 93"/>
                <a:gd name="T16" fmla="*/ 2147483647 w 101"/>
                <a:gd name="T17" fmla="*/ 2147483647 h 93"/>
                <a:gd name="T18" fmla="*/ 2147483647 w 101"/>
                <a:gd name="T19" fmla="*/ 2147483647 h 93"/>
                <a:gd name="T20" fmla="*/ 0 w 101"/>
                <a:gd name="T21" fmla="*/ 2147483647 h 93"/>
                <a:gd name="T22" fmla="*/ 0 w 101"/>
                <a:gd name="T23" fmla="*/ 0 h 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
                <a:gd name="T37" fmla="*/ 0 h 93"/>
                <a:gd name="T38" fmla="*/ 101 w 101"/>
                <a:gd name="T39" fmla="*/ 93 h 9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 h="93">
                  <a:moveTo>
                    <a:pt x="0" y="0"/>
                  </a:moveTo>
                  <a:lnTo>
                    <a:pt x="42" y="25"/>
                  </a:lnTo>
                  <a:lnTo>
                    <a:pt x="50" y="26"/>
                  </a:lnTo>
                  <a:lnTo>
                    <a:pt x="82" y="54"/>
                  </a:lnTo>
                  <a:lnTo>
                    <a:pt x="92" y="56"/>
                  </a:lnTo>
                  <a:lnTo>
                    <a:pt x="101" y="72"/>
                  </a:lnTo>
                  <a:lnTo>
                    <a:pt x="94" y="93"/>
                  </a:lnTo>
                  <a:lnTo>
                    <a:pt x="86" y="93"/>
                  </a:lnTo>
                  <a:lnTo>
                    <a:pt x="75" y="54"/>
                  </a:lnTo>
                  <a:lnTo>
                    <a:pt x="66" y="40"/>
                  </a:lnTo>
                  <a:lnTo>
                    <a:pt x="0" y="5"/>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9" name="Freeform 1567"/>
            <p:cNvSpPr>
              <a:spLocks/>
            </p:cNvSpPr>
            <p:nvPr/>
          </p:nvSpPr>
          <p:spPr bwMode="auto">
            <a:xfrm>
              <a:off x="7802745" y="4492372"/>
              <a:ext cx="3034" cy="4551"/>
            </a:xfrm>
            <a:custGeom>
              <a:avLst/>
              <a:gdLst>
                <a:gd name="T0" fmla="*/ 0 w 7"/>
                <a:gd name="T1" fmla="*/ 0 h 10"/>
                <a:gd name="T2" fmla="*/ 2147483647 w 7"/>
                <a:gd name="T3" fmla="*/ 2147483647 h 10"/>
                <a:gd name="T4" fmla="*/ 2147483647 w 7"/>
                <a:gd name="T5" fmla="*/ 2147483647 h 10"/>
                <a:gd name="T6" fmla="*/ 0 w 7"/>
                <a:gd name="T7" fmla="*/ 0 h 10"/>
                <a:gd name="T8" fmla="*/ 0 60000 65536"/>
                <a:gd name="T9" fmla="*/ 0 60000 65536"/>
                <a:gd name="T10" fmla="*/ 0 60000 65536"/>
                <a:gd name="T11" fmla="*/ 0 60000 65536"/>
                <a:gd name="T12" fmla="*/ 0 w 7"/>
                <a:gd name="T13" fmla="*/ 0 h 10"/>
                <a:gd name="T14" fmla="*/ 7 w 7"/>
                <a:gd name="T15" fmla="*/ 10 h 10"/>
              </a:gdLst>
              <a:ahLst/>
              <a:cxnLst>
                <a:cxn ang="T8">
                  <a:pos x="T0" y="T1"/>
                </a:cxn>
                <a:cxn ang="T9">
                  <a:pos x="T2" y="T3"/>
                </a:cxn>
                <a:cxn ang="T10">
                  <a:pos x="T4" y="T5"/>
                </a:cxn>
                <a:cxn ang="T11">
                  <a:pos x="T6" y="T7"/>
                </a:cxn>
              </a:cxnLst>
              <a:rect l="T12" t="T13" r="T14" b="T15"/>
              <a:pathLst>
                <a:path w="7" h="10">
                  <a:moveTo>
                    <a:pt x="0" y="0"/>
                  </a:moveTo>
                  <a:lnTo>
                    <a:pt x="7" y="6"/>
                  </a:lnTo>
                  <a:lnTo>
                    <a:pt x="5" y="10"/>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0" name="Freeform 1568"/>
            <p:cNvSpPr>
              <a:spLocks/>
            </p:cNvSpPr>
            <p:nvPr/>
          </p:nvSpPr>
          <p:spPr bwMode="auto">
            <a:xfrm>
              <a:off x="7820951" y="4498440"/>
              <a:ext cx="3034" cy="6069"/>
            </a:xfrm>
            <a:custGeom>
              <a:avLst/>
              <a:gdLst>
                <a:gd name="T0" fmla="*/ 0 w 12"/>
                <a:gd name="T1" fmla="*/ 0 h 11"/>
                <a:gd name="T2" fmla="*/ 2147483647 w 12"/>
                <a:gd name="T3" fmla="*/ 2147483647 h 11"/>
                <a:gd name="T4" fmla="*/ 2147483647 w 12"/>
                <a:gd name="T5" fmla="*/ 2147483647 h 11"/>
                <a:gd name="T6" fmla="*/ 2147483647 w 12"/>
                <a:gd name="T7" fmla="*/ 2147483647 h 11"/>
                <a:gd name="T8" fmla="*/ 0 w 12"/>
                <a:gd name="T9" fmla="*/ 0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0" y="0"/>
                  </a:moveTo>
                  <a:lnTo>
                    <a:pt x="11" y="4"/>
                  </a:lnTo>
                  <a:lnTo>
                    <a:pt x="12" y="11"/>
                  </a:lnTo>
                  <a:lnTo>
                    <a:pt x="8" y="11"/>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1" name="Freeform 1569"/>
            <p:cNvSpPr>
              <a:spLocks/>
            </p:cNvSpPr>
            <p:nvPr/>
          </p:nvSpPr>
          <p:spPr bwMode="auto">
            <a:xfrm>
              <a:off x="7830054" y="4469615"/>
              <a:ext cx="87993" cy="45514"/>
            </a:xfrm>
            <a:custGeom>
              <a:avLst/>
              <a:gdLst>
                <a:gd name="T0" fmla="*/ 0 w 175"/>
                <a:gd name="T1" fmla="*/ 2147483647 h 93"/>
                <a:gd name="T2" fmla="*/ 2147483647 w 175"/>
                <a:gd name="T3" fmla="*/ 2147483647 h 93"/>
                <a:gd name="T4" fmla="*/ 2147483647 w 175"/>
                <a:gd name="T5" fmla="*/ 2147483647 h 93"/>
                <a:gd name="T6" fmla="*/ 2147483647 w 175"/>
                <a:gd name="T7" fmla="*/ 2147483647 h 93"/>
                <a:gd name="T8" fmla="*/ 2147483647 w 175"/>
                <a:gd name="T9" fmla="*/ 2147483647 h 93"/>
                <a:gd name="T10" fmla="*/ 2147483647 w 175"/>
                <a:gd name="T11" fmla="*/ 2147483647 h 93"/>
                <a:gd name="T12" fmla="*/ 2147483647 w 175"/>
                <a:gd name="T13" fmla="*/ 2147483647 h 93"/>
                <a:gd name="T14" fmla="*/ 2147483647 w 175"/>
                <a:gd name="T15" fmla="*/ 2147483647 h 93"/>
                <a:gd name="T16" fmla="*/ 2147483647 w 175"/>
                <a:gd name="T17" fmla="*/ 2147483647 h 93"/>
                <a:gd name="T18" fmla="*/ 2147483647 w 175"/>
                <a:gd name="T19" fmla="*/ 2147483647 h 93"/>
                <a:gd name="T20" fmla="*/ 2147483647 w 175"/>
                <a:gd name="T21" fmla="*/ 2147483647 h 93"/>
                <a:gd name="T22" fmla="*/ 2147483647 w 175"/>
                <a:gd name="T23" fmla="*/ 0 h 93"/>
                <a:gd name="T24" fmla="*/ 2147483647 w 175"/>
                <a:gd name="T25" fmla="*/ 2147483647 h 93"/>
                <a:gd name="T26" fmla="*/ 2147483647 w 175"/>
                <a:gd name="T27" fmla="*/ 2147483647 h 93"/>
                <a:gd name="T28" fmla="*/ 2147483647 w 175"/>
                <a:gd name="T29" fmla="*/ 2147483647 h 93"/>
                <a:gd name="T30" fmla="*/ 2147483647 w 175"/>
                <a:gd name="T31" fmla="*/ 2147483647 h 93"/>
                <a:gd name="T32" fmla="*/ 2147483647 w 175"/>
                <a:gd name="T33" fmla="*/ 2147483647 h 93"/>
                <a:gd name="T34" fmla="*/ 2147483647 w 175"/>
                <a:gd name="T35" fmla="*/ 2147483647 h 93"/>
                <a:gd name="T36" fmla="*/ 2147483647 w 175"/>
                <a:gd name="T37" fmla="*/ 2147483647 h 93"/>
                <a:gd name="T38" fmla="*/ 2147483647 w 175"/>
                <a:gd name="T39" fmla="*/ 2147483647 h 93"/>
                <a:gd name="T40" fmla="*/ 2147483647 w 175"/>
                <a:gd name="T41" fmla="*/ 2147483647 h 93"/>
                <a:gd name="T42" fmla="*/ 2147483647 w 175"/>
                <a:gd name="T43" fmla="*/ 2147483647 h 93"/>
                <a:gd name="T44" fmla="*/ 2147483647 w 175"/>
                <a:gd name="T45" fmla="*/ 2147483647 h 93"/>
                <a:gd name="T46" fmla="*/ 2147483647 w 175"/>
                <a:gd name="T47" fmla="*/ 2147483647 h 93"/>
                <a:gd name="T48" fmla="*/ 0 w 175"/>
                <a:gd name="T49" fmla="*/ 2147483647 h 9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5"/>
                <a:gd name="T76" fmla="*/ 0 h 93"/>
                <a:gd name="T77" fmla="*/ 175 w 175"/>
                <a:gd name="T78" fmla="*/ 93 h 9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5" h="93">
                  <a:moveTo>
                    <a:pt x="0" y="57"/>
                  </a:moveTo>
                  <a:lnTo>
                    <a:pt x="3" y="54"/>
                  </a:lnTo>
                  <a:lnTo>
                    <a:pt x="39" y="59"/>
                  </a:lnTo>
                  <a:lnTo>
                    <a:pt x="63" y="57"/>
                  </a:lnTo>
                  <a:lnTo>
                    <a:pt x="69" y="54"/>
                  </a:lnTo>
                  <a:lnTo>
                    <a:pt x="78" y="38"/>
                  </a:lnTo>
                  <a:lnTo>
                    <a:pt x="76" y="54"/>
                  </a:lnTo>
                  <a:lnTo>
                    <a:pt x="106" y="57"/>
                  </a:lnTo>
                  <a:lnTo>
                    <a:pt x="125" y="38"/>
                  </a:lnTo>
                  <a:lnTo>
                    <a:pt x="145" y="30"/>
                  </a:lnTo>
                  <a:lnTo>
                    <a:pt x="142" y="2"/>
                  </a:lnTo>
                  <a:lnTo>
                    <a:pt x="165" y="0"/>
                  </a:lnTo>
                  <a:lnTo>
                    <a:pt x="175" y="10"/>
                  </a:lnTo>
                  <a:lnTo>
                    <a:pt x="174" y="29"/>
                  </a:lnTo>
                  <a:lnTo>
                    <a:pt x="165" y="36"/>
                  </a:lnTo>
                  <a:lnTo>
                    <a:pt x="165" y="49"/>
                  </a:lnTo>
                  <a:lnTo>
                    <a:pt x="160" y="59"/>
                  </a:lnTo>
                  <a:lnTo>
                    <a:pt x="145" y="59"/>
                  </a:lnTo>
                  <a:lnTo>
                    <a:pt x="132" y="76"/>
                  </a:lnTo>
                  <a:lnTo>
                    <a:pt x="104" y="89"/>
                  </a:lnTo>
                  <a:lnTo>
                    <a:pt x="61" y="93"/>
                  </a:lnTo>
                  <a:lnTo>
                    <a:pt x="51" y="83"/>
                  </a:lnTo>
                  <a:lnTo>
                    <a:pt x="37" y="86"/>
                  </a:lnTo>
                  <a:lnTo>
                    <a:pt x="10" y="72"/>
                  </a:lnTo>
                  <a:lnTo>
                    <a:pt x="0" y="5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2" name="Freeform 1570"/>
            <p:cNvSpPr>
              <a:spLocks/>
            </p:cNvSpPr>
            <p:nvPr/>
          </p:nvSpPr>
          <p:spPr bwMode="auto">
            <a:xfrm>
              <a:off x="7966593" y="4495406"/>
              <a:ext cx="27308" cy="30342"/>
            </a:xfrm>
            <a:custGeom>
              <a:avLst/>
              <a:gdLst>
                <a:gd name="T0" fmla="*/ 0 w 50"/>
                <a:gd name="T1" fmla="*/ 0 h 61"/>
                <a:gd name="T2" fmla="*/ 2147483647 w 50"/>
                <a:gd name="T3" fmla="*/ 2147483647 h 61"/>
                <a:gd name="T4" fmla="*/ 2147483647 w 50"/>
                <a:gd name="T5" fmla="*/ 2147483647 h 61"/>
                <a:gd name="T6" fmla="*/ 2147483647 w 50"/>
                <a:gd name="T7" fmla="*/ 2147483647 h 61"/>
                <a:gd name="T8" fmla="*/ 2147483647 w 50"/>
                <a:gd name="T9" fmla="*/ 2147483647 h 61"/>
                <a:gd name="T10" fmla="*/ 2147483647 w 50"/>
                <a:gd name="T11" fmla="*/ 2147483647 h 61"/>
                <a:gd name="T12" fmla="*/ 2147483647 w 50"/>
                <a:gd name="T13" fmla="*/ 2147483647 h 61"/>
                <a:gd name="T14" fmla="*/ 2147483647 w 50"/>
                <a:gd name="T15" fmla="*/ 2147483647 h 61"/>
                <a:gd name="T16" fmla="*/ 0 w 50"/>
                <a:gd name="T17" fmla="*/ 0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0"/>
                <a:gd name="T28" fmla="*/ 0 h 61"/>
                <a:gd name="T29" fmla="*/ 50 w 50"/>
                <a:gd name="T30" fmla="*/ 61 h 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0" h="61">
                  <a:moveTo>
                    <a:pt x="0" y="0"/>
                  </a:moveTo>
                  <a:lnTo>
                    <a:pt x="11" y="3"/>
                  </a:lnTo>
                  <a:lnTo>
                    <a:pt x="50" y="44"/>
                  </a:lnTo>
                  <a:lnTo>
                    <a:pt x="50" y="57"/>
                  </a:lnTo>
                  <a:lnTo>
                    <a:pt x="38" y="61"/>
                  </a:lnTo>
                  <a:lnTo>
                    <a:pt x="24" y="53"/>
                  </a:lnTo>
                  <a:lnTo>
                    <a:pt x="20" y="36"/>
                  </a:lnTo>
                  <a:lnTo>
                    <a:pt x="1" y="15"/>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3" name="Freeform 1571"/>
            <p:cNvSpPr>
              <a:spLocks/>
            </p:cNvSpPr>
            <p:nvPr/>
          </p:nvSpPr>
          <p:spPr bwMode="auto">
            <a:xfrm>
              <a:off x="8004521" y="4519679"/>
              <a:ext cx="22757" cy="15172"/>
            </a:xfrm>
            <a:custGeom>
              <a:avLst/>
              <a:gdLst>
                <a:gd name="T0" fmla="*/ 0 w 44"/>
                <a:gd name="T1" fmla="*/ 0 h 29"/>
                <a:gd name="T2" fmla="*/ 2147483647 w 44"/>
                <a:gd name="T3" fmla="*/ 2147483647 h 29"/>
                <a:gd name="T4" fmla="*/ 2147483647 w 44"/>
                <a:gd name="T5" fmla="*/ 2147483647 h 29"/>
                <a:gd name="T6" fmla="*/ 2147483647 w 44"/>
                <a:gd name="T7" fmla="*/ 2147483647 h 29"/>
                <a:gd name="T8" fmla="*/ 0 w 44"/>
                <a:gd name="T9" fmla="*/ 0 h 29"/>
                <a:gd name="T10" fmla="*/ 0 60000 65536"/>
                <a:gd name="T11" fmla="*/ 0 60000 65536"/>
                <a:gd name="T12" fmla="*/ 0 60000 65536"/>
                <a:gd name="T13" fmla="*/ 0 60000 65536"/>
                <a:gd name="T14" fmla="*/ 0 60000 65536"/>
                <a:gd name="T15" fmla="*/ 0 w 44"/>
                <a:gd name="T16" fmla="*/ 0 h 29"/>
                <a:gd name="T17" fmla="*/ 44 w 44"/>
                <a:gd name="T18" fmla="*/ 29 h 29"/>
              </a:gdLst>
              <a:ahLst/>
              <a:cxnLst>
                <a:cxn ang="T10">
                  <a:pos x="T0" y="T1"/>
                </a:cxn>
                <a:cxn ang="T11">
                  <a:pos x="T2" y="T3"/>
                </a:cxn>
                <a:cxn ang="T12">
                  <a:pos x="T4" y="T5"/>
                </a:cxn>
                <a:cxn ang="T13">
                  <a:pos x="T6" y="T7"/>
                </a:cxn>
                <a:cxn ang="T14">
                  <a:pos x="T8" y="T9"/>
                </a:cxn>
              </a:cxnLst>
              <a:rect l="T15" t="T16" r="T17" b="T18"/>
              <a:pathLst>
                <a:path w="44" h="29">
                  <a:moveTo>
                    <a:pt x="0" y="0"/>
                  </a:moveTo>
                  <a:lnTo>
                    <a:pt x="20" y="8"/>
                  </a:lnTo>
                  <a:lnTo>
                    <a:pt x="44" y="29"/>
                  </a:lnTo>
                  <a:lnTo>
                    <a:pt x="19" y="23"/>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4" name="Freeform 1572"/>
            <p:cNvSpPr>
              <a:spLocks/>
            </p:cNvSpPr>
            <p:nvPr/>
          </p:nvSpPr>
          <p:spPr bwMode="auto">
            <a:xfrm>
              <a:off x="8006038" y="4539402"/>
              <a:ext cx="3034" cy="9103"/>
            </a:xfrm>
            <a:custGeom>
              <a:avLst/>
              <a:gdLst>
                <a:gd name="T0" fmla="*/ 0 w 9"/>
                <a:gd name="T1" fmla="*/ 0 h 18"/>
                <a:gd name="T2" fmla="*/ 2147483647 w 9"/>
                <a:gd name="T3" fmla="*/ 2147483647 h 18"/>
                <a:gd name="T4" fmla="*/ 2147483647 w 9"/>
                <a:gd name="T5" fmla="*/ 2147483647 h 18"/>
                <a:gd name="T6" fmla="*/ 0 w 9"/>
                <a:gd name="T7" fmla="*/ 0 h 18"/>
                <a:gd name="T8" fmla="*/ 0 60000 65536"/>
                <a:gd name="T9" fmla="*/ 0 60000 65536"/>
                <a:gd name="T10" fmla="*/ 0 60000 65536"/>
                <a:gd name="T11" fmla="*/ 0 60000 65536"/>
                <a:gd name="T12" fmla="*/ 0 w 9"/>
                <a:gd name="T13" fmla="*/ 0 h 18"/>
                <a:gd name="T14" fmla="*/ 9 w 9"/>
                <a:gd name="T15" fmla="*/ 18 h 18"/>
              </a:gdLst>
              <a:ahLst/>
              <a:cxnLst>
                <a:cxn ang="T8">
                  <a:pos x="T0" y="T1"/>
                </a:cxn>
                <a:cxn ang="T9">
                  <a:pos x="T2" y="T3"/>
                </a:cxn>
                <a:cxn ang="T10">
                  <a:pos x="T4" y="T5"/>
                </a:cxn>
                <a:cxn ang="T11">
                  <a:pos x="T6" y="T7"/>
                </a:cxn>
              </a:cxnLst>
              <a:rect l="T12" t="T13" r="T14" b="T15"/>
              <a:pathLst>
                <a:path w="9" h="18">
                  <a:moveTo>
                    <a:pt x="0" y="0"/>
                  </a:moveTo>
                  <a:lnTo>
                    <a:pt x="9" y="9"/>
                  </a:lnTo>
                  <a:lnTo>
                    <a:pt x="7" y="18"/>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5" name="Freeform 1573"/>
            <p:cNvSpPr>
              <a:spLocks/>
            </p:cNvSpPr>
            <p:nvPr/>
          </p:nvSpPr>
          <p:spPr bwMode="auto">
            <a:xfrm>
              <a:off x="8015141" y="4545471"/>
              <a:ext cx="3034" cy="7585"/>
            </a:xfrm>
            <a:custGeom>
              <a:avLst/>
              <a:gdLst>
                <a:gd name="T0" fmla="*/ 2147483647 w 7"/>
                <a:gd name="T1" fmla="*/ 2147483647 h 14"/>
                <a:gd name="T2" fmla="*/ 2147483647 w 7"/>
                <a:gd name="T3" fmla="*/ 2147483647 h 14"/>
                <a:gd name="T4" fmla="*/ 2147483647 w 7"/>
                <a:gd name="T5" fmla="*/ 2147483647 h 14"/>
                <a:gd name="T6" fmla="*/ 0 w 7"/>
                <a:gd name="T7" fmla="*/ 0 h 14"/>
                <a:gd name="T8" fmla="*/ 2147483647 w 7"/>
                <a:gd name="T9" fmla="*/ 2147483647 h 14"/>
                <a:gd name="T10" fmla="*/ 0 60000 65536"/>
                <a:gd name="T11" fmla="*/ 0 60000 65536"/>
                <a:gd name="T12" fmla="*/ 0 60000 65536"/>
                <a:gd name="T13" fmla="*/ 0 60000 65536"/>
                <a:gd name="T14" fmla="*/ 0 60000 65536"/>
                <a:gd name="T15" fmla="*/ 0 w 7"/>
                <a:gd name="T16" fmla="*/ 0 h 14"/>
                <a:gd name="T17" fmla="*/ 7 w 7"/>
                <a:gd name="T18" fmla="*/ 14 h 14"/>
              </a:gdLst>
              <a:ahLst/>
              <a:cxnLst>
                <a:cxn ang="T10">
                  <a:pos x="T0" y="T1"/>
                </a:cxn>
                <a:cxn ang="T11">
                  <a:pos x="T2" y="T3"/>
                </a:cxn>
                <a:cxn ang="T12">
                  <a:pos x="T4" y="T5"/>
                </a:cxn>
                <a:cxn ang="T13">
                  <a:pos x="T6" y="T7"/>
                </a:cxn>
                <a:cxn ang="T14">
                  <a:pos x="T8" y="T9"/>
                </a:cxn>
              </a:cxnLst>
              <a:rect l="T15" t="T16" r="T17" b="T18"/>
              <a:pathLst>
                <a:path w="7" h="14">
                  <a:moveTo>
                    <a:pt x="5" y="3"/>
                  </a:moveTo>
                  <a:lnTo>
                    <a:pt x="7" y="13"/>
                  </a:lnTo>
                  <a:lnTo>
                    <a:pt x="4" y="14"/>
                  </a:lnTo>
                  <a:lnTo>
                    <a:pt x="0" y="0"/>
                  </a:lnTo>
                  <a:lnTo>
                    <a:pt x="5"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6" name="Freeform 1574"/>
            <p:cNvSpPr>
              <a:spLocks/>
            </p:cNvSpPr>
            <p:nvPr/>
          </p:nvSpPr>
          <p:spPr bwMode="auto">
            <a:xfrm>
              <a:off x="8021210" y="4550022"/>
              <a:ext cx="13653" cy="10620"/>
            </a:xfrm>
            <a:custGeom>
              <a:avLst/>
              <a:gdLst>
                <a:gd name="T0" fmla="*/ 0 w 25"/>
                <a:gd name="T1" fmla="*/ 2147483647 h 22"/>
                <a:gd name="T2" fmla="*/ 2147483647 w 25"/>
                <a:gd name="T3" fmla="*/ 2147483647 h 22"/>
                <a:gd name="T4" fmla="*/ 2147483647 w 25"/>
                <a:gd name="T5" fmla="*/ 0 h 22"/>
                <a:gd name="T6" fmla="*/ 2147483647 w 25"/>
                <a:gd name="T7" fmla="*/ 2147483647 h 22"/>
                <a:gd name="T8" fmla="*/ 2147483647 w 25"/>
                <a:gd name="T9" fmla="*/ 2147483647 h 22"/>
                <a:gd name="T10" fmla="*/ 0 w 25"/>
                <a:gd name="T11" fmla="*/ 2147483647 h 22"/>
                <a:gd name="T12" fmla="*/ 0 60000 65536"/>
                <a:gd name="T13" fmla="*/ 0 60000 65536"/>
                <a:gd name="T14" fmla="*/ 0 60000 65536"/>
                <a:gd name="T15" fmla="*/ 0 60000 65536"/>
                <a:gd name="T16" fmla="*/ 0 60000 65536"/>
                <a:gd name="T17" fmla="*/ 0 60000 65536"/>
                <a:gd name="T18" fmla="*/ 0 w 25"/>
                <a:gd name="T19" fmla="*/ 0 h 22"/>
                <a:gd name="T20" fmla="*/ 25 w 25"/>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5" h="22">
                  <a:moveTo>
                    <a:pt x="0" y="9"/>
                  </a:moveTo>
                  <a:lnTo>
                    <a:pt x="1" y="2"/>
                  </a:lnTo>
                  <a:lnTo>
                    <a:pt x="11" y="0"/>
                  </a:lnTo>
                  <a:lnTo>
                    <a:pt x="22" y="12"/>
                  </a:lnTo>
                  <a:lnTo>
                    <a:pt x="25" y="22"/>
                  </a:lnTo>
                  <a:lnTo>
                    <a:pt x="0" y="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7" name="Freeform 1575"/>
            <p:cNvSpPr>
              <a:spLocks/>
            </p:cNvSpPr>
            <p:nvPr/>
          </p:nvSpPr>
          <p:spPr bwMode="auto">
            <a:xfrm>
              <a:off x="8024244" y="4559124"/>
              <a:ext cx="1516" cy="4551"/>
            </a:xfrm>
            <a:custGeom>
              <a:avLst/>
              <a:gdLst>
                <a:gd name="T0" fmla="*/ 0 w 3"/>
                <a:gd name="T1" fmla="*/ 2147483647 h 8"/>
                <a:gd name="T2" fmla="*/ 2147483647 w 3"/>
                <a:gd name="T3" fmla="*/ 0 h 8"/>
                <a:gd name="T4" fmla="*/ 2147483647 w 3"/>
                <a:gd name="T5" fmla="*/ 2147483647 h 8"/>
                <a:gd name="T6" fmla="*/ 0 w 3"/>
                <a:gd name="T7" fmla="*/ 2147483647 h 8"/>
                <a:gd name="T8" fmla="*/ 0 60000 65536"/>
                <a:gd name="T9" fmla="*/ 0 60000 65536"/>
                <a:gd name="T10" fmla="*/ 0 60000 65536"/>
                <a:gd name="T11" fmla="*/ 0 60000 65536"/>
                <a:gd name="T12" fmla="*/ 0 w 3"/>
                <a:gd name="T13" fmla="*/ 0 h 8"/>
                <a:gd name="T14" fmla="*/ 3 w 3"/>
                <a:gd name="T15" fmla="*/ 8 h 8"/>
              </a:gdLst>
              <a:ahLst/>
              <a:cxnLst>
                <a:cxn ang="T8">
                  <a:pos x="T0" y="T1"/>
                </a:cxn>
                <a:cxn ang="T9">
                  <a:pos x="T2" y="T3"/>
                </a:cxn>
                <a:cxn ang="T10">
                  <a:pos x="T4" y="T5"/>
                </a:cxn>
                <a:cxn ang="T11">
                  <a:pos x="T6" y="T7"/>
                </a:cxn>
              </a:cxnLst>
              <a:rect l="T12" t="T13" r="T14" b="T15"/>
              <a:pathLst>
                <a:path w="3" h="8">
                  <a:moveTo>
                    <a:pt x="0" y="6"/>
                  </a:moveTo>
                  <a:lnTo>
                    <a:pt x="2" y="0"/>
                  </a:lnTo>
                  <a:lnTo>
                    <a:pt x="3" y="8"/>
                  </a:lnTo>
                  <a:lnTo>
                    <a:pt x="0" y="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8" name="Freeform 1576"/>
            <p:cNvSpPr>
              <a:spLocks/>
            </p:cNvSpPr>
            <p:nvPr/>
          </p:nvSpPr>
          <p:spPr bwMode="auto">
            <a:xfrm>
              <a:off x="8036381" y="4562159"/>
              <a:ext cx="3034" cy="3034"/>
            </a:xfrm>
            <a:custGeom>
              <a:avLst/>
              <a:gdLst>
                <a:gd name="T0" fmla="*/ 0 w 6"/>
                <a:gd name="T1" fmla="*/ 2147483647 h 6"/>
                <a:gd name="T2" fmla="*/ 2147483647 w 6"/>
                <a:gd name="T3" fmla="*/ 0 h 6"/>
                <a:gd name="T4" fmla="*/ 2147483647 w 6"/>
                <a:gd name="T5" fmla="*/ 2147483647 h 6"/>
                <a:gd name="T6" fmla="*/ 0 w 6"/>
                <a:gd name="T7" fmla="*/ 2147483647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4"/>
                  </a:moveTo>
                  <a:lnTo>
                    <a:pt x="5" y="0"/>
                  </a:lnTo>
                  <a:lnTo>
                    <a:pt x="6" y="6"/>
                  </a:lnTo>
                  <a:lnTo>
                    <a:pt x="0" y="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9" name="Freeform 1577"/>
            <p:cNvSpPr>
              <a:spLocks/>
            </p:cNvSpPr>
            <p:nvPr/>
          </p:nvSpPr>
          <p:spPr bwMode="auto">
            <a:xfrm>
              <a:off x="8048518" y="4539402"/>
              <a:ext cx="27308" cy="21239"/>
            </a:xfrm>
            <a:custGeom>
              <a:avLst/>
              <a:gdLst>
                <a:gd name="T0" fmla="*/ 0 w 57"/>
                <a:gd name="T1" fmla="*/ 0 h 41"/>
                <a:gd name="T2" fmla="*/ 2147483647 w 57"/>
                <a:gd name="T3" fmla="*/ 2147483647 h 41"/>
                <a:gd name="T4" fmla="*/ 2147483647 w 57"/>
                <a:gd name="T5" fmla="*/ 2147483647 h 41"/>
                <a:gd name="T6" fmla="*/ 2147483647 w 57"/>
                <a:gd name="T7" fmla="*/ 2147483647 h 41"/>
                <a:gd name="T8" fmla="*/ 0 w 57"/>
                <a:gd name="T9" fmla="*/ 0 h 41"/>
                <a:gd name="T10" fmla="*/ 0 60000 65536"/>
                <a:gd name="T11" fmla="*/ 0 60000 65536"/>
                <a:gd name="T12" fmla="*/ 0 60000 65536"/>
                <a:gd name="T13" fmla="*/ 0 60000 65536"/>
                <a:gd name="T14" fmla="*/ 0 60000 65536"/>
                <a:gd name="T15" fmla="*/ 0 w 57"/>
                <a:gd name="T16" fmla="*/ 0 h 41"/>
                <a:gd name="T17" fmla="*/ 57 w 57"/>
                <a:gd name="T18" fmla="*/ 41 h 41"/>
              </a:gdLst>
              <a:ahLst/>
              <a:cxnLst>
                <a:cxn ang="T10">
                  <a:pos x="T0" y="T1"/>
                </a:cxn>
                <a:cxn ang="T11">
                  <a:pos x="T2" y="T3"/>
                </a:cxn>
                <a:cxn ang="T12">
                  <a:pos x="T4" y="T5"/>
                </a:cxn>
                <a:cxn ang="T13">
                  <a:pos x="T6" y="T7"/>
                </a:cxn>
                <a:cxn ang="T14">
                  <a:pos x="T8" y="T9"/>
                </a:cxn>
              </a:cxnLst>
              <a:rect l="T15" t="T16" r="T17" b="T18"/>
              <a:pathLst>
                <a:path w="57" h="41">
                  <a:moveTo>
                    <a:pt x="0" y="0"/>
                  </a:moveTo>
                  <a:lnTo>
                    <a:pt x="51" y="27"/>
                  </a:lnTo>
                  <a:lnTo>
                    <a:pt x="57" y="41"/>
                  </a:lnTo>
                  <a:lnTo>
                    <a:pt x="12" y="15"/>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0" name="Freeform 1578"/>
            <p:cNvSpPr>
              <a:spLocks/>
            </p:cNvSpPr>
            <p:nvPr/>
          </p:nvSpPr>
          <p:spPr bwMode="auto">
            <a:xfrm>
              <a:off x="8094031" y="4557608"/>
              <a:ext cx="21239" cy="28825"/>
            </a:xfrm>
            <a:custGeom>
              <a:avLst/>
              <a:gdLst>
                <a:gd name="T0" fmla="*/ 0 w 36"/>
                <a:gd name="T1" fmla="*/ 2147483647 h 56"/>
                <a:gd name="T2" fmla="*/ 2147483647 w 36"/>
                <a:gd name="T3" fmla="*/ 0 h 56"/>
                <a:gd name="T4" fmla="*/ 2147483647 w 36"/>
                <a:gd name="T5" fmla="*/ 2147483647 h 56"/>
                <a:gd name="T6" fmla="*/ 2147483647 w 36"/>
                <a:gd name="T7" fmla="*/ 2147483647 h 56"/>
                <a:gd name="T8" fmla="*/ 2147483647 w 36"/>
                <a:gd name="T9" fmla="*/ 2147483647 h 56"/>
                <a:gd name="T10" fmla="*/ 2147483647 w 36"/>
                <a:gd name="T11" fmla="*/ 2147483647 h 56"/>
                <a:gd name="T12" fmla="*/ 2147483647 w 36"/>
                <a:gd name="T13" fmla="*/ 2147483647 h 56"/>
                <a:gd name="T14" fmla="*/ 2147483647 w 36"/>
                <a:gd name="T15" fmla="*/ 2147483647 h 56"/>
                <a:gd name="T16" fmla="*/ 2147483647 w 36"/>
                <a:gd name="T17" fmla="*/ 2147483647 h 56"/>
                <a:gd name="T18" fmla="*/ 0 w 36"/>
                <a:gd name="T19" fmla="*/ 2147483647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56"/>
                <a:gd name="T32" fmla="*/ 36 w 36"/>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56">
                  <a:moveTo>
                    <a:pt x="0" y="3"/>
                  </a:moveTo>
                  <a:lnTo>
                    <a:pt x="1" y="0"/>
                  </a:lnTo>
                  <a:lnTo>
                    <a:pt x="6" y="4"/>
                  </a:lnTo>
                  <a:lnTo>
                    <a:pt x="11" y="19"/>
                  </a:lnTo>
                  <a:lnTo>
                    <a:pt x="24" y="36"/>
                  </a:lnTo>
                  <a:lnTo>
                    <a:pt x="24" y="42"/>
                  </a:lnTo>
                  <a:lnTo>
                    <a:pt x="32" y="43"/>
                  </a:lnTo>
                  <a:lnTo>
                    <a:pt x="36" y="56"/>
                  </a:lnTo>
                  <a:lnTo>
                    <a:pt x="14" y="37"/>
                  </a:lnTo>
                  <a:lnTo>
                    <a:pt x="0"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1" name="Freeform 1579"/>
            <p:cNvSpPr>
              <a:spLocks/>
            </p:cNvSpPr>
            <p:nvPr/>
          </p:nvSpPr>
          <p:spPr bwMode="auto">
            <a:xfrm>
              <a:off x="8084928" y="4571262"/>
              <a:ext cx="3034" cy="4551"/>
            </a:xfrm>
            <a:custGeom>
              <a:avLst/>
              <a:gdLst>
                <a:gd name="T0" fmla="*/ 0 w 11"/>
                <a:gd name="T1" fmla="*/ 2147483647 h 7"/>
                <a:gd name="T2" fmla="*/ 2147483647 w 11"/>
                <a:gd name="T3" fmla="*/ 0 h 7"/>
                <a:gd name="T4" fmla="*/ 2147483647 w 11"/>
                <a:gd name="T5" fmla="*/ 2147483647 h 7"/>
                <a:gd name="T6" fmla="*/ 0 w 11"/>
                <a:gd name="T7" fmla="*/ 2147483647 h 7"/>
                <a:gd name="T8" fmla="*/ 0 60000 65536"/>
                <a:gd name="T9" fmla="*/ 0 60000 65536"/>
                <a:gd name="T10" fmla="*/ 0 60000 65536"/>
                <a:gd name="T11" fmla="*/ 0 60000 65536"/>
                <a:gd name="T12" fmla="*/ 0 w 11"/>
                <a:gd name="T13" fmla="*/ 0 h 7"/>
                <a:gd name="T14" fmla="*/ 11 w 11"/>
                <a:gd name="T15" fmla="*/ 7 h 7"/>
              </a:gdLst>
              <a:ahLst/>
              <a:cxnLst>
                <a:cxn ang="T8">
                  <a:pos x="T0" y="T1"/>
                </a:cxn>
                <a:cxn ang="T9">
                  <a:pos x="T2" y="T3"/>
                </a:cxn>
                <a:cxn ang="T10">
                  <a:pos x="T4" y="T5"/>
                </a:cxn>
                <a:cxn ang="T11">
                  <a:pos x="T6" y="T7"/>
                </a:cxn>
              </a:cxnLst>
              <a:rect l="T12" t="T13" r="T14" b="T15"/>
              <a:pathLst>
                <a:path w="11" h="7">
                  <a:moveTo>
                    <a:pt x="0" y="1"/>
                  </a:moveTo>
                  <a:lnTo>
                    <a:pt x="8" y="0"/>
                  </a:lnTo>
                  <a:lnTo>
                    <a:pt x="11" y="7"/>
                  </a:lnTo>
                  <a:lnTo>
                    <a:pt x="0" y="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2" name="Freeform 1580"/>
            <p:cNvSpPr>
              <a:spLocks/>
            </p:cNvSpPr>
            <p:nvPr/>
          </p:nvSpPr>
          <p:spPr bwMode="auto">
            <a:xfrm>
              <a:off x="8071274" y="4578847"/>
              <a:ext cx="27308" cy="13653"/>
            </a:xfrm>
            <a:custGeom>
              <a:avLst/>
              <a:gdLst>
                <a:gd name="T0" fmla="*/ 2147483647 w 56"/>
                <a:gd name="T1" fmla="*/ 0 h 28"/>
                <a:gd name="T2" fmla="*/ 2147483647 w 56"/>
                <a:gd name="T3" fmla="*/ 2147483647 h 28"/>
                <a:gd name="T4" fmla="*/ 2147483647 w 56"/>
                <a:gd name="T5" fmla="*/ 2147483647 h 28"/>
                <a:gd name="T6" fmla="*/ 2147483647 w 56"/>
                <a:gd name="T7" fmla="*/ 2147483647 h 28"/>
                <a:gd name="T8" fmla="*/ 2147483647 w 56"/>
                <a:gd name="T9" fmla="*/ 2147483647 h 28"/>
                <a:gd name="T10" fmla="*/ 2147483647 w 56"/>
                <a:gd name="T11" fmla="*/ 2147483647 h 28"/>
                <a:gd name="T12" fmla="*/ 0 w 56"/>
                <a:gd name="T13" fmla="*/ 2147483647 h 28"/>
                <a:gd name="T14" fmla="*/ 2147483647 w 56"/>
                <a:gd name="T15" fmla="*/ 0 h 28"/>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28"/>
                <a:gd name="T26" fmla="*/ 56 w 56"/>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28">
                  <a:moveTo>
                    <a:pt x="1" y="0"/>
                  </a:moveTo>
                  <a:lnTo>
                    <a:pt x="32" y="3"/>
                  </a:lnTo>
                  <a:lnTo>
                    <a:pt x="56" y="19"/>
                  </a:lnTo>
                  <a:lnTo>
                    <a:pt x="56" y="24"/>
                  </a:lnTo>
                  <a:lnTo>
                    <a:pt x="52" y="28"/>
                  </a:lnTo>
                  <a:lnTo>
                    <a:pt x="18" y="24"/>
                  </a:lnTo>
                  <a:lnTo>
                    <a:pt x="0" y="9"/>
                  </a:lnTo>
                  <a:lnTo>
                    <a:pt x="1"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3" name="Freeform 1581"/>
            <p:cNvSpPr>
              <a:spLocks/>
            </p:cNvSpPr>
            <p:nvPr/>
          </p:nvSpPr>
          <p:spPr bwMode="auto">
            <a:xfrm>
              <a:off x="8109203" y="4597053"/>
              <a:ext cx="21239" cy="13653"/>
            </a:xfrm>
            <a:custGeom>
              <a:avLst/>
              <a:gdLst>
                <a:gd name="T0" fmla="*/ 0 w 41"/>
                <a:gd name="T1" fmla="*/ 0 h 29"/>
                <a:gd name="T2" fmla="*/ 2147483647 w 41"/>
                <a:gd name="T3" fmla="*/ 2147483647 h 29"/>
                <a:gd name="T4" fmla="*/ 2147483647 w 41"/>
                <a:gd name="T5" fmla="*/ 2147483647 h 29"/>
                <a:gd name="T6" fmla="*/ 2147483647 w 41"/>
                <a:gd name="T7" fmla="*/ 2147483647 h 29"/>
                <a:gd name="T8" fmla="*/ 2147483647 w 41"/>
                <a:gd name="T9" fmla="*/ 2147483647 h 29"/>
                <a:gd name="T10" fmla="*/ 0 w 41"/>
                <a:gd name="T11" fmla="*/ 0 h 29"/>
                <a:gd name="T12" fmla="*/ 0 60000 65536"/>
                <a:gd name="T13" fmla="*/ 0 60000 65536"/>
                <a:gd name="T14" fmla="*/ 0 60000 65536"/>
                <a:gd name="T15" fmla="*/ 0 60000 65536"/>
                <a:gd name="T16" fmla="*/ 0 60000 65536"/>
                <a:gd name="T17" fmla="*/ 0 60000 65536"/>
                <a:gd name="T18" fmla="*/ 0 w 41"/>
                <a:gd name="T19" fmla="*/ 0 h 29"/>
                <a:gd name="T20" fmla="*/ 41 w 41"/>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41" h="29">
                  <a:moveTo>
                    <a:pt x="0" y="0"/>
                  </a:moveTo>
                  <a:lnTo>
                    <a:pt x="30" y="12"/>
                  </a:lnTo>
                  <a:lnTo>
                    <a:pt x="41" y="26"/>
                  </a:lnTo>
                  <a:lnTo>
                    <a:pt x="38" y="29"/>
                  </a:lnTo>
                  <a:lnTo>
                    <a:pt x="19" y="22"/>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4" name="Freeform 1582"/>
            <p:cNvSpPr>
              <a:spLocks/>
            </p:cNvSpPr>
            <p:nvPr/>
          </p:nvSpPr>
          <p:spPr bwMode="auto">
            <a:xfrm>
              <a:off x="7921080" y="4571262"/>
              <a:ext cx="9103" cy="7586"/>
            </a:xfrm>
            <a:custGeom>
              <a:avLst/>
              <a:gdLst>
                <a:gd name="T0" fmla="*/ 0 w 15"/>
                <a:gd name="T1" fmla="*/ 0 h 14"/>
                <a:gd name="T2" fmla="*/ 2147483647 w 15"/>
                <a:gd name="T3" fmla="*/ 2147483647 h 14"/>
                <a:gd name="T4" fmla="*/ 2147483647 w 15"/>
                <a:gd name="T5" fmla="*/ 2147483647 h 14"/>
                <a:gd name="T6" fmla="*/ 2147483647 w 15"/>
                <a:gd name="T7" fmla="*/ 2147483647 h 14"/>
                <a:gd name="T8" fmla="*/ 0 w 15"/>
                <a:gd name="T9" fmla="*/ 0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0"/>
                  </a:moveTo>
                  <a:lnTo>
                    <a:pt x="15" y="9"/>
                  </a:lnTo>
                  <a:lnTo>
                    <a:pt x="15" y="14"/>
                  </a:lnTo>
                  <a:lnTo>
                    <a:pt x="9" y="14"/>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5" name="Freeform 1583"/>
            <p:cNvSpPr>
              <a:spLocks/>
            </p:cNvSpPr>
            <p:nvPr/>
          </p:nvSpPr>
          <p:spPr bwMode="auto">
            <a:xfrm>
              <a:off x="7878602" y="4580364"/>
              <a:ext cx="9103" cy="7586"/>
            </a:xfrm>
            <a:custGeom>
              <a:avLst/>
              <a:gdLst>
                <a:gd name="T0" fmla="*/ 0 w 19"/>
                <a:gd name="T1" fmla="*/ 0 h 16"/>
                <a:gd name="T2" fmla="*/ 2147483647 w 19"/>
                <a:gd name="T3" fmla="*/ 2147483647 h 16"/>
                <a:gd name="T4" fmla="*/ 2147483647 w 19"/>
                <a:gd name="T5" fmla="*/ 2147483647 h 16"/>
                <a:gd name="T6" fmla="*/ 2147483647 w 19"/>
                <a:gd name="T7" fmla="*/ 2147483647 h 16"/>
                <a:gd name="T8" fmla="*/ 0 w 19"/>
                <a:gd name="T9" fmla="*/ 0 h 16"/>
                <a:gd name="T10" fmla="*/ 0 60000 65536"/>
                <a:gd name="T11" fmla="*/ 0 60000 65536"/>
                <a:gd name="T12" fmla="*/ 0 60000 65536"/>
                <a:gd name="T13" fmla="*/ 0 60000 65536"/>
                <a:gd name="T14" fmla="*/ 0 60000 65536"/>
                <a:gd name="T15" fmla="*/ 0 w 19"/>
                <a:gd name="T16" fmla="*/ 0 h 16"/>
                <a:gd name="T17" fmla="*/ 19 w 19"/>
                <a:gd name="T18" fmla="*/ 16 h 16"/>
              </a:gdLst>
              <a:ahLst/>
              <a:cxnLst>
                <a:cxn ang="T10">
                  <a:pos x="T0" y="T1"/>
                </a:cxn>
                <a:cxn ang="T11">
                  <a:pos x="T2" y="T3"/>
                </a:cxn>
                <a:cxn ang="T12">
                  <a:pos x="T4" y="T5"/>
                </a:cxn>
                <a:cxn ang="T13">
                  <a:pos x="T6" y="T7"/>
                </a:cxn>
                <a:cxn ang="T14">
                  <a:pos x="T8" y="T9"/>
                </a:cxn>
              </a:cxnLst>
              <a:rect l="T15" t="T16" r="T17" b="T18"/>
              <a:pathLst>
                <a:path w="19" h="16">
                  <a:moveTo>
                    <a:pt x="0" y="0"/>
                  </a:moveTo>
                  <a:lnTo>
                    <a:pt x="17" y="6"/>
                  </a:lnTo>
                  <a:lnTo>
                    <a:pt x="19" y="16"/>
                  </a:lnTo>
                  <a:lnTo>
                    <a:pt x="2" y="13"/>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6" name="Freeform 1584"/>
            <p:cNvSpPr>
              <a:spLocks/>
            </p:cNvSpPr>
            <p:nvPr/>
          </p:nvSpPr>
          <p:spPr bwMode="auto">
            <a:xfrm>
              <a:off x="7884669" y="4589467"/>
              <a:ext cx="9103" cy="6069"/>
            </a:xfrm>
            <a:custGeom>
              <a:avLst/>
              <a:gdLst>
                <a:gd name="T0" fmla="*/ 0 w 18"/>
                <a:gd name="T1" fmla="*/ 0 h 14"/>
                <a:gd name="T2" fmla="*/ 2147483647 w 18"/>
                <a:gd name="T3" fmla="*/ 2147483647 h 14"/>
                <a:gd name="T4" fmla="*/ 2147483647 w 18"/>
                <a:gd name="T5" fmla="*/ 2147483647 h 14"/>
                <a:gd name="T6" fmla="*/ 2147483647 w 18"/>
                <a:gd name="T7" fmla="*/ 2147483647 h 14"/>
                <a:gd name="T8" fmla="*/ 2147483647 w 18"/>
                <a:gd name="T9" fmla="*/ 2147483647 h 14"/>
                <a:gd name="T10" fmla="*/ 0 w 18"/>
                <a:gd name="T11" fmla="*/ 0 h 14"/>
                <a:gd name="T12" fmla="*/ 0 60000 65536"/>
                <a:gd name="T13" fmla="*/ 0 60000 65536"/>
                <a:gd name="T14" fmla="*/ 0 60000 65536"/>
                <a:gd name="T15" fmla="*/ 0 60000 65536"/>
                <a:gd name="T16" fmla="*/ 0 60000 65536"/>
                <a:gd name="T17" fmla="*/ 0 60000 65536"/>
                <a:gd name="T18" fmla="*/ 0 w 18"/>
                <a:gd name="T19" fmla="*/ 0 h 14"/>
                <a:gd name="T20" fmla="*/ 18 w 18"/>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8" h="14">
                  <a:moveTo>
                    <a:pt x="0" y="0"/>
                  </a:moveTo>
                  <a:lnTo>
                    <a:pt x="7" y="6"/>
                  </a:lnTo>
                  <a:lnTo>
                    <a:pt x="17" y="7"/>
                  </a:lnTo>
                  <a:lnTo>
                    <a:pt x="18" y="13"/>
                  </a:lnTo>
                  <a:lnTo>
                    <a:pt x="12" y="14"/>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7" name="Freeform 1585"/>
            <p:cNvSpPr>
              <a:spLocks/>
            </p:cNvSpPr>
            <p:nvPr/>
          </p:nvSpPr>
          <p:spPr bwMode="auto">
            <a:xfrm>
              <a:off x="7553938" y="4395276"/>
              <a:ext cx="15172" cy="10620"/>
            </a:xfrm>
            <a:custGeom>
              <a:avLst/>
              <a:gdLst>
                <a:gd name="T0" fmla="*/ 0 w 36"/>
                <a:gd name="T1" fmla="*/ 0 h 20"/>
                <a:gd name="T2" fmla="*/ 2147483647 w 36"/>
                <a:gd name="T3" fmla="*/ 0 h 20"/>
                <a:gd name="T4" fmla="*/ 2147483647 w 36"/>
                <a:gd name="T5" fmla="*/ 2147483647 h 20"/>
                <a:gd name="T6" fmla="*/ 2147483647 w 36"/>
                <a:gd name="T7" fmla="*/ 2147483647 h 20"/>
                <a:gd name="T8" fmla="*/ 0 w 36"/>
                <a:gd name="T9" fmla="*/ 0 h 20"/>
                <a:gd name="T10" fmla="*/ 0 60000 65536"/>
                <a:gd name="T11" fmla="*/ 0 60000 65536"/>
                <a:gd name="T12" fmla="*/ 0 60000 65536"/>
                <a:gd name="T13" fmla="*/ 0 60000 65536"/>
                <a:gd name="T14" fmla="*/ 0 60000 65536"/>
                <a:gd name="T15" fmla="*/ 0 w 36"/>
                <a:gd name="T16" fmla="*/ 0 h 20"/>
                <a:gd name="T17" fmla="*/ 36 w 36"/>
                <a:gd name="T18" fmla="*/ 20 h 20"/>
              </a:gdLst>
              <a:ahLst/>
              <a:cxnLst>
                <a:cxn ang="T10">
                  <a:pos x="T0" y="T1"/>
                </a:cxn>
                <a:cxn ang="T11">
                  <a:pos x="T2" y="T3"/>
                </a:cxn>
                <a:cxn ang="T12">
                  <a:pos x="T4" y="T5"/>
                </a:cxn>
                <a:cxn ang="T13">
                  <a:pos x="T6" y="T7"/>
                </a:cxn>
                <a:cxn ang="T14">
                  <a:pos x="T8" y="T9"/>
                </a:cxn>
              </a:cxnLst>
              <a:rect l="T15" t="T16" r="T17" b="T18"/>
              <a:pathLst>
                <a:path w="36" h="20">
                  <a:moveTo>
                    <a:pt x="0" y="0"/>
                  </a:moveTo>
                  <a:lnTo>
                    <a:pt x="16" y="0"/>
                  </a:lnTo>
                  <a:lnTo>
                    <a:pt x="36" y="17"/>
                  </a:lnTo>
                  <a:lnTo>
                    <a:pt x="24" y="20"/>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8" name="Freeform 1586"/>
            <p:cNvSpPr>
              <a:spLocks/>
            </p:cNvSpPr>
            <p:nvPr/>
          </p:nvSpPr>
          <p:spPr bwMode="auto">
            <a:xfrm>
              <a:off x="7555456" y="4414999"/>
              <a:ext cx="28826" cy="6069"/>
            </a:xfrm>
            <a:custGeom>
              <a:avLst/>
              <a:gdLst>
                <a:gd name="T0" fmla="*/ 0 w 56"/>
                <a:gd name="T1" fmla="*/ 0 h 10"/>
                <a:gd name="T2" fmla="*/ 2147483647 w 56"/>
                <a:gd name="T3" fmla="*/ 2147483647 h 10"/>
                <a:gd name="T4" fmla="*/ 2147483647 w 56"/>
                <a:gd name="T5" fmla="*/ 2147483647 h 10"/>
                <a:gd name="T6" fmla="*/ 2147483647 w 56"/>
                <a:gd name="T7" fmla="*/ 2147483647 h 10"/>
                <a:gd name="T8" fmla="*/ 0 w 56"/>
                <a:gd name="T9" fmla="*/ 0 h 10"/>
                <a:gd name="T10" fmla="*/ 0 60000 65536"/>
                <a:gd name="T11" fmla="*/ 0 60000 65536"/>
                <a:gd name="T12" fmla="*/ 0 60000 65536"/>
                <a:gd name="T13" fmla="*/ 0 60000 65536"/>
                <a:gd name="T14" fmla="*/ 0 60000 65536"/>
                <a:gd name="T15" fmla="*/ 0 w 56"/>
                <a:gd name="T16" fmla="*/ 0 h 10"/>
                <a:gd name="T17" fmla="*/ 56 w 56"/>
                <a:gd name="T18" fmla="*/ 10 h 10"/>
              </a:gdLst>
              <a:ahLst/>
              <a:cxnLst>
                <a:cxn ang="T10">
                  <a:pos x="T0" y="T1"/>
                </a:cxn>
                <a:cxn ang="T11">
                  <a:pos x="T2" y="T3"/>
                </a:cxn>
                <a:cxn ang="T12">
                  <a:pos x="T4" y="T5"/>
                </a:cxn>
                <a:cxn ang="T13">
                  <a:pos x="T6" y="T7"/>
                </a:cxn>
                <a:cxn ang="T14">
                  <a:pos x="T8" y="T9"/>
                </a:cxn>
              </a:cxnLst>
              <a:rect l="T15" t="T16" r="T17" b="T18"/>
              <a:pathLst>
                <a:path w="56" h="10">
                  <a:moveTo>
                    <a:pt x="0" y="0"/>
                  </a:moveTo>
                  <a:lnTo>
                    <a:pt x="49" y="4"/>
                  </a:lnTo>
                  <a:lnTo>
                    <a:pt x="56" y="10"/>
                  </a:lnTo>
                  <a:lnTo>
                    <a:pt x="28" y="10"/>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9" name="Freeform 1587"/>
            <p:cNvSpPr>
              <a:spLocks/>
            </p:cNvSpPr>
            <p:nvPr/>
          </p:nvSpPr>
          <p:spPr bwMode="auto">
            <a:xfrm>
              <a:off x="7444707" y="4381623"/>
              <a:ext cx="19722" cy="7585"/>
            </a:xfrm>
            <a:custGeom>
              <a:avLst/>
              <a:gdLst>
                <a:gd name="T0" fmla="*/ 2147483647 w 39"/>
                <a:gd name="T1" fmla="*/ 2147483647 h 16"/>
                <a:gd name="T2" fmla="*/ 2147483647 w 39"/>
                <a:gd name="T3" fmla="*/ 0 h 16"/>
                <a:gd name="T4" fmla="*/ 2147483647 w 39"/>
                <a:gd name="T5" fmla="*/ 2147483647 h 16"/>
                <a:gd name="T6" fmla="*/ 2147483647 w 39"/>
                <a:gd name="T7" fmla="*/ 2147483647 h 16"/>
                <a:gd name="T8" fmla="*/ 2147483647 w 39"/>
                <a:gd name="T9" fmla="*/ 2147483647 h 16"/>
                <a:gd name="T10" fmla="*/ 0 w 39"/>
                <a:gd name="T11" fmla="*/ 2147483647 h 16"/>
                <a:gd name="T12" fmla="*/ 2147483647 w 39"/>
                <a:gd name="T13" fmla="*/ 2147483647 h 16"/>
                <a:gd name="T14" fmla="*/ 0 60000 65536"/>
                <a:gd name="T15" fmla="*/ 0 60000 65536"/>
                <a:gd name="T16" fmla="*/ 0 60000 65536"/>
                <a:gd name="T17" fmla="*/ 0 60000 65536"/>
                <a:gd name="T18" fmla="*/ 0 60000 65536"/>
                <a:gd name="T19" fmla="*/ 0 60000 65536"/>
                <a:gd name="T20" fmla="*/ 0 60000 65536"/>
                <a:gd name="T21" fmla="*/ 0 w 39"/>
                <a:gd name="T22" fmla="*/ 0 h 16"/>
                <a:gd name="T23" fmla="*/ 39 w 39"/>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16">
                  <a:moveTo>
                    <a:pt x="3" y="3"/>
                  </a:moveTo>
                  <a:lnTo>
                    <a:pt x="15" y="0"/>
                  </a:lnTo>
                  <a:lnTo>
                    <a:pt x="39" y="12"/>
                  </a:lnTo>
                  <a:lnTo>
                    <a:pt x="22" y="16"/>
                  </a:lnTo>
                  <a:lnTo>
                    <a:pt x="4" y="10"/>
                  </a:lnTo>
                  <a:lnTo>
                    <a:pt x="0" y="7"/>
                  </a:lnTo>
                  <a:lnTo>
                    <a:pt x="3"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0" name="Freeform 1588"/>
            <p:cNvSpPr>
              <a:spLocks/>
            </p:cNvSpPr>
            <p:nvPr/>
          </p:nvSpPr>
          <p:spPr bwMode="auto">
            <a:xfrm>
              <a:off x="7432569" y="4416516"/>
              <a:ext cx="12137" cy="9103"/>
            </a:xfrm>
            <a:custGeom>
              <a:avLst/>
              <a:gdLst>
                <a:gd name="T0" fmla="*/ 0 w 25"/>
                <a:gd name="T1" fmla="*/ 2147483647 h 16"/>
                <a:gd name="T2" fmla="*/ 2147483647 w 25"/>
                <a:gd name="T3" fmla="*/ 0 h 16"/>
                <a:gd name="T4" fmla="*/ 2147483647 w 25"/>
                <a:gd name="T5" fmla="*/ 2147483647 h 16"/>
                <a:gd name="T6" fmla="*/ 2147483647 w 25"/>
                <a:gd name="T7" fmla="*/ 2147483647 h 16"/>
                <a:gd name="T8" fmla="*/ 0 w 25"/>
                <a:gd name="T9" fmla="*/ 2147483647 h 16"/>
                <a:gd name="T10" fmla="*/ 0 60000 65536"/>
                <a:gd name="T11" fmla="*/ 0 60000 65536"/>
                <a:gd name="T12" fmla="*/ 0 60000 65536"/>
                <a:gd name="T13" fmla="*/ 0 60000 65536"/>
                <a:gd name="T14" fmla="*/ 0 60000 65536"/>
                <a:gd name="T15" fmla="*/ 0 w 25"/>
                <a:gd name="T16" fmla="*/ 0 h 16"/>
                <a:gd name="T17" fmla="*/ 25 w 25"/>
                <a:gd name="T18" fmla="*/ 16 h 16"/>
              </a:gdLst>
              <a:ahLst/>
              <a:cxnLst>
                <a:cxn ang="T10">
                  <a:pos x="T0" y="T1"/>
                </a:cxn>
                <a:cxn ang="T11">
                  <a:pos x="T2" y="T3"/>
                </a:cxn>
                <a:cxn ang="T12">
                  <a:pos x="T4" y="T5"/>
                </a:cxn>
                <a:cxn ang="T13">
                  <a:pos x="T6" y="T7"/>
                </a:cxn>
                <a:cxn ang="T14">
                  <a:pos x="T8" y="T9"/>
                </a:cxn>
              </a:cxnLst>
              <a:rect l="T15" t="T16" r="T17" b="T18"/>
              <a:pathLst>
                <a:path w="25" h="16">
                  <a:moveTo>
                    <a:pt x="0" y="6"/>
                  </a:moveTo>
                  <a:lnTo>
                    <a:pt x="22" y="0"/>
                  </a:lnTo>
                  <a:lnTo>
                    <a:pt x="25" y="12"/>
                  </a:lnTo>
                  <a:lnTo>
                    <a:pt x="11" y="16"/>
                  </a:lnTo>
                  <a:lnTo>
                    <a:pt x="0" y="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1" name="Freeform 1589"/>
            <p:cNvSpPr>
              <a:spLocks/>
            </p:cNvSpPr>
            <p:nvPr/>
          </p:nvSpPr>
          <p:spPr bwMode="auto">
            <a:xfrm>
              <a:off x="7391607" y="4439273"/>
              <a:ext cx="63718" cy="22756"/>
            </a:xfrm>
            <a:custGeom>
              <a:avLst/>
              <a:gdLst>
                <a:gd name="T0" fmla="*/ 2147483647 w 126"/>
                <a:gd name="T1" fmla="*/ 2147483647 h 46"/>
                <a:gd name="T2" fmla="*/ 0 w 126"/>
                <a:gd name="T3" fmla="*/ 2147483647 h 46"/>
                <a:gd name="T4" fmla="*/ 2147483647 w 126"/>
                <a:gd name="T5" fmla="*/ 2147483647 h 46"/>
                <a:gd name="T6" fmla="*/ 2147483647 w 126"/>
                <a:gd name="T7" fmla="*/ 2147483647 h 46"/>
                <a:gd name="T8" fmla="*/ 2147483647 w 126"/>
                <a:gd name="T9" fmla="*/ 0 h 46"/>
                <a:gd name="T10" fmla="*/ 2147483647 w 126"/>
                <a:gd name="T11" fmla="*/ 2147483647 h 46"/>
                <a:gd name="T12" fmla="*/ 2147483647 w 126"/>
                <a:gd name="T13" fmla="*/ 2147483647 h 46"/>
                <a:gd name="T14" fmla="*/ 2147483647 w 126"/>
                <a:gd name="T15" fmla="*/ 2147483647 h 46"/>
                <a:gd name="T16" fmla="*/ 2147483647 w 126"/>
                <a:gd name="T17" fmla="*/ 2147483647 h 46"/>
                <a:gd name="T18" fmla="*/ 2147483647 w 126"/>
                <a:gd name="T19" fmla="*/ 2147483647 h 46"/>
                <a:gd name="T20" fmla="*/ 2147483647 w 126"/>
                <a:gd name="T21" fmla="*/ 2147483647 h 46"/>
                <a:gd name="T22" fmla="*/ 2147483647 w 126"/>
                <a:gd name="T23" fmla="*/ 2147483647 h 46"/>
                <a:gd name="T24" fmla="*/ 2147483647 w 126"/>
                <a:gd name="T25" fmla="*/ 2147483647 h 46"/>
                <a:gd name="T26" fmla="*/ 2147483647 w 126"/>
                <a:gd name="T27" fmla="*/ 2147483647 h 46"/>
                <a:gd name="T28" fmla="*/ 2147483647 w 126"/>
                <a:gd name="T29" fmla="*/ 2147483647 h 46"/>
                <a:gd name="T30" fmla="*/ 2147483647 w 126"/>
                <a:gd name="T31" fmla="*/ 2147483647 h 46"/>
                <a:gd name="T32" fmla="*/ 2147483647 w 126"/>
                <a:gd name="T33" fmla="*/ 21474836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6"/>
                <a:gd name="T52" fmla="*/ 0 h 46"/>
                <a:gd name="T53" fmla="*/ 126 w 126"/>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6" h="46">
                  <a:moveTo>
                    <a:pt x="2" y="30"/>
                  </a:moveTo>
                  <a:lnTo>
                    <a:pt x="0" y="18"/>
                  </a:lnTo>
                  <a:lnTo>
                    <a:pt x="13" y="2"/>
                  </a:lnTo>
                  <a:lnTo>
                    <a:pt x="55" y="3"/>
                  </a:lnTo>
                  <a:lnTo>
                    <a:pt x="69" y="0"/>
                  </a:lnTo>
                  <a:lnTo>
                    <a:pt x="84" y="9"/>
                  </a:lnTo>
                  <a:lnTo>
                    <a:pt x="110" y="11"/>
                  </a:lnTo>
                  <a:lnTo>
                    <a:pt x="119" y="27"/>
                  </a:lnTo>
                  <a:lnTo>
                    <a:pt x="125" y="29"/>
                  </a:lnTo>
                  <a:lnTo>
                    <a:pt x="126" y="39"/>
                  </a:lnTo>
                  <a:lnTo>
                    <a:pt x="123" y="46"/>
                  </a:lnTo>
                  <a:lnTo>
                    <a:pt x="76" y="23"/>
                  </a:lnTo>
                  <a:lnTo>
                    <a:pt x="57" y="27"/>
                  </a:lnTo>
                  <a:lnTo>
                    <a:pt x="41" y="20"/>
                  </a:lnTo>
                  <a:lnTo>
                    <a:pt x="26" y="29"/>
                  </a:lnTo>
                  <a:lnTo>
                    <a:pt x="10" y="16"/>
                  </a:lnTo>
                  <a:lnTo>
                    <a:pt x="2" y="3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2" name="Freeform 1590"/>
            <p:cNvSpPr>
              <a:spLocks/>
            </p:cNvSpPr>
            <p:nvPr/>
          </p:nvSpPr>
          <p:spPr bwMode="auto">
            <a:xfrm>
              <a:off x="7500839" y="4495406"/>
              <a:ext cx="3034" cy="6069"/>
            </a:xfrm>
            <a:custGeom>
              <a:avLst/>
              <a:gdLst>
                <a:gd name="T0" fmla="*/ 2147483647 w 7"/>
                <a:gd name="T1" fmla="*/ 2147483647 h 13"/>
                <a:gd name="T2" fmla="*/ 2147483647 w 7"/>
                <a:gd name="T3" fmla="*/ 0 h 13"/>
                <a:gd name="T4" fmla="*/ 0 w 7"/>
                <a:gd name="T5" fmla="*/ 2147483647 h 13"/>
                <a:gd name="T6" fmla="*/ 2147483647 w 7"/>
                <a:gd name="T7" fmla="*/ 2147483647 h 13"/>
                <a:gd name="T8" fmla="*/ 0 60000 65536"/>
                <a:gd name="T9" fmla="*/ 0 60000 65536"/>
                <a:gd name="T10" fmla="*/ 0 60000 65536"/>
                <a:gd name="T11" fmla="*/ 0 60000 65536"/>
                <a:gd name="T12" fmla="*/ 0 w 7"/>
                <a:gd name="T13" fmla="*/ 0 h 13"/>
                <a:gd name="T14" fmla="*/ 7 w 7"/>
                <a:gd name="T15" fmla="*/ 13 h 13"/>
              </a:gdLst>
              <a:ahLst/>
              <a:cxnLst>
                <a:cxn ang="T8">
                  <a:pos x="T0" y="T1"/>
                </a:cxn>
                <a:cxn ang="T9">
                  <a:pos x="T2" y="T3"/>
                </a:cxn>
                <a:cxn ang="T10">
                  <a:pos x="T4" y="T5"/>
                </a:cxn>
                <a:cxn ang="T11">
                  <a:pos x="T6" y="T7"/>
                </a:cxn>
              </a:cxnLst>
              <a:rect l="T12" t="T13" r="T14" b="T15"/>
              <a:pathLst>
                <a:path w="7" h="13">
                  <a:moveTo>
                    <a:pt x="2" y="1"/>
                  </a:moveTo>
                  <a:lnTo>
                    <a:pt x="7" y="0"/>
                  </a:lnTo>
                  <a:lnTo>
                    <a:pt x="0" y="13"/>
                  </a:lnTo>
                  <a:lnTo>
                    <a:pt x="2" y="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3" name="Freeform 1591"/>
            <p:cNvSpPr>
              <a:spLocks/>
            </p:cNvSpPr>
            <p:nvPr/>
          </p:nvSpPr>
          <p:spPr bwMode="auto">
            <a:xfrm>
              <a:off x="7528148" y="4496923"/>
              <a:ext cx="9103" cy="18206"/>
            </a:xfrm>
            <a:custGeom>
              <a:avLst/>
              <a:gdLst>
                <a:gd name="T0" fmla="*/ 0 w 19"/>
                <a:gd name="T1" fmla="*/ 2147483647 h 40"/>
                <a:gd name="T2" fmla="*/ 2147483647 w 19"/>
                <a:gd name="T3" fmla="*/ 0 h 40"/>
                <a:gd name="T4" fmla="*/ 2147483647 w 19"/>
                <a:gd name="T5" fmla="*/ 2147483647 h 40"/>
                <a:gd name="T6" fmla="*/ 2147483647 w 19"/>
                <a:gd name="T7" fmla="*/ 2147483647 h 40"/>
                <a:gd name="T8" fmla="*/ 2147483647 w 19"/>
                <a:gd name="T9" fmla="*/ 2147483647 h 40"/>
                <a:gd name="T10" fmla="*/ 2147483647 w 19"/>
                <a:gd name="T11" fmla="*/ 2147483647 h 40"/>
                <a:gd name="T12" fmla="*/ 2147483647 w 19"/>
                <a:gd name="T13" fmla="*/ 2147483647 h 40"/>
                <a:gd name="T14" fmla="*/ 0 w 19"/>
                <a:gd name="T15" fmla="*/ 2147483647 h 40"/>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40"/>
                <a:gd name="T26" fmla="*/ 19 w 19"/>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40">
                  <a:moveTo>
                    <a:pt x="0" y="14"/>
                  </a:moveTo>
                  <a:lnTo>
                    <a:pt x="8" y="0"/>
                  </a:lnTo>
                  <a:lnTo>
                    <a:pt x="15" y="2"/>
                  </a:lnTo>
                  <a:lnTo>
                    <a:pt x="19" y="11"/>
                  </a:lnTo>
                  <a:lnTo>
                    <a:pt x="17" y="40"/>
                  </a:lnTo>
                  <a:lnTo>
                    <a:pt x="4" y="32"/>
                  </a:lnTo>
                  <a:lnTo>
                    <a:pt x="5" y="16"/>
                  </a:lnTo>
                  <a:lnTo>
                    <a:pt x="0" y="1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4" name="Freeform 1592"/>
            <p:cNvSpPr>
              <a:spLocks/>
            </p:cNvSpPr>
            <p:nvPr/>
          </p:nvSpPr>
          <p:spPr bwMode="auto">
            <a:xfrm>
              <a:off x="7523596" y="4512095"/>
              <a:ext cx="9103" cy="15172"/>
            </a:xfrm>
            <a:custGeom>
              <a:avLst/>
              <a:gdLst>
                <a:gd name="T0" fmla="*/ 2147483647 w 17"/>
                <a:gd name="T1" fmla="*/ 0 h 29"/>
                <a:gd name="T2" fmla="*/ 2147483647 w 17"/>
                <a:gd name="T3" fmla="*/ 2147483647 h 29"/>
                <a:gd name="T4" fmla="*/ 2147483647 w 17"/>
                <a:gd name="T5" fmla="*/ 2147483647 h 29"/>
                <a:gd name="T6" fmla="*/ 2147483647 w 17"/>
                <a:gd name="T7" fmla="*/ 2147483647 h 29"/>
                <a:gd name="T8" fmla="*/ 0 w 17"/>
                <a:gd name="T9" fmla="*/ 2147483647 h 29"/>
                <a:gd name="T10" fmla="*/ 2147483647 w 17"/>
                <a:gd name="T11" fmla="*/ 2147483647 h 29"/>
                <a:gd name="T12" fmla="*/ 2147483647 w 17"/>
                <a:gd name="T13" fmla="*/ 2147483647 h 29"/>
                <a:gd name="T14" fmla="*/ 2147483647 w 17"/>
                <a:gd name="T15" fmla="*/ 0 h 29"/>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9"/>
                <a:gd name="T26" fmla="*/ 17 w 17"/>
                <a:gd name="T27" fmla="*/ 29 h 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9">
                  <a:moveTo>
                    <a:pt x="4" y="0"/>
                  </a:moveTo>
                  <a:lnTo>
                    <a:pt x="17" y="14"/>
                  </a:lnTo>
                  <a:lnTo>
                    <a:pt x="13" y="28"/>
                  </a:lnTo>
                  <a:lnTo>
                    <a:pt x="7" y="29"/>
                  </a:lnTo>
                  <a:lnTo>
                    <a:pt x="0" y="17"/>
                  </a:lnTo>
                  <a:lnTo>
                    <a:pt x="2" y="14"/>
                  </a:lnTo>
                  <a:lnTo>
                    <a:pt x="6" y="19"/>
                  </a:lnTo>
                  <a:lnTo>
                    <a:pt x="4"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5" name="Freeform 1593"/>
            <p:cNvSpPr>
              <a:spLocks/>
            </p:cNvSpPr>
            <p:nvPr/>
          </p:nvSpPr>
          <p:spPr bwMode="auto">
            <a:xfrm>
              <a:off x="7462912" y="4531817"/>
              <a:ext cx="9103" cy="19723"/>
            </a:xfrm>
            <a:custGeom>
              <a:avLst/>
              <a:gdLst>
                <a:gd name="T0" fmla="*/ 0 w 22"/>
                <a:gd name="T1" fmla="*/ 2147483647 h 38"/>
                <a:gd name="T2" fmla="*/ 2147483647 w 22"/>
                <a:gd name="T3" fmla="*/ 2147483647 h 38"/>
                <a:gd name="T4" fmla="*/ 2147483647 w 22"/>
                <a:gd name="T5" fmla="*/ 2147483647 h 38"/>
                <a:gd name="T6" fmla="*/ 2147483647 w 22"/>
                <a:gd name="T7" fmla="*/ 0 h 38"/>
                <a:gd name="T8" fmla="*/ 2147483647 w 22"/>
                <a:gd name="T9" fmla="*/ 2147483647 h 38"/>
                <a:gd name="T10" fmla="*/ 2147483647 w 22"/>
                <a:gd name="T11" fmla="*/ 2147483647 h 38"/>
                <a:gd name="T12" fmla="*/ 2147483647 w 22"/>
                <a:gd name="T13" fmla="*/ 2147483647 h 38"/>
                <a:gd name="T14" fmla="*/ 0 w 22"/>
                <a:gd name="T15" fmla="*/ 2147483647 h 38"/>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38"/>
                <a:gd name="T26" fmla="*/ 22 w 2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38">
                  <a:moveTo>
                    <a:pt x="0" y="26"/>
                  </a:moveTo>
                  <a:lnTo>
                    <a:pt x="3" y="25"/>
                  </a:lnTo>
                  <a:lnTo>
                    <a:pt x="2" y="15"/>
                  </a:lnTo>
                  <a:lnTo>
                    <a:pt x="15" y="0"/>
                  </a:lnTo>
                  <a:lnTo>
                    <a:pt x="22" y="2"/>
                  </a:lnTo>
                  <a:lnTo>
                    <a:pt x="22" y="18"/>
                  </a:lnTo>
                  <a:lnTo>
                    <a:pt x="9" y="38"/>
                  </a:lnTo>
                  <a:lnTo>
                    <a:pt x="0" y="2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6" name="Freeform 1594"/>
            <p:cNvSpPr>
              <a:spLocks/>
            </p:cNvSpPr>
            <p:nvPr/>
          </p:nvSpPr>
          <p:spPr bwMode="auto">
            <a:xfrm>
              <a:off x="7429535" y="4546988"/>
              <a:ext cx="3034" cy="4551"/>
            </a:xfrm>
            <a:custGeom>
              <a:avLst/>
              <a:gdLst>
                <a:gd name="T0" fmla="*/ 0 w 8"/>
                <a:gd name="T1" fmla="*/ 2147483647 h 9"/>
                <a:gd name="T2" fmla="*/ 2147483647 w 8"/>
                <a:gd name="T3" fmla="*/ 0 h 9"/>
                <a:gd name="T4" fmla="*/ 2147483647 w 8"/>
                <a:gd name="T5" fmla="*/ 2147483647 h 9"/>
                <a:gd name="T6" fmla="*/ 2147483647 w 8"/>
                <a:gd name="T7" fmla="*/ 2147483647 h 9"/>
                <a:gd name="T8" fmla="*/ 0 w 8"/>
                <a:gd name="T9" fmla="*/ 2147483647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0" y="3"/>
                  </a:moveTo>
                  <a:lnTo>
                    <a:pt x="8" y="0"/>
                  </a:lnTo>
                  <a:lnTo>
                    <a:pt x="8" y="5"/>
                  </a:lnTo>
                  <a:lnTo>
                    <a:pt x="5" y="9"/>
                  </a:lnTo>
                  <a:lnTo>
                    <a:pt x="0"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7" name="Freeform 1595"/>
            <p:cNvSpPr>
              <a:spLocks/>
            </p:cNvSpPr>
            <p:nvPr/>
          </p:nvSpPr>
          <p:spPr bwMode="auto">
            <a:xfrm>
              <a:off x="7405262" y="4531817"/>
              <a:ext cx="3034" cy="1517"/>
            </a:xfrm>
            <a:custGeom>
              <a:avLst/>
              <a:gdLst>
                <a:gd name="T0" fmla="*/ 0 w 4"/>
                <a:gd name="T1" fmla="*/ 2147483647 h 4"/>
                <a:gd name="T2" fmla="*/ 2147483647 w 4"/>
                <a:gd name="T3" fmla="*/ 0 h 4"/>
                <a:gd name="T4" fmla="*/ 2147483647 w 4"/>
                <a:gd name="T5" fmla="*/ 2147483647 h 4"/>
                <a:gd name="T6" fmla="*/ 0 w 4"/>
                <a:gd name="T7" fmla="*/ 2147483647 h 4"/>
                <a:gd name="T8" fmla="*/ 0 60000 65536"/>
                <a:gd name="T9" fmla="*/ 0 60000 65536"/>
                <a:gd name="T10" fmla="*/ 0 60000 65536"/>
                <a:gd name="T11" fmla="*/ 0 60000 65536"/>
                <a:gd name="T12" fmla="*/ 0 w 4"/>
                <a:gd name="T13" fmla="*/ 0 h 4"/>
                <a:gd name="T14" fmla="*/ 4 w 4"/>
                <a:gd name="T15" fmla="*/ 4 h 4"/>
              </a:gdLst>
              <a:ahLst/>
              <a:cxnLst>
                <a:cxn ang="T8">
                  <a:pos x="T0" y="T1"/>
                </a:cxn>
                <a:cxn ang="T9">
                  <a:pos x="T2" y="T3"/>
                </a:cxn>
                <a:cxn ang="T10">
                  <a:pos x="T4" y="T5"/>
                </a:cxn>
                <a:cxn ang="T11">
                  <a:pos x="T6" y="T7"/>
                </a:cxn>
              </a:cxnLst>
              <a:rect l="T12" t="T13" r="T14" b="T15"/>
              <a:pathLst>
                <a:path w="4" h="4">
                  <a:moveTo>
                    <a:pt x="0" y="2"/>
                  </a:moveTo>
                  <a:lnTo>
                    <a:pt x="4" y="0"/>
                  </a:lnTo>
                  <a:lnTo>
                    <a:pt x="4" y="4"/>
                  </a:lnTo>
                  <a:lnTo>
                    <a:pt x="0" y="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8" name="Freeform 1596"/>
            <p:cNvSpPr>
              <a:spLocks/>
            </p:cNvSpPr>
            <p:nvPr/>
          </p:nvSpPr>
          <p:spPr bwMode="auto">
            <a:xfrm>
              <a:off x="7347611" y="4540920"/>
              <a:ext cx="21239" cy="10620"/>
            </a:xfrm>
            <a:custGeom>
              <a:avLst/>
              <a:gdLst>
                <a:gd name="T0" fmla="*/ 2147483647 w 45"/>
                <a:gd name="T1" fmla="*/ 2147483647 h 22"/>
                <a:gd name="T2" fmla="*/ 0 w 45"/>
                <a:gd name="T3" fmla="*/ 2147483647 h 22"/>
                <a:gd name="T4" fmla="*/ 2147483647 w 45"/>
                <a:gd name="T5" fmla="*/ 2147483647 h 22"/>
                <a:gd name="T6" fmla="*/ 2147483647 w 45"/>
                <a:gd name="T7" fmla="*/ 2147483647 h 22"/>
                <a:gd name="T8" fmla="*/ 2147483647 w 45"/>
                <a:gd name="T9" fmla="*/ 0 h 22"/>
                <a:gd name="T10" fmla="*/ 2147483647 w 45"/>
                <a:gd name="T11" fmla="*/ 2147483647 h 22"/>
                <a:gd name="T12" fmla="*/ 2147483647 w 45"/>
                <a:gd name="T13" fmla="*/ 2147483647 h 22"/>
                <a:gd name="T14" fmla="*/ 2147483647 w 45"/>
                <a:gd name="T15" fmla="*/ 2147483647 h 22"/>
                <a:gd name="T16" fmla="*/ 0 60000 65536"/>
                <a:gd name="T17" fmla="*/ 0 60000 65536"/>
                <a:gd name="T18" fmla="*/ 0 60000 65536"/>
                <a:gd name="T19" fmla="*/ 0 60000 65536"/>
                <a:gd name="T20" fmla="*/ 0 60000 65536"/>
                <a:gd name="T21" fmla="*/ 0 60000 65536"/>
                <a:gd name="T22" fmla="*/ 0 60000 65536"/>
                <a:gd name="T23" fmla="*/ 0 60000 65536"/>
                <a:gd name="T24" fmla="*/ 0 w 45"/>
                <a:gd name="T25" fmla="*/ 0 h 22"/>
                <a:gd name="T26" fmla="*/ 45 w 45"/>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5" h="22">
                  <a:moveTo>
                    <a:pt x="4" y="22"/>
                  </a:moveTo>
                  <a:lnTo>
                    <a:pt x="0" y="17"/>
                  </a:lnTo>
                  <a:lnTo>
                    <a:pt x="6" y="7"/>
                  </a:lnTo>
                  <a:lnTo>
                    <a:pt x="20" y="7"/>
                  </a:lnTo>
                  <a:lnTo>
                    <a:pt x="34" y="0"/>
                  </a:lnTo>
                  <a:lnTo>
                    <a:pt x="45" y="8"/>
                  </a:lnTo>
                  <a:lnTo>
                    <a:pt x="30" y="19"/>
                  </a:lnTo>
                  <a:lnTo>
                    <a:pt x="4" y="2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9" name="Freeform 1597"/>
            <p:cNvSpPr>
              <a:spLocks/>
            </p:cNvSpPr>
            <p:nvPr/>
          </p:nvSpPr>
          <p:spPr bwMode="auto">
            <a:xfrm>
              <a:off x="7296030" y="4559124"/>
              <a:ext cx="78890" cy="40963"/>
            </a:xfrm>
            <a:custGeom>
              <a:avLst/>
              <a:gdLst>
                <a:gd name="T0" fmla="*/ 2147483647 w 156"/>
                <a:gd name="T1" fmla="*/ 2147483647 h 86"/>
                <a:gd name="T2" fmla="*/ 2147483647 w 156"/>
                <a:gd name="T3" fmla="*/ 2147483647 h 86"/>
                <a:gd name="T4" fmla="*/ 2147483647 w 156"/>
                <a:gd name="T5" fmla="*/ 2147483647 h 86"/>
                <a:gd name="T6" fmla="*/ 2147483647 w 156"/>
                <a:gd name="T7" fmla="*/ 2147483647 h 86"/>
                <a:gd name="T8" fmla="*/ 2147483647 w 156"/>
                <a:gd name="T9" fmla="*/ 2147483647 h 86"/>
                <a:gd name="T10" fmla="*/ 0 w 156"/>
                <a:gd name="T11" fmla="*/ 2147483647 h 86"/>
                <a:gd name="T12" fmla="*/ 2147483647 w 156"/>
                <a:gd name="T13" fmla="*/ 2147483647 h 86"/>
                <a:gd name="T14" fmla="*/ 2147483647 w 156"/>
                <a:gd name="T15" fmla="*/ 2147483647 h 86"/>
                <a:gd name="T16" fmla="*/ 2147483647 w 156"/>
                <a:gd name="T17" fmla="*/ 2147483647 h 86"/>
                <a:gd name="T18" fmla="*/ 2147483647 w 156"/>
                <a:gd name="T19" fmla="*/ 2147483647 h 86"/>
                <a:gd name="T20" fmla="*/ 2147483647 w 156"/>
                <a:gd name="T21" fmla="*/ 2147483647 h 86"/>
                <a:gd name="T22" fmla="*/ 2147483647 w 156"/>
                <a:gd name="T23" fmla="*/ 0 h 86"/>
                <a:gd name="T24" fmla="*/ 2147483647 w 156"/>
                <a:gd name="T25" fmla="*/ 2147483647 h 86"/>
                <a:gd name="T26" fmla="*/ 2147483647 w 156"/>
                <a:gd name="T27" fmla="*/ 2147483647 h 86"/>
                <a:gd name="T28" fmla="*/ 2147483647 w 156"/>
                <a:gd name="T29" fmla="*/ 2147483647 h 86"/>
                <a:gd name="T30" fmla="*/ 2147483647 w 156"/>
                <a:gd name="T31" fmla="*/ 2147483647 h 86"/>
                <a:gd name="T32" fmla="*/ 2147483647 w 156"/>
                <a:gd name="T33" fmla="*/ 2147483647 h 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6"/>
                <a:gd name="T52" fmla="*/ 0 h 86"/>
                <a:gd name="T53" fmla="*/ 156 w 156"/>
                <a:gd name="T54" fmla="*/ 86 h 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6" h="86">
                  <a:moveTo>
                    <a:pt x="67" y="45"/>
                  </a:moveTo>
                  <a:lnTo>
                    <a:pt x="63" y="58"/>
                  </a:lnTo>
                  <a:lnTo>
                    <a:pt x="50" y="73"/>
                  </a:lnTo>
                  <a:lnTo>
                    <a:pt x="16" y="85"/>
                  </a:lnTo>
                  <a:lnTo>
                    <a:pt x="4" y="86"/>
                  </a:lnTo>
                  <a:lnTo>
                    <a:pt x="0" y="82"/>
                  </a:lnTo>
                  <a:lnTo>
                    <a:pt x="5" y="75"/>
                  </a:lnTo>
                  <a:lnTo>
                    <a:pt x="6" y="55"/>
                  </a:lnTo>
                  <a:lnTo>
                    <a:pt x="11" y="48"/>
                  </a:lnTo>
                  <a:lnTo>
                    <a:pt x="53" y="30"/>
                  </a:lnTo>
                  <a:lnTo>
                    <a:pt x="67" y="13"/>
                  </a:lnTo>
                  <a:lnTo>
                    <a:pt x="150" y="0"/>
                  </a:lnTo>
                  <a:lnTo>
                    <a:pt x="156" y="2"/>
                  </a:lnTo>
                  <a:lnTo>
                    <a:pt x="153" y="15"/>
                  </a:lnTo>
                  <a:lnTo>
                    <a:pt x="84" y="39"/>
                  </a:lnTo>
                  <a:lnTo>
                    <a:pt x="71" y="48"/>
                  </a:lnTo>
                  <a:lnTo>
                    <a:pt x="67" y="4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0" name="Freeform 1598"/>
            <p:cNvSpPr>
              <a:spLocks/>
            </p:cNvSpPr>
            <p:nvPr/>
          </p:nvSpPr>
          <p:spPr bwMode="auto">
            <a:xfrm>
              <a:off x="7285409" y="4603122"/>
              <a:ext cx="9103" cy="9103"/>
            </a:xfrm>
            <a:custGeom>
              <a:avLst/>
              <a:gdLst>
                <a:gd name="T0" fmla="*/ 0 w 22"/>
                <a:gd name="T1" fmla="*/ 2147483647 h 18"/>
                <a:gd name="T2" fmla="*/ 0 w 22"/>
                <a:gd name="T3" fmla="*/ 2147483647 h 18"/>
                <a:gd name="T4" fmla="*/ 2147483647 w 22"/>
                <a:gd name="T5" fmla="*/ 0 h 18"/>
                <a:gd name="T6" fmla="*/ 2147483647 w 22"/>
                <a:gd name="T7" fmla="*/ 2147483647 h 18"/>
                <a:gd name="T8" fmla="*/ 2147483647 w 22"/>
                <a:gd name="T9" fmla="*/ 2147483647 h 18"/>
                <a:gd name="T10" fmla="*/ 0 w 22"/>
                <a:gd name="T11" fmla="*/ 2147483647 h 18"/>
                <a:gd name="T12" fmla="*/ 0 60000 65536"/>
                <a:gd name="T13" fmla="*/ 0 60000 65536"/>
                <a:gd name="T14" fmla="*/ 0 60000 65536"/>
                <a:gd name="T15" fmla="*/ 0 60000 65536"/>
                <a:gd name="T16" fmla="*/ 0 60000 65536"/>
                <a:gd name="T17" fmla="*/ 0 60000 65536"/>
                <a:gd name="T18" fmla="*/ 0 w 22"/>
                <a:gd name="T19" fmla="*/ 0 h 18"/>
                <a:gd name="T20" fmla="*/ 22 w 2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2" h="18">
                  <a:moveTo>
                    <a:pt x="0" y="17"/>
                  </a:moveTo>
                  <a:lnTo>
                    <a:pt x="0" y="12"/>
                  </a:lnTo>
                  <a:lnTo>
                    <a:pt x="22" y="0"/>
                  </a:lnTo>
                  <a:lnTo>
                    <a:pt x="15" y="13"/>
                  </a:lnTo>
                  <a:lnTo>
                    <a:pt x="9" y="18"/>
                  </a:lnTo>
                  <a:lnTo>
                    <a:pt x="0" y="1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1" name="Freeform 1599"/>
            <p:cNvSpPr>
              <a:spLocks/>
            </p:cNvSpPr>
            <p:nvPr/>
          </p:nvSpPr>
          <p:spPr bwMode="auto">
            <a:xfrm>
              <a:off x="7317269" y="4554574"/>
              <a:ext cx="15172" cy="6069"/>
            </a:xfrm>
            <a:custGeom>
              <a:avLst/>
              <a:gdLst>
                <a:gd name="T0" fmla="*/ 2147483647 w 28"/>
                <a:gd name="T1" fmla="*/ 2147483647 h 13"/>
                <a:gd name="T2" fmla="*/ 2147483647 w 28"/>
                <a:gd name="T3" fmla="*/ 0 h 13"/>
                <a:gd name="T4" fmla="*/ 2147483647 w 28"/>
                <a:gd name="T5" fmla="*/ 2147483647 h 13"/>
                <a:gd name="T6" fmla="*/ 2147483647 w 28"/>
                <a:gd name="T7" fmla="*/ 2147483647 h 13"/>
                <a:gd name="T8" fmla="*/ 2147483647 w 28"/>
                <a:gd name="T9" fmla="*/ 2147483647 h 13"/>
                <a:gd name="T10" fmla="*/ 0 w 28"/>
                <a:gd name="T11" fmla="*/ 2147483647 h 13"/>
                <a:gd name="T12" fmla="*/ 2147483647 w 28"/>
                <a:gd name="T13" fmla="*/ 2147483647 h 13"/>
                <a:gd name="T14" fmla="*/ 0 60000 65536"/>
                <a:gd name="T15" fmla="*/ 0 60000 65536"/>
                <a:gd name="T16" fmla="*/ 0 60000 65536"/>
                <a:gd name="T17" fmla="*/ 0 60000 65536"/>
                <a:gd name="T18" fmla="*/ 0 60000 65536"/>
                <a:gd name="T19" fmla="*/ 0 60000 65536"/>
                <a:gd name="T20" fmla="*/ 0 60000 65536"/>
                <a:gd name="T21" fmla="*/ 0 w 28"/>
                <a:gd name="T22" fmla="*/ 0 h 13"/>
                <a:gd name="T23" fmla="*/ 28 w 28"/>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3">
                  <a:moveTo>
                    <a:pt x="1" y="2"/>
                  </a:moveTo>
                  <a:lnTo>
                    <a:pt x="24" y="0"/>
                  </a:lnTo>
                  <a:lnTo>
                    <a:pt x="28" y="5"/>
                  </a:lnTo>
                  <a:lnTo>
                    <a:pt x="20" y="12"/>
                  </a:lnTo>
                  <a:lnTo>
                    <a:pt x="5" y="13"/>
                  </a:lnTo>
                  <a:lnTo>
                    <a:pt x="0" y="10"/>
                  </a:lnTo>
                  <a:lnTo>
                    <a:pt x="1" y="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2" name="Freeform 1600"/>
            <p:cNvSpPr>
              <a:spLocks/>
            </p:cNvSpPr>
            <p:nvPr/>
          </p:nvSpPr>
          <p:spPr bwMode="auto">
            <a:xfrm>
              <a:off x="7308166" y="4556090"/>
              <a:ext cx="3034" cy="6069"/>
            </a:xfrm>
            <a:custGeom>
              <a:avLst/>
              <a:gdLst>
                <a:gd name="T0" fmla="*/ 2147483647 w 11"/>
                <a:gd name="T1" fmla="*/ 2147483647 h 14"/>
                <a:gd name="T2" fmla="*/ 0 w 11"/>
                <a:gd name="T3" fmla="*/ 2147483647 h 14"/>
                <a:gd name="T4" fmla="*/ 2147483647 w 11"/>
                <a:gd name="T5" fmla="*/ 0 h 14"/>
                <a:gd name="T6" fmla="*/ 2147483647 w 11"/>
                <a:gd name="T7" fmla="*/ 2147483647 h 14"/>
                <a:gd name="T8" fmla="*/ 2147483647 w 11"/>
                <a:gd name="T9" fmla="*/ 2147483647 h 14"/>
                <a:gd name="T10" fmla="*/ 0 60000 65536"/>
                <a:gd name="T11" fmla="*/ 0 60000 65536"/>
                <a:gd name="T12" fmla="*/ 0 60000 65536"/>
                <a:gd name="T13" fmla="*/ 0 60000 65536"/>
                <a:gd name="T14" fmla="*/ 0 60000 65536"/>
                <a:gd name="T15" fmla="*/ 0 w 11"/>
                <a:gd name="T16" fmla="*/ 0 h 14"/>
                <a:gd name="T17" fmla="*/ 11 w 11"/>
                <a:gd name="T18" fmla="*/ 14 h 14"/>
              </a:gdLst>
              <a:ahLst/>
              <a:cxnLst>
                <a:cxn ang="T10">
                  <a:pos x="T0" y="T1"/>
                </a:cxn>
                <a:cxn ang="T11">
                  <a:pos x="T2" y="T3"/>
                </a:cxn>
                <a:cxn ang="T12">
                  <a:pos x="T4" y="T5"/>
                </a:cxn>
                <a:cxn ang="T13">
                  <a:pos x="T6" y="T7"/>
                </a:cxn>
                <a:cxn ang="T14">
                  <a:pos x="T8" y="T9"/>
                </a:cxn>
              </a:cxnLst>
              <a:rect l="T15" t="T16" r="T17" b="T18"/>
              <a:pathLst>
                <a:path w="11" h="14">
                  <a:moveTo>
                    <a:pt x="1" y="10"/>
                  </a:moveTo>
                  <a:lnTo>
                    <a:pt x="0" y="6"/>
                  </a:lnTo>
                  <a:lnTo>
                    <a:pt x="11" y="0"/>
                  </a:lnTo>
                  <a:lnTo>
                    <a:pt x="7" y="14"/>
                  </a:lnTo>
                  <a:lnTo>
                    <a:pt x="1" y="1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3" name="Freeform 1601"/>
            <p:cNvSpPr>
              <a:spLocks/>
            </p:cNvSpPr>
            <p:nvPr/>
          </p:nvSpPr>
          <p:spPr bwMode="auto">
            <a:xfrm>
              <a:off x="7292996" y="4554574"/>
              <a:ext cx="9103" cy="9103"/>
            </a:xfrm>
            <a:custGeom>
              <a:avLst/>
              <a:gdLst>
                <a:gd name="T0" fmla="*/ 0 w 19"/>
                <a:gd name="T1" fmla="*/ 2147483647 h 17"/>
                <a:gd name="T2" fmla="*/ 2147483647 w 19"/>
                <a:gd name="T3" fmla="*/ 2147483647 h 17"/>
                <a:gd name="T4" fmla="*/ 2147483647 w 19"/>
                <a:gd name="T5" fmla="*/ 2147483647 h 17"/>
                <a:gd name="T6" fmla="*/ 2147483647 w 19"/>
                <a:gd name="T7" fmla="*/ 0 h 17"/>
                <a:gd name="T8" fmla="*/ 2147483647 w 19"/>
                <a:gd name="T9" fmla="*/ 2147483647 h 17"/>
                <a:gd name="T10" fmla="*/ 2147483647 w 19"/>
                <a:gd name="T11" fmla="*/ 2147483647 h 17"/>
                <a:gd name="T12" fmla="*/ 2147483647 w 19"/>
                <a:gd name="T13" fmla="*/ 2147483647 h 17"/>
                <a:gd name="T14" fmla="*/ 0 w 19"/>
                <a:gd name="T15" fmla="*/ 2147483647 h 17"/>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7"/>
                <a:gd name="T26" fmla="*/ 19 w 1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7">
                  <a:moveTo>
                    <a:pt x="0" y="15"/>
                  </a:moveTo>
                  <a:lnTo>
                    <a:pt x="4" y="2"/>
                  </a:lnTo>
                  <a:lnTo>
                    <a:pt x="9" y="7"/>
                  </a:lnTo>
                  <a:lnTo>
                    <a:pt x="17" y="0"/>
                  </a:lnTo>
                  <a:lnTo>
                    <a:pt x="19" y="4"/>
                  </a:lnTo>
                  <a:lnTo>
                    <a:pt x="12" y="14"/>
                  </a:lnTo>
                  <a:lnTo>
                    <a:pt x="7" y="17"/>
                  </a:lnTo>
                  <a:lnTo>
                    <a:pt x="0" y="1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4" name="Freeform 1602"/>
            <p:cNvSpPr>
              <a:spLocks/>
            </p:cNvSpPr>
            <p:nvPr/>
          </p:nvSpPr>
          <p:spPr bwMode="auto">
            <a:xfrm>
              <a:off x="7220174" y="4551540"/>
              <a:ext cx="66753" cy="19722"/>
            </a:xfrm>
            <a:custGeom>
              <a:avLst/>
              <a:gdLst>
                <a:gd name="T0" fmla="*/ 2147483647 w 135"/>
                <a:gd name="T1" fmla="*/ 2147483647 h 39"/>
                <a:gd name="T2" fmla="*/ 2147483647 w 135"/>
                <a:gd name="T3" fmla="*/ 2147483647 h 39"/>
                <a:gd name="T4" fmla="*/ 2147483647 w 135"/>
                <a:gd name="T5" fmla="*/ 2147483647 h 39"/>
                <a:gd name="T6" fmla="*/ 2147483647 w 135"/>
                <a:gd name="T7" fmla="*/ 2147483647 h 39"/>
                <a:gd name="T8" fmla="*/ 2147483647 w 135"/>
                <a:gd name="T9" fmla="*/ 2147483647 h 39"/>
                <a:gd name="T10" fmla="*/ 2147483647 w 135"/>
                <a:gd name="T11" fmla="*/ 2147483647 h 39"/>
                <a:gd name="T12" fmla="*/ 2147483647 w 135"/>
                <a:gd name="T13" fmla="*/ 2147483647 h 39"/>
                <a:gd name="T14" fmla="*/ 2147483647 w 135"/>
                <a:gd name="T15" fmla="*/ 0 h 39"/>
                <a:gd name="T16" fmla="*/ 2147483647 w 135"/>
                <a:gd name="T17" fmla="*/ 2147483647 h 39"/>
                <a:gd name="T18" fmla="*/ 2147483647 w 135"/>
                <a:gd name="T19" fmla="*/ 2147483647 h 39"/>
                <a:gd name="T20" fmla="*/ 2147483647 w 135"/>
                <a:gd name="T21" fmla="*/ 2147483647 h 39"/>
                <a:gd name="T22" fmla="*/ 2147483647 w 135"/>
                <a:gd name="T23" fmla="*/ 2147483647 h 39"/>
                <a:gd name="T24" fmla="*/ 2147483647 w 135"/>
                <a:gd name="T25" fmla="*/ 2147483647 h 39"/>
                <a:gd name="T26" fmla="*/ 0 w 135"/>
                <a:gd name="T27" fmla="*/ 2147483647 h 39"/>
                <a:gd name="T28" fmla="*/ 2147483647 w 135"/>
                <a:gd name="T29" fmla="*/ 2147483647 h 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5"/>
                <a:gd name="T46" fmla="*/ 0 h 39"/>
                <a:gd name="T47" fmla="*/ 135 w 135"/>
                <a:gd name="T48" fmla="*/ 39 h 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5" h="39">
                  <a:moveTo>
                    <a:pt x="7" y="17"/>
                  </a:moveTo>
                  <a:lnTo>
                    <a:pt x="35" y="8"/>
                  </a:lnTo>
                  <a:lnTo>
                    <a:pt x="55" y="13"/>
                  </a:lnTo>
                  <a:lnTo>
                    <a:pt x="70" y="23"/>
                  </a:lnTo>
                  <a:lnTo>
                    <a:pt x="95" y="17"/>
                  </a:lnTo>
                  <a:lnTo>
                    <a:pt x="110" y="24"/>
                  </a:lnTo>
                  <a:lnTo>
                    <a:pt x="131" y="11"/>
                  </a:lnTo>
                  <a:lnTo>
                    <a:pt x="129" y="0"/>
                  </a:lnTo>
                  <a:lnTo>
                    <a:pt x="135" y="12"/>
                  </a:lnTo>
                  <a:lnTo>
                    <a:pt x="117" y="29"/>
                  </a:lnTo>
                  <a:lnTo>
                    <a:pt x="54" y="39"/>
                  </a:lnTo>
                  <a:lnTo>
                    <a:pt x="32" y="32"/>
                  </a:lnTo>
                  <a:lnTo>
                    <a:pt x="2" y="33"/>
                  </a:lnTo>
                  <a:lnTo>
                    <a:pt x="0" y="19"/>
                  </a:lnTo>
                  <a:lnTo>
                    <a:pt x="7" y="1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5" name="Freeform 1603"/>
            <p:cNvSpPr>
              <a:spLocks/>
            </p:cNvSpPr>
            <p:nvPr/>
          </p:nvSpPr>
          <p:spPr bwMode="auto">
            <a:xfrm>
              <a:off x="7201968" y="4578847"/>
              <a:ext cx="37928" cy="19722"/>
            </a:xfrm>
            <a:custGeom>
              <a:avLst/>
              <a:gdLst>
                <a:gd name="T0" fmla="*/ 2147483647 w 76"/>
                <a:gd name="T1" fmla="*/ 0 h 44"/>
                <a:gd name="T2" fmla="*/ 2147483647 w 76"/>
                <a:gd name="T3" fmla="*/ 2147483647 h 44"/>
                <a:gd name="T4" fmla="*/ 2147483647 w 76"/>
                <a:gd name="T5" fmla="*/ 2147483647 h 44"/>
                <a:gd name="T6" fmla="*/ 2147483647 w 76"/>
                <a:gd name="T7" fmla="*/ 2147483647 h 44"/>
                <a:gd name="T8" fmla="*/ 2147483647 w 76"/>
                <a:gd name="T9" fmla="*/ 2147483647 h 44"/>
                <a:gd name="T10" fmla="*/ 2147483647 w 76"/>
                <a:gd name="T11" fmla="*/ 2147483647 h 44"/>
                <a:gd name="T12" fmla="*/ 2147483647 w 76"/>
                <a:gd name="T13" fmla="*/ 2147483647 h 44"/>
                <a:gd name="T14" fmla="*/ 0 w 76"/>
                <a:gd name="T15" fmla="*/ 2147483647 h 44"/>
                <a:gd name="T16" fmla="*/ 2147483647 w 76"/>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6"/>
                <a:gd name="T28" fmla="*/ 0 h 44"/>
                <a:gd name="T29" fmla="*/ 76 w 76"/>
                <a:gd name="T30" fmla="*/ 44 h 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6" h="44">
                  <a:moveTo>
                    <a:pt x="40" y="0"/>
                  </a:moveTo>
                  <a:lnTo>
                    <a:pt x="65" y="19"/>
                  </a:lnTo>
                  <a:lnTo>
                    <a:pt x="76" y="37"/>
                  </a:lnTo>
                  <a:lnTo>
                    <a:pt x="63" y="44"/>
                  </a:lnTo>
                  <a:lnTo>
                    <a:pt x="53" y="44"/>
                  </a:lnTo>
                  <a:lnTo>
                    <a:pt x="25" y="22"/>
                  </a:lnTo>
                  <a:lnTo>
                    <a:pt x="6" y="22"/>
                  </a:lnTo>
                  <a:lnTo>
                    <a:pt x="0" y="7"/>
                  </a:lnTo>
                  <a:lnTo>
                    <a:pt x="4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6" name="Freeform 1604"/>
            <p:cNvSpPr>
              <a:spLocks/>
            </p:cNvSpPr>
            <p:nvPr/>
          </p:nvSpPr>
          <p:spPr bwMode="auto">
            <a:xfrm>
              <a:off x="7153421" y="4551540"/>
              <a:ext cx="51582" cy="22756"/>
            </a:xfrm>
            <a:custGeom>
              <a:avLst/>
              <a:gdLst>
                <a:gd name="T0" fmla="*/ 2147483647 w 102"/>
                <a:gd name="T1" fmla="*/ 2147483647 h 43"/>
                <a:gd name="T2" fmla="*/ 2147483647 w 102"/>
                <a:gd name="T3" fmla="*/ 2147483647 h 43"/>
                <a:gd name="T4" fmla="*/ 2147483647 w 102"/>
                <a:gd name="T5" fmla="*/ 2147483647 h 43"/>
                <a:gd name="T6" fmla="*/ 2147483647 w 102"/>
                <a:gd name="T7" fmla="*/ 2147483647 h 43"/>
                <a:gd name="T8" fmla="*/ 2147483647 w 102"/>
                <a:gd name="T9" fmla="*/ 2147483647 h 43"/>
                <a:gd name="T10" fmla="*/ 2147483647 w 102"/>
                <a:gd name="T11" fmla="*/ 2147483647 h 43"/>
                <a:gd name="T12" fmla="*/ 2147483647 w 102"/>
                <a:gd name="T13" fmla="*/ 0 h 43"/>
                <a:gd name="T14" fmla="*/ 2147483647 w 102"/>
                <a:gd name="T15" fmla="*/ 2147483647 h 43"/>
                <a:gd name="T16" fmla="*/ 2147483647 w 102"/>
                <a:gd name="T17" fmla="*/ 2147483647 h 43"/>
                <a:gd name="T18" fmla="*/ 2147483647 w 102"/>
                <a:gd name="T19" fmla="*/ 2147483647 h 43"/>
                <a:gd name="T20" fmla="*/ 2147483647 w 102"/>
                <a:gd name="T21" fmla="*/ 2147483647 h 43"/>
                <a:gd name="T22" fmla="*/ 2147483647 w 102"/>
                <a:gd name="T23" fmla="*/ 2147483647 h 43"/>
                <a:gd name="T24" fmla="*/ 2147483647 w 102"/>
                <a:gd name="T25" fmla="*/ 2147483647 h 43"/>
                <a:gd name="T26" fmla="*/ 2147483647 w 102"/>
                <a:gd name="T27" fmla="*/ 2147483647 h 43"/>
                <a:gd name="T28" fmla="*/ 2147483647 w 102"/>
                <a:gd name="T29" fmla="*/ 2147483647 h 43"/>
                <a:gd name="T30" fmla="*/ 2147483647 w 102"/>
                <a:gd name="T31" fmla="*/ 2147483647 h 43"/>
                <a:gd name="T32" fmla="*/ 2147483647 w 102"/>
                <a:gd name="T33" fmla="*/ 2147483647 h 43"/>
                <a:gd name="T34" fmla="*/ 2147483647 w 102"/>
                <a:gd name="T35" fmla="*/ 2147483647 h 43"/>
                <a:gd name="T36" fmla="*/ 2147483647 w 102"/>
                <a:gd name="T37" fmla="*/ 2147483647 h 43"/>
                <a:gd name="T38" fmla="*/ 0 w 102"/>
                <a:gd name="T39" fmla="*/ 2147483647 h 43"/>
                <a:gd name="T40" fmla="*/ 2147483647 w 102"/>
                <a:gd name="T41" fmla="*/ 2147483647 h 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2"/>
                <a:gd name="T64" fmla="*/ 0 h 43"/>
                <a:gd name="T65" fmla="*/ 102 w 102"/>
                <a:gd name="T66" fmla="*/ 43 h 4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2" h="43">
                  <a:moveTo>
                    <a:pt x="12" y="15"/>
                  </a:moveTo>
                  <a:lnTo>
                    <a:pt x="34" y="16"/>
                  </a:lnTo>
                  <a:lnTo>
                    <a:pt x="47" y="27"/>
                  </a:lnTo>
                  <a:lnTo>
                    <a:pt x="60" y="23"/>
                  </a:lnTo>
                  <a:lnTo>
                    <a:pt x="45" y="11"/>
                  </a:lnTo>
                  <a:lnTo>
                    <a:pt x="43" y="4"/>
                  </a:lnTo>
                  <a:lnTo>
                    <a:pt x="49" y="0"/>
                  </a:lnTo>
                  <a:lnTo>
                    <a:pt x="62" y="11"/>
                  </a:lnTo>
                  <a:lnTo>
                    <a:pt x="76" y="9"/>
                  </a:lnTo>
                  <a:lnTo>
                    <a:pt x="81" y="19"/>
                  </a:lnTo>
                  <a:lnTo>
                    <a:pt x="90" y="9"/>
                  </a:lnTo>
                  <a:lnTo>
                    <a:pt x="102" y="27"/>
                  </a:lnTo>
                  <a:lnTo>
                    <a:pt x="91" y="26"/>
                  </a:lnTo>
                  <a:lnTo>
                    <a:pt x="90" y="31"/>
                  </a:lnTo>
                  <a:lnTo>
                    <a:pt x="80" y="33"/>
                  </a:lnTo>
                  <a:lnTo>
                    <a:pt x="71" y="27"/>
                  </a:lnTo>
                  <a:lnTo>
                    <a:pt x="37" y="40"/>
                  </a:lnTo>
                  <a:lnTo>
                    <a:pt x="10" y="43"/>
                  </a:lnTo>
                  <a:lnTo>
                    <a:pt x="3" y="40"/>
                  </a:lnTo>
                  <a:lnTo>
                    <a:pt x="0" y="24"/>
                  </a:lnTo>
                  <a:lnTo>
                    <a:pt x="12" y="1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7" name="Freeform 1605"/>
            <p:cNvSpPr>
              <a:spLocks/>
            </p:cNvSpPr>
            <p:nvPr/>
          </p:nvSpPr>
          <p:spPr bwMode="auto">
            <a:xfrm>
              <a:off x="7135216" y="4556090"/>
              <a:ext cx="15172" cy="13654"/>
            </a:xfrm>
            <a:custGeom>
              <a:avLst/>
              <a:gdLst>
                <a:gd name="T0" fmla="*/ 2147483647 w 32"/>
                <a:gd name="T1" fmla="*/ 2147483647 h 29"/>
                <a:gd name="T2" fmla="*/ 2147483647 w 32"/>
                <a:gd name="T3" fmla="*/ 0 h 29"/>
                <a:gd name="T4" fmla="*/ 2147483647 w 32"/>
                <a:gd name="T5" fmla="*/ 2147483647 h 29"/>
                <a:gd name="T6" fmla="*/ 2147483647 w 32"/>
                <a:gd name="T7" fmla="*/ 2147483647 h 29"/>
                <a:gd name="T8" fmla="*/ 0 w 32"/>
                <a:gd name="T9" fmla="*/ 2147483647 h 29"/>
                <a:gd name="T10" fmla="*/ 2147483647 w 32"/>
                <a:gd name="T11" fmla="*/ 2147483647 h 29"/>
                <a:gd name="T12" fmla="*/ 0 60000 65536"/>
                <a:gd name="T13" fmla="*/ 0 60000 65536"/>
                <a:gd name="T14" fmla="*/ 0 60000 65536"/>
                <a:gd name="T15" fmla="*/ 0 60000 65536"/>
                <a:gd name="T16" fmla="*/ 0 60000 65536"/>
                <a:gd name="T17" fmla="*/ 0 60000 65536"/>
                <a:gd name="T18" fmla="*/ 0 w 32"/>
                <a:gd name="T19" fmla="*/ 0 h 29"/>
                <a:gd name="T20" fmla="*/ 32 w 32"/>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32" h="29">
                  <a:moveTo>
                    <a:pt x="6" y="10"/>
                  </a:moveTo>
                  <a:lnTo>
                    <a:pt x="17" y="0"/>
                  </a:lnTo>
                  <a:lnTo>
                    <a:pt x="32" y="4"/>
                  </a:lnTo>
                  <a:lnTo>
                    <a:pt x="29" y="29"/>
                  </a:lnTo>
                  <a:lnTo>
                    <a:pt x="0" y="28"/>
                  </a:lnTo>
                  <a:lnTo>
                    <a:pt x="6" y="1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8" name="Freeform 1606"/>
            <p:cNvSpPr>
              <a:spLocks/>
            </p:cNvSpPr>
            <p:nvPr/>
          </p:nvSpPr>
          <p:spPr bwMode="auto">
            <a:xfrm>
              <a:off x="7104873" y="4551540"/>
              <a:ext cx="24273" cy="16688"/>
            </a:xfrm>
            <a:custGeom>
              <a:avLst/>
              <a:gdLst>
                <a:gd name="T0" fmla="*/ 2147483647 w 48"/>
                <a:gd name="T1" fmla="*/ 2147483647 h 32"/>
                <a:gd name="T2" fmla="*/ 2147483647 w 48"/>
                <a:gd name="T3" fmla="*/ 2147483647 h 32"/>
                <a:gd name="T4" fmla="*/ 2147483647 w 48"/>
                <a:gd name="T5" fmla="*/ 2147483647 h 32"/>
                <a:gd name="T6" fmla="*/ 2147483647 w 48"/>
                <a:gd name="T7" fmla="*/ 2147483647 h 32"/>
                <a:gd name="T8" fmla="*/ 2147483647 w 48"/>
                <a:gd name="T9" fmla="*/ 2147483647 h 32"/>
                <a:gd name="T10" fmla="*/ 2147483647 w 48"/>
                <a:gd name="T11" fmla="*/ 2147483647 h 32"/>
                <a:gd name="T12" fmla="*/ 2147483647 w 48"/>
                <a:gd name="T13" fmla="*/ 2147483647 h 32"/>
                <a:gd name="T14" fmla="*/ 0 w 48"/>
                <a:gd name="T15" fmla="*/ 2147483647 h 32"/>
                <a:gd name="T16" fmla="*/ 2147483647 w 48"/>
                <a:gd name="T17" fmla="*/ 0 h 32"/>
                <a:gd name="T18" fmla="*/ 2147483647 w 48"/>
                <a:gd name="T19" fmla="*/ 2147483647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32"/>
                <a:gd name="T32" fmla="*/ 48 w 48"/>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32">
                  <a:moveTo>
                    <a:pt x="20" y="1"/>
                  </a:moveTo>
                  <a:lnTo>
                    <a:pt x="35" y="1"/>
                  </a:lnTo>
                  <a:lnTo>
                    <a:pt x="47" y="10"/>
                  </a:lnTo>
                  <a:lnTo>
                    <a:pt x="48" y="16"/>
                  </a:lnTo>
                  <a:lnTo>
                    <a:pt x="34" y="24"/>
                  </a:lnTo>
                  <a:lnTo>
                    <a:pt x="29" y="32"/>
                  </a:lnTo>
                  <a:lnTo>
                    <a:pt x="16" y="15"/>
                  </a:lnTo>
                  <a:lnTo>
                    <a:pt x="0" y="10"/>
                  </a:lnTo>
                  <a:lnTo>
                    <a:pt x="1" y="0"/>
                  </a:lnTo>
                  <a:lnTo>
                    <a:pt x="20" y="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9" name="Freeform 1607"/>
            <p:cNvSpPr>
              <a:spLocks/>
            </p:cNvSpPr>
            <p:nvPr/>
          </p:nvSpPr>
          <p:spPr bwMode="auto">
            <a:xfrm>
              <a:off x="7068462" y="4525748"/>
              <a:ext cx="25791" cy="7586"/>
            </a:xfrm>
            <a:custGeom>
              <a:avLst/>
              <a:gdLst>
                <a:gd name="T0" fmla="*/ 0 w 55"/>
                <a:gd name="T1" fmla="*/ 2147483647 h 16"/>
                <a:gd name="T2" fmla="*/ 2147483647 w 55"/>
                <a:gd name="T3" fmla="*/ 0 h 16"/>
                <a:gd name="T4" fmla="*/ 2147483647 w 55"/>
                <a:gd name="T5" fmla="*/ 2147483647 h 16"/>
                <a:gd name="T6" fmla="*/ 2147483647 w 55"/>
                <a:gd name="T7" fmla="*/ 2147483647 h 16"/>
                <a:gd name="T8" fmla="*/ 2147483647 w 55"/>
                <a:gd name="T9" fmla="*/ 2147483647 h 16"/>
                <a:gd name="T10" fmla="*/ 0 w 55"/>
                <a:gd name="T11" fmla="*/ 2147483647 h 16"/>
                <a:gd name="T12" fmla="*/ 0 60000 65536"/>
                <a:gd name="T13" fmla="*/ 0 60000 65536"/>
                <a:gd name="T14" fmla="*/ 0 60000 65536"/>
                <a:gd name="T15" fmla="*/ 0 60000 65536"/>
                <a:gd name="T16" fmla="*/ 0 60000 65536"/>
                <a:gd name="T17" fmla="*/ 0 60000 65536"/>
                <a:gd name="T18" fmla="*/ 0 w 55"/>
                <a:gd name="T19" fmla="*/ 0 h 16"/>
                <a:gd name="T20" fmla="*/ 55 w 55"/>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55" h="16">
                  <a:moveTo>
                    <a:pt x="0" y="3"/>
                  </a:moveTo>
                  <a:lnTo>
                    <a:pt x="49" y="0"/>
                  </a:lnTo>
                  <a:lnTo>
                    <a:pt x="55" y="8"/>
                  </a:lnTo>
                  <a:lnTo>
                    <a:pt x="30" y="16"/>
                  </a:lnTo>
                  <a:lnTo>
                    <a:pt x="6" y="13"/>
                  </a:lnTo>
                  <a:lnTo>
                    <a:pt x="0"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0" name="Freeform 1608"/>
            <p:cNvSpPr>
              <a:spLocks/>
            </p:cNvSpPr>
            <p:nvPr/>
          </p:nvSpPr>
          <p:spPr bwMode="auto">
            <a:xfrm>
              <a:off x="7120044" y="4524232"/>
              <a:ext cx="9103" cy="4550"/>
            </a:xfrm>
            <a:custGeom>
              <a:avLst/>
              <a:gdLst>
                <a:gd name="T0" fmla="*/ 0 w 14"/>
                <a:gd name="T1" fmla="*/ 2147483647 h 10"/>
                <a:gd name="T2" fmla="*/ 2147483647 w 14"/>
                <a:gd name="T3" fmla="*/ 0 h 10"/>
                <a:gd name="T4" fmla="*/ 2147483647 w 14"/>
                <a:gd name="T5" fmla="*/ 2147483647 h 10"/>
                <a:gd name="T6" fmla="*/ 2147483647 w 14"/>
                <a:gd name="T7" fmla="*/ 2147483647 h 10"/>
                <a:gd name="T8" fmla="*/ 0 w 14"/>
                <a:gd name="T9" fmla="*/ 2147483647 h 10"/>
                <a:gd name="T10" fmla="*/ 0 60000 65536"/>
                <a:gd name="T11" fmla="*/ 0 60000 65536"/>
                <a:gd name="T12" fmla="*/ 0 60000 65536"/>
                <a:gd name="T13" fmla="*/ 0 60000 65536"/>
                <a:gd name="T14" fmla="*/ 0 60000 65536"/>
                <a:gd name="T15" fmla="*/ 0 w 14"/>
                <a:gd name="T16" fmla="*/ 0 h 10"/>
                <a:gd name="T17" fmla="*/ 14 w 14"/>
                <a:gd name="T18" fmla="*/ 10 h 10"/>
              </a:gdLst>
              <a:ahLst/>
              <a:cxnLst>
                <a:cxn ang="T10">
                  <a:pos x="T0" y="T1"/>
                </a:cxn>
                <a:cxn ang="T11">
                  <a:pos x="T2" y="T3"/>
                </a:cxn>
                <a:cxn ang="T12">
                  <a:pos x="T4" y="T5"/>
                </a:cxn>
                <a:cxn ang="T13">
                  <a:pos x="T6" y="T7"/>
                </a:cxn>
                <a:cxn ang="T14">
                  <a:pos x="T8" y="T9"/>
                </a:cxn>
              </a:cxnLst>
              <a:rect l="T15" t="T16" r="T17" b="T18"/>
              <a:pathLst>
                <a:path w="14" h="10">
                  <a:moveTo>
                    <a:pt x="0" y="1"/>
                  </a:moveTo>
                  <a:lnTo>
                    <a:pt x="11" y="0"/>
                  </a:lnTo>
                  <a:lnTo>
                    <a:pt x="14" y="6"/>
                  </a:lnTo>
                  <a:lnTo>
                    <a:pt x="4" y="10"/>
                  </a:lnTo>
                  <a:lnTo>
                    <a:pt x="0" y="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1" name="Freeform 1609"/>
            <p:cNvSpPr>
              <a:spLocks/>
            </p:cNvSpPr>
            <p:nvPr/>
          </p:nvSpPr>
          <p:spPr bwMode="auto">
            <a:xfrm>
              <a:off x="7198934" y="4343695"/>
              <a:ext cx="133506" cy="157780"/>
            </a:xfrm>
            <a:custGeom>
              <a:avLst/>
              <a:gdLst>
                <a:gd name="T0" fmla="*/ 2147483647 w 270"/>
                <a:gd name="T1" fmla="*/ 2147483647 h 315"/>
                <a:gd name="T2" fmla="*/ 2147483647 w 270"/>
                <a:gd name="T3" fmla="*/ 2147483647 h 315"/>
                <a:gd name="T4" fmla="*/ 2147483647 w 270"/>
                <a:gd name="T5" fmla="*/ 2147483647 h 315"/>
                <a:gd name="T6" fmla="*/ 2147483647 w 270"/>
                <a:gd name="T7" fmla="*/ 2147483647 h 315"/>
                <a:gd name="T8" fmla="*/ 2147483647 w 270"/>
                <a:gd name="T9" fmla="*/ 2147483647 h 315"/>
                <a:gd name="T10" fmla="*/ 2147483647 w 270"/>
                <a:gd name="T11" fmla="*/ 2147483647 h 315"/>
                <a:gd name="T12" fmla="*/ 2147483647 w 270"/>
                <a:gd name="T13" fmla="*/ 2147483647 h 315"/>
                <a:gd name="T14" fmla="*/ 2147483647 w 270"/>
                <a:gd name="T15" fmla="*/ 2147483647 h 315"/>
                <a:gd name="T16" fmla="*/ 2147483647 w 270"/>
                <a:gd name="T17" fmla="*/ 2147483647 h 315"/>
                <a:gd name="T18" fmla="*/ 2147483647 w 270"/>
                <a:gd name="T19" fmla="*/ 2147483647 h 315"/>
                <a:gd name="T20" fmla="*/ 2147483647 w 270"/>
                <a:gd name="T21" fmla="*/ 2147483647 h 315"/>
                <a:gd name="T22" fmla="*/ 2147483647 w 270"/>
                <a:gd name="T23" fmla="*/ 2147483647 h 315"/>
                <a:gd name="T24" fmla="*/ 2147483647 w 270"/>
                <a:gd name="T25" fmla="*/ 2147483647 h 315"/>
                <a:gd name="T26" fmla="*/ 2147483647 w 270"/>
                <a:gd name="T27" fmla="*/ 2147483647 h 315"/>
                <a:gd name="T28" fmla="*/ 2147483647 w 270"/>
                <a:gd name="T29" fmla="*/ 2147483647 h 315"/>
                <a:gd name="T30" fmla="*/ 2147483647 w 270"/>
                <a:gd name="T31" fmla="*/ 2147483647 h 315"/>
                <a:gd name="T32" fmla="*/ 2147483647 w 270"/>
                <a:gd name="T33" fmla="*/ 2147483647 h 315"/>
                <a:gd name="T34" fmla="*/ 2147483647 w 270"/>
                <a:gd name="T35" fmla="*/ 2147483647 h 315"/>
                <a:gd name="T36" fmla="*/ 2147483647 w 270"/>
                <a:gd name="T37" fmla="*/ 2147483647 h 315"/>
                <a:gd name="T38" fmla="*/ 2147483647 w 270"/>
                <a:gd name="T39" fmla="*/ 2147483647 h 315"/>
                <a:gd name="T40" fmla="*/ 2147483647 w 270"/>
                <a:gd name="T41" fmla="*/ 2147483647 h 315"/>
                <a:gd name="T42" fmla="*/ 2147483647 w 270"/>
                <a:gd name="T43" fmla="*/ 2147483647 h 315"/>
                <a:gd name="T44" fmla="*/ 2147483647 w 270"/>
                <a:gd name="T45" fmla="*/ 2147483647 h 315"/>
                <a:gd name="T46" fmla="*/ 2147483647 w 270"/>
                <a:gd name="T47" fmla="*/ 2147483647 h 315"/>
                <a:gd name="T48" fmla="*/ 2147483647 w 270"/>
                <a:gd name="T49" fmla="*/ 2147483647 h 315"/>
                <a:gd name="T50" fmla="*/ 2147483647 w 270"/>
                <a:gd name="T51" fmla="*/ 2147483647 h 315"/>
                <a:gd name="T52" fmla="*/ 2147483647 w 270"/>
                <a:gd name="T53" fmla="*/ 2147483647 h 315"/>
                <a:gd name="T54" fmla="*/ 2147483647 w 270"/>
                <a:gd name="T55" fmla="*/ 2147483647 h 315"/>
                <a:gd name="T56" fmla="*/ 2147483647 w 270"/>
                <a:gd name="T57" fmla="*/ 2147483647 h 315"/>
                <a:gd name="T58" fmla="*/ 2147483647 w 270"/>
                <a:gd name="T59" fmla="*/ 2147483647 h 315"/>
                <a:gd name="T60" fmla="*/ 2147483647 w 270"/>
                <a:gd name="T61" fmla="*/ 2147483647 h 315"/>
                <a:gd name="T62" fmla="*/ 2147483647 w 270"/>
                <a:gd name="T63" fmla="*/ 2147483647 h 315"/>
                <a:gd name="T64" fmla="*/ 2147483647 w 270"/>
                <a:gd name="T65" fmla="*/ 2147483647 h 315"/>
                <a:gd name="T66" fmla="*/ 2147483647 w 270"/>
                <a:gd name="T67" fmla="*/ 2147483647 h 315"/>
                <a:gd name="T68" fmla="*/ 2147483647 w 270"/>
                <a:gd name="T69" fmla="*/ 2147483647 h 315"/>
                <a:gd name="T70" fmla="*/ 2147483647 w 270"/>
                <a:gd name="T71" fmla="*/ 2147483647 h 315"/>
                <a:gd name="T72" fmla="*/ 2147483647 w 270"/>
                <a:gd name="T73" fmla="*/ 2147483647 h 315"/>
                <a:gd name="T74" fmla="*/ 2147483647 w 270"/>
                <a:gd name="T75" fmla="*/ 2147483647 h 315"/>
                <a:gd name="T76" fmla="*/ 2147483647 w 270"/>
                <a:gd name="T77" fmla="*/ 2147483647 h 315"/>
                <a:gd name="T78" fmla="*/ 2147483647 w 270"/>
                <a:gd name="T79" fmla="*/ 2147483647 h 315"/>
                <a:gd name="T80" fmla="*/ 2147483647 w 270"/>
                <a:gd name="T81" fmla="*/ 2147483647 h 315"/>
                <a:gd name="T82" fmla="*/ 2147483647 w 270"/>
                <a:gd name="T83" fmla="*/ 2147483647 h 315"/>
                <a:gd name="T84" fmla="*/ 2147483647 w 270"/>
                <a:gd name="T85" fmla="*/ 2147483647 h 31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70"/>
                <a:gd name="T130" fmla="*/ 0 h 315"/>
                <a:gd name="T131" fmla="*/ 270 w 270"/>
                <a:gd name="T132" fmla="*/ 315 h 31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70" h="315">
                  <a:moveTo>
                    <a:pt x="94" y="16"/>
                  </a:moveTo>
                  <a:lnTo>
                    <a:pt x="108" y="17"/>
                  </a:lnTo>
                  <a:lnTo>
                    <a:pt x="115" y="26"/>
                  </a:lnTo>
                  <a:lnTo>
                    <a:pt x="150" y="27"/>
                  </a:lnTo>
                  <a:lnTo>
                    <a:pt x="169" y="35"/>
                  </a:lnTo>
                  <a:lnTo>
                    <a:pt x="186" y="31"/>
                  </a:lnTo>
                  <a:lnTo>
                    <a:pt x="214" y="35"/>
                  </a:lnTo>
                  <a:lnTo>
                    <a:pt x="226" y="32"/>
                  </a:lnTo>
                  <a:lnTo>
                    <a:pt x="263" y="0"/>
                  </a:lnTo>
                  <a:lnTo>
                    <a:pt x="270" y="2"/>
                  </a:lnTo>
                  <a:lnTo>
                    <a:pt x="270" y="15"/>
                  </a:lnTo>
                  <a:lnTo>
                    <a:pt x="246" y="45"/>
                  </a:lnTo>
                  <a:lnTo>
                    <a:pt x="230" y="57"/>
                  </a:lnTo>
                  <a:lnTo>
                    <a:pt x="192" y="60"/>
                  </a:lnTo>
                  <a:lnTo>
                    <a:pt x="171" y="51"/>
                  </a:lnTo>
                  <a:lnTo>
                    <a:pt x="129" y="55"/>
                  </a:lnTo>
                  <a:lnTo>
                    <a:pt x="104" y="50"/>
                  </a:lnTo>
                  <a:lnTo>
                    <a:pt x="94" y="55"/>
                  </a:lnTo>
                  <a:lnTo>
                    <a:pt x="68" y="53"/>
                  </a:lnTo>
                  <a:lnTo>
                    <a:pt x="61" y="62"/>
                  </a:lnTo>
                  <a:lnTo>
                    <a:pt x="53" y="82"/>
                  </a:lnTo>
                  <a:lnTo>
                    <a:pt x="53" y="105"/>
                  </a:lnTo>
                  <a:lnTo>
                    <a:pt x="67" y="114"/>
                  </a:lnTo>
                  <a:lnTo>
                    <a:pt x="78" y="133"/>
                  </a:lnTo>
                  <a:lnTo>
                    <a:pt x="95" y="132"/>
                  </a:lnTo>
                  <a:lnTo>
                    <a:pt x="109" y="113"/>
                  </a:lnTo>
                  <a:lnTo>
                    <a:pt x="118" y="110"/>
                  </a:lnTo>
                  <a:lnTo>
                    <a:pt x="135" y="114"/>
                  </a:lnTo>
                  <a:lnTo>
                    <a:pt x="138" y="108"/>
                  </a:lnTo>
                  <a:lnTo>
                    <a:pt x="168" y="106"/>
                  </a:lnTo>
                  <a:lnTo>
                    <a:pt x="170" y="100"/>
                  </a:lnTo>
                  <a:lnTo>
                    <a:pt x="183" y="96"/>
                  </a:lnTo>
                  <a:lnTo>
                    <a:pt x="191" y="96"/>
                  </a:lnTo>
                  <a:lnTo>
                    <a:pt x="196" y="102"/>
                  </a:lnTo>
                  <a:lnTo>
                    <a:pt x="195" y="111"/>
                  </a:lnTo>
                  <a:lnTo>
                    <a:pt x="190" y="116"/>
                  </a:lnTo>
                  <a:lnTo>
                    <a:pt x="180" y="111"/>
                  </a:lnTo>
                  <a:lnTo>
                    <a:pt x="170" y="113"/>
                  </a:lnTo>
                  <a:lnTo>
                    <a:pt x="147" y="140"/>
                  </a:lnTo>
                  <a:lnTo>
                    <a:pt x="121" y="152"/>
                  </a:lnTo>
                  <a:lnTo>
                    <a:pt x="106" y="150"/>
                  </a:lnTo>
                  <a:lnTo>
                    <a:pt x="107" y="158"/>
                  </a:lnTo>
                  <a:lnTo>
                    <a:pt x="119" y="164"/>
                  </a:lnTo>
                  <a:lnTo>
                    <a:pt x="153" y="210"/>
                  </a:lnTo>
                  <a:lnTo>
                    <a:pt x="144" y="217"/>
                  </a:lnTo>
                  <a:lnTo>
                    <a:pt x="144" y="228"/>
                  </a:lnTo>
                  <a:lnTo>
                    <a:pt x="158" y="240"/>
                  </a:lnTo>
                  <a:lnTo>
                    <a:pt x="158" y="247"/>
                  </a:lnTo>
                  <a:lnTo>
                    <a:pt x="168" y="249"/>
                  </a:lnTo>
                  <a:lnTo>
                    <a:pt x="168" y="258"/>
                  </a:lnTo>
                  <a:lnTo>
                    <a:pt x="142" y="264"/>
                  </a:lnTo>
                  <a:lnTo>
                    <a:pt x="129" y="282"/>
                  </a:lnTo>
                  <a:lnTo>
                    <a:pt x="118" y="281"/>
                  </a:lnTo>
                  <a:lnTo>
                    <a:pt x="113" y="259"/>
                  </a:lnTo>
                  <a:lnTo>
                    <a:pt x="116" y="250"/>
                  </a:lnTo>
                  <a:lnTo>
                    <a:pt x="93" y="229"/>
                  </a:lnTo>
                  <a:lnTo>
                    <a:pt x="88" y="218"/>
                  </a:lnTo>
                  <a:lnTo>
                    <a:pt x="94" y="206"/>
                  </a:lnTo>
                  <a:lnTo>
                    <a:pt x="93" y="190"/>
                  </a:lnTo>
                  <a:lnTo>
                    <a:pt x="91" y="185"/>
                  </a:lnTo>
                  <a:lnTo>
                    <a:pt x="82" y="184"/>
                  </a:lnTo>
                  <a:lnTo>
                    <a:pt x="63" y="197"/>
                  </a:lnTo>
                  <a:lnTo>
                    <a:pt x="59" y="208"/>
                  </a:lnTo>
                  <a:lnTo>
                    <a:pt x="65" y="218"/>
                  </a:lnTo>
                  <a:lnTo>
                    <a:pt x="67" y="277"/>
                  </a:lnTo>
                  <a:lnTo>
                    <a:pt x="62" y="288"/>
                  </a:lnTo>
                  <a:lnTo>
                    <a:pt x="66" y="311"/>
                  </a:lnTo>
                  <a:lnTo>
                    <a:pt x="32" y="315"/>
                  </a:lnTo>
                  <a:lnTo>
                    <a:pt x="26" y="312"/>
                  </a:lnTo>
                  <a:lnTo>
                    <a:pt x="21" y="300"/>
                  </a:lnTo>
                  <a:lnTo>
                    <a:pt x="33" y="246"/>
                  </a:lnTo>
                  <a:lnTo>
                    <a:pt x="26" y="221"/>
                  </a:lnTo>
                  <a:lnTo>
                    <a:pt x="8" y="222"/>
                  </a:lnTo>
                  <a:lnTo>
                    <a:pt x="1" y="212"/>
                  </a:lnTo>
                  <a:lnTo>
                    <a:pt x="0" y="186"/>
                  </a:lnTo>
                  <a:lnTo>
                    <a:pt x="20" y="152"/>
                  </a:lnTo>
                  <a:lnTo>
                    <a:pt x="19" y="128"/>
                  </a:lnTo>
                  <a:lnTo>
                    <a:pt x="37" y="98"/>
                  </a:lnTo>
                  <a:lnTo>
                    <a:pt x="40" y="81"/>
                  </a:lnTo>
                  <a:lnTo>
                    <a:pt x="35" y="75"/>
                  </a:lnTo>
                  <a:lnTo>
                    <a:pt x="42" y="67"/>
                  </a:lnTo>
                  <a:lnTo>
                    <a:pt x="49" y="43"/>
                  </a:lnTo>
                  <a:lnTo>
                    <a:pt x="58" y="34"/>
                  </a:lnTo>
                  <a:lnTo>
                    <a:pt x="72" y="38"/>
                  </a:lnTo>
                  <a:lnTo>
                    <a:pt x="81" y="20"/>
                  </a:lnTo>
                  <a:lnTo>
                    <a:pt x="94" y="1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2" name="Freeform 1610"/>
            <p:cNvSpPr>
              <a:spLocks/>
            </p:cNvSpPr>
            <p:nvPr/>
          </p:nvSpPr>
          <p:spPr bwMode="auto">
            <a:xfrm>
              <a:off x="7262654" y="4489337"/>
              <a:ext cx="3034" cy="7586"/>
            </a:xfrm>
            <a:custGeom>
              <a:avLst/>
              <a:gdLst>
                <a:gd name="T0" fmla="*/ 0 w 9"/>
                <a:gd name="T1" fmla="*/ 2147483647 h 13"/>
                <a:gd name="T2" fmla="*/ 2147483647 w 9"/>
                <a:gd name="T3" fmla="*/ 0 h 13"/>
                <a:gd name="T4" fmla="*/ 2147483647 w 9"/>
                <a:gd name="T5" fmla="*/ 2147483647 h 13"/>
                <a:gd name="T6" fmla="*/ 2147483647 w 9"/>
                <a:gd name="T7" fmla="*/ 2147483647 h 13"/>
                <a:gd name="T8" fmla="*/ 0 w 9"/>
                <a:gd name="T9" fmla="*/ 2147483647 h 13"/>
                <a:gd name="T10" fmla="*/ 0 60000 65536"/>
                <a:gd name="T11" fmla="*/ 0 60000 65536"/>
                <a:gd name="T12" fmla="*/ 0 60000 65536"/>
                <a:gd name="T13" fmla="*/ 0 60000 65536"/>
                <a:gd name="T14" fmla="*/ 0 60000 65536"/>
                <a:gd name="T15" fmla="*/ 0 w 9"/>
                <a:gd name="T16" fmla="*/ 0 h 13"/>
                <a:gd name="T17" fmla="*/ 9 w 9"/>
                <a:gd name="T18" fmla="*/ 13 h 13"/>
              </a:gdLst>
              <a:ahLst/>
              <a:cxnLst>
                <a:cxn ang="T10">
                  <a:pos x="T0" y="T1"/>
                </a:cxn>
                <a:cxn ang="T11">
                  <a:pos x="T2" y="T3"/>
                </a:cxn>
                <a:cxn ang="T12">
                  <a:pos x="T4" y="T5"/>
                </a:cxn>
                <a:cxn ang="T13">
                  <a:pos x="T6" y="T7"/>
                </a:cxn>
                <a:cxn ang="T14">
                  <a:pos x="T8" y="T9"/>
                </a:cxn>
              </a:cxnLst>
              <a:rect l="T15" t="T16" r="T17" b="T18"/>
              <a:pathLst>
                <a:path w="9" h="13">
                  <a:moveTo>
                    <a:pt x="0" y="3"/>
                  </a:moveTo>
                  <a:lnTo>
                    <a:pt x="7" y="0"/>
                  </a:lnTo>
                  <a:lnTo>
                    <a:pt x="9" y="12"/>
                  </a:lnTo>
                  <a:lnTo>
                    <a:pt x="6" y="13"/>
                  </a:lnTo>
                  <a:lnTo>
                    <a:pt x="0"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3" name="Freeform 1611"/>
            <p:cNvSpPr>
              <a:spLocks/>
            </p:cNvSpPr>
            <p:nvPr/>
          </p:nvSpPr>
          <p:spPr bwMode="auto">
            <a:xfrm>
              <a:off x="7270238" y="4480235"/>
              <a:ext cx="10620" cy="15172"/>
            </a:xfrm>
            <a:custGeom>
              <a:avLst/>
              <a:gdLst>
                <a:gd name="T0" fmla="*/ 2147483647 w 16"/>
                <a:gd name="T1" fmla="*/ 2147483647 h 31"/>
                <a:gd name="T2" fmla="*/ 2147483647 w 16"/>
                <a:gd name="T3" fmla="*/ 0 h 31"/>
                <a:gd name="T4" fmla="*/ 2147483647 w 16"/>
                <a:gd name="T5" fmla="*/ 2147483647 h 31"/>
                <a:gd name="T6" fmla="*/ 0 w 16"/>
                <a:gd name="T7" fmla="*/ 2147483647 h 31"/>
                <a:gd name="T8" fmla="*/ 2147483647 w 16"/>
                <a:gd name="T9" fmla="*/ 2147483647 h 31"/>
                <a:gd name="T10" fmla="*/ 0 60000 65536"/>
                <a:gd name="T11" fmla="*/ 0 60000 65536"/>
                <a:gd name="T12" fmla="*/ 0 60000 65536"/>
                <a:gd name="T13" fmla="*/ 0 60000 65536"/>
                <a:gd name="T14" fmla="*/ 0 60000 65536"/>
                <a:gd name="T15" fmla="*/ 0 w 16"/>
                <a:gd name="T16" fmla="*/ 0 h 31"/>
                <a:gd name="T17" fmla="*/ 16 w 16"/>
                <a:gd name="T18" fmla="*/ 31 h 31"/>
              </a:gdLst>
              <a:ahLst/>
              <a:cxnLst>
                <a:cxn ang="T10">
                  <a:pos x="T0" y="T1"/>
                </a:cxn>
                <a:cxn ang="T11">
                  <a:pos x="T2" y="T3"/>
                </a:cxn>
                <a:cxn ang="T12">
                  <a:pos x="T4" y="T5"/>
                </a:cxn>
                <a:cxn ang="T13">
                  <a:pos x="T6" y="T7"/>
                </a:cxn>
                <a:cxn ang="T14">
                  <a:pos x="T8" y="T9"/>
                </a:cxn>
              </a:cxnLst>
              <a:rect l="T15" t="T16" r="T17" b="T18"/>
              <a:pathLst>
                <a:path w="16" h="31">
                  <a:moveTo>
                    <a:pt x="2" y="3"/>
                  </a:moveTo>
                  <a:lnTo>
                    <a:pt x="16" y="0"/>
                  </a:lnTo>
                  <a:lnTo>
                    <a:pt x="13" y="31"/>
                  </a:lnTo>
                  <a:lnTo>
                    <a:pt x="0" y="29"/>
                  </a:lnTo>
                  <a:lnTo>
                    <a:pt x="2"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4" name="Freeform 1612"/>
            <p:cNvSpPr>
              <a:spLocks/>
            </p:cNvSpPr>
            <p:nvPr/>
          </p:nvSpPr>
          <p:spPr bwMode="auto">
            <a:xfrm>
              <a:off x="7279341" y="4472650"/>
              <a:ext cx="10620" cy="28825"/>
            </a:xfrm>
            <a:custGeom>
              <a:avLst/>
              <a:gdLst>
                <a:gd name="T0" fmla="*/ 2147483647 w 23"/>
                <a:gd name="T1" fmla="*/ 2147483647 h 58"/>
                <a:gd name="T2" fmla="*/ 2147483647 w 23"/>
                <a:gd name="T3" fmla="*/ 0 h 58"/>
                <a:gd name="T4" fmla="*/ 2147483647 w 23"/>
                <a:gd name="T5" fmla="*/ 2147483647 h 58"/>
                <a:gd name="T6" fmla="*/ 2147483647 w 23"/>
                <a:gd name="T7" fmla="*/ 2147483647 h 58"/>
                <a:gd name="T8" fmla="*/ 2147483647 w 23"/>
                <a:gd name="T9" fmla="*/ 2147483647 h 58"/>
                <a:gd name="T10" fmla="*/ 2147483647 w 23"/>
                <a:gd name="T11" fmla="*/ 2147483647 h 58"/>
                <a:gd name="T12" fmla="*/ 0 w 23"/>
                <a:gd name="T13" fmla="*/ 2147483647 h 58"/>
                <a:gd name="T14" fmla="*/ 2147483647 w 23"/>
                <a:gd name="T15" fmla="*/ 2147483647 h 58"/>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58"/>
                <a:gd name="T26" fmla="*/ 23 w 23"/>
                <a:gd name="T27" fmla="*/ 58 h 5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58">
                  <a:moveTo>
                    <a:pt x="5" y="30"/>
                  </a:moveTo>
                  <a:lnTo>
                    <a:pt x="13" y="0"/>
                  </a:lnTo>
                  <a:lnTo>
                    <a:pt x="23" y="19"/>
                  </a:lnTo>
                  <a:lnTo>
                    <a:pt x="14" y="28"/>
                  </a:lnTo>
                  <a:lnTo>
                    <a:pt x="22" y="45"/>
                  </a:lnTo>
                  <a:lnTo>
                    <a:pt x="5" y="58"/>
                  </a:lnTo>
                  <a:lnTo>
                    <a:pt x="0" y="48"/>
                  </a:lnTo>
                  <a:lnTo>
                    <a:pt x="5" y="3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5" name="Freeform 1613"/>
            <p:cNvSpPr>
              <a:spLocks/>
            </p:cNvSpPr>
            <p:nvPr/>
          </p:nvSpPr>
          <p:spPr bwMode="auto">
            <a:xfrm>
              <a:off x="7286927" y="4465064"/>
              <a:ext cx="3034" cy="4551"/>
            </a:xfrm>
            <a:custGeom>
              <a:avLst/>
              <a:gdLst>
                <a:gd name="T0" fmla="*/ 0 w 8"/>
                <a:gd name="T1" fmla="*/ 0 h 9"/>
                <a:gd name="T2" fmla="*/ 2147483647 w 8"/>
                <a:gd name="T3" fmla="*/ 0 h 9"/>
                <a:gd name="T4" fmla="*/ 2147483647 w 8"/>
                <a:gd name="T5" fmla="*/ 2147483647 h 9"/>
                <a:gd name="T6" fmla="*/ 2147483647 w 8"/>
                <a:gd name="T7" fmla="*/ 2147483647 h 9"/>
                <a:gd name="T8" fmla="*/ 0 w 8"/>
                <a:gd name="T9" fmla="*/ 0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0" y="0"/>
                  </a:moveTo>
                  <a:lnTo>
                    <a:pt x="7" y="0"/>
                  </a:lnTo>
                  <a:lnTo>
                    <a:pt x="8" y="9"/>
                  </a:lnTo>
                  <a:lnTo>
                    <a:pt x="1" y="7"/>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6" name="Freeform 1614"/>
            <p:cNvSpPr>
              <a:spLocks/>
            </p:cNvSpPr>
            <p:nvPr/>
          </p:nvSpPr>
          <p:spPr bwMode="auto">
            <a:xfrm>
              <a:off x="7283893" y="4404379"/>
              <a:ext cx="6069" cy="9103"/>
            </a:xfrm>
            <a:custGeom>
              <a:avLst/>
              <a:gdLst>
                <a:gd name="T0" fmla="*/ 2147483647 w 14"/>
                <a:gd name="T1" fmla="*/ 0 h 18"/>
                <a:gd name="T2" fmla="*/ 2147483647 w 14"/>
                <a:gd name="T3" fmla="*/ 0 h 18"/>
                <a:gd name="T4" fmla="*/ 2147483647 w 14"/>
                <a:gd name="T5" fmla="*/ 2147483647 h 18"/>
                <a:gd name="T6" fmla="*/ 2147483647 w 14"/>
                <a:gd name="T7" fmla="*/ 2147483647 h 18"/>
                <a:gd name="T8" fmla="*/ 0 w 14"/>
                <a:gd name="T9" fmla="*/ 2147483647 h 18"/>
                <a:gd name="T10" fmla="*/ 0 w 14"/>
                <a:gd name="T11" fmla="*/ 2147483647 h 18"/>
                <a:gd name="T12" fmla="*/ 2147483647 w 14"/>
                <a:gd name="T13" fmla="*/ 0 h 18"/>
                <a:gd name="T14" fmla="*/ 0 60000 65536"/>
                <a:gd name="T15" fmla="*/ 0 60000 65536"/>
                <a:gd name="T16" fmla="*/ 0 60000 65536"/>
                <a:gd name="T17" fmla="*/ 0 60000 65536"/>
                <a:gd name="T18" fmla="*/ 0 60000 65536"/>
                <a:gd name="T19" fmla="*/ 0 60000 65536"/>
                <a:gd name="T20" fmla="*/ 0 60000 65536"/>
                <a:gd name="T21" fmla="*/ 0 w 14"/>
                <a:gd name="T22" fmla="*/ 0 h 18"/>
                <a:gd name="T23" fmla="*/ 14 w 1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8">
                  <a:moveTo>
                    <a:pt x="9" y="0"/>
                  </a:moveTo>
                  <a:lnTo>
                    <a:pt x="14" y="0"/>
                  </a:lnTo>
                  <a:lnTo>
                    <a:pt x="14" y="6"/>
                  </a:lnTo>
                  <a:lnTo>
                    <a:pt x="6" y="18"/>
                  </a:lnTo>
                  <a:lnTo>
                    <a:pt x="0" y="17"/>
                  </a:lnTo>
                  <a:lnTo>
                    <a:pt x="0" y="5"/>
                  </a:lnTo>
                  <a:lnTo>
                    <a:pt x="9"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7" name="Freeform 1615"/>
            <p:cNvSpPr>
              <a:spLocks/>
            </p:cNvSpPr>
            <p:nvPr/>
          </p:nvSpPr>
          <p:spPr bwMode="auto">
            <a:xfrm>
              <a:off x="7289961" y="4407413"/>
              <a:ext cx="7585" cy="7586"/>
            </a:xfrm>
            <a:custGeom>
              <a:avLst/>
              <a:gdLst>
                <a:gd name="T0" fmla="*/ 0 w 13"/>
                <a:gd name="T1" fmla="*/ 2147483647 h 15"/>
                <a:gd name="T2" fmla="*/ 2147483647 w 13"/>
                <a:gd name="T3" fmla="*/ 0 h 15"/>
                <a:gd name="T4" fmla="*/ 2147483647 w 13"/>
                <a:gd name="T5" fmla="*/ 2147483647 h 15"/>
                <a:gd name="T6" fmla="*/ 2147483647 w 13"/>
                <a:gd name="T7" fmla="*/ 2147483647 h 15"/>
                <a:gd name="T8" fmla="*/ 2147483647 w 13"/>
                <a:gd name="T9" fmla="*/ 2147483647 h 15"/>
                <a:gd name="T10" fmla="*/ 2147483647 w 13"/>
                <a:gd name="T11" fmla="*/ 2147483647 h 15"/>
                <a:gd name="T12" fmla="*/ 0 w 13"/>
                <a:gd name="T13" fmla="*/ 2147483647 h 15"/>
                <a:gd name="T14" fmla="*/ 0 60000 65536"/>
                <a:gd name="T15" fmla="*/ 0 60000 65536"/>
                <a:gd name="T16" fmla="*/ 0 60000 65536"/>
                <a:gd name="T17" fmla="*/ 0 60000 65536"/>
                <a:gd name="T18" fmla="*/ 0 60000 65536"/>
                <a:gd name="T19" fmla="*/ 0 60000 65536"/>
                <a:gd name="T20" fmla="*/ 0 60000 65536"/>
                <a:gd name="T21" fmla="*/ 0 w 13"/>
                <a:gd name="T22" fmla="*/ 0 h 15"/>
                <a:gd name="T23" fmla="*/ 13 w 13"/>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5">
                  <a:moveTo>
                    <a:pt x="0" y="6"/>
                  </a:moveTo>
                  <a:lnTo>
                    <a:pt x="7" y="0"/>
                  </a:lnTo>
                  <a:lnTo>
                    <a:pt x="13" y="2"/>
                  </a:lnTo>
                  <a:lnTo>
                    <a:pt x="10" y="14"/>
                  </a:lnTo>
                  <a:lnTo>
                    <a:pt x="4" y="11"/>
                  </a:lnTo>
                  <a:lnTo>
                    <a:pt x="2" y="15"/>
                  </a:lnTo>
                  <a:lnTo>
                    <a:pt x="0" y="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8" name="Freeform 1616"/>
            <p:cNvSpPr>
              <a:spLocks/>
            </p:cNvSpPr>
            <p:nvPr/>
          </p:nvSpPr>
          <p:spPr bwMode="auto">
            <a:xfrm>
              <a:off x="7314235" y="4416516"/>
              <a:ext cx="21239" cy="7586"/>
            </a:xfrm>
            <a:custGeom>
              <a:avLst/>
              <a:gdLst>
                <a:gd name="T0" fmla="*/ 0 w 37"/>
                <a:gd name="T1" fmla="*/ 0 h 15"/>
                <a:gd name="T2" fmla="*/ 2147483647 w 37"/>
                <a:gd name="T3" fmla="*/ 2147483647 h 15"/>
                <a:gd name="T4" fmla="*/ 2147483647 w 37"/>
                <a:gd name="T5" fmla="*/ 2147483647 h 15"/>
                <a:gd name="T6" fmla="*/ 2147483647 w 37"/>
                <a:gd name="T7" fmla="*/ 2147483647 h 15"/>
                <a:gd name="T8" fmla="*/ 0 w 37"/>
                <a:gd name="T9" fmla="*/ 0 h 15"/>
                <a:gd name="T10" fmla="*/ 0 60000 65536"/>
                <a:gd name="T11" fmla="*/ 0 60000 65536"/>
                <a:gd name="T12" fmla="*/ 0 60000 65536"/>
                <a:gd name="T13" fmla="*/ 0 60000 65536"/>
                <a:gd name="T14" fmla="*/ 0 60000 65536"/>
                <a:gd name="T15" fmla="*/ 0 w 37"/>
                <a:gd name="T16" fmla="*/ 0 h 15"/>
                <a:gd name="T17" fmla="*/ 37 w 37"/>
                <a:gd name="T18" fmla="*/ 15 h 15"/>
              </a:gdLst>
              <a:ahLst/>
              <a:cxnLst>
                <a:cxn ang="T10">
                  <a:pos x="T0" y="T1"/>
                </a:cxn>
                <a:cxn ang="T11">
                  <a:pos x="T2" y="T3"/>
                </a:cxn>
                <a:cxn ang="T12">
                  <a:pos x="T4" y="T5"/>
                </a:cxn>
                <a:cxn ang="T13">
                  <a:pos x="T6" y="T7"/>
                </a:cxn>
                <a:cxn ang="T14">
                  <a:pos x="T8" y="T9"/>
                </a:cxn>
              </a:cxnLst>
              <a:rect l="T15" t="T16" r="T17" b="T18"/>
              <a:pathLst>
                <a:path w="37" h="15">
                  <a:moveTo>
                    <a:pt x="0" y="0"/>
                  </a:moveTo>
                  <a:lnTo>
                    <a:pt x="37" y="6"/>
                  </a:lnTo>
                  <a:lnTo>
                    <a:pt x="9" y="15"/>
                  </a:lnTo>
                  <a:lnTo>
                    <a:pt x="4" y="14"/>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9" name="Freeform 1617"/>
            <p:cNvSpPr>
              <a:spLocks/>
            </p:cNvSpPr>
            <p:nvPr/>
          </p:nvSpPr>
          <p:spPr bwMode="auto">
            <a:xfrm>
              <a:off x="7338509" y="4418033"/>
              <a:ext cx="18206" cy="4550"/>
            </a:xfrm>
            <a:custGeom>
              <a:avLst/>
              <a:gdLst>
                <a:gd name="T0" fmla="*/ 0 w 38"/>
                <a:gd name="T1" fmla="*/ 2147483647 h 7"/>
                <a:gd name="T2" fmla="*/ 2147483647 w 38"/>
                <a:gd name="T3" fmla="*/ 0 h 7"/>
                <a:gd name="T4" fmla="*/ 2147483647 w 38"/>
                <a:gd name="T5" fmla="*/ 2147483647 h 7"/>
                <a:gd name="T6" fmla="*/ 0 w 38"/>
                <a:gd name="T7" fmla="*/ 2147483647 h 7"/>
                <a:gd name="T8" fmla="*/ 0 60000 65536"/>
                <a:gd name="T9" fmla="*/ 0 60000 65536"/>
                <a:gd name="T10" fmla="*/ 0 60000 65536"/>
                <a:gd name="T11" fmla="*/ 0 60000 65536"/>
                <a:gd name="T12" fmla="*/ 0 w 38"/>
                <a:gd name="T13" fmla="*/ 0 h 7"/>
                <a:gd name="T14" fmla="*/ 38 w 38"/>
                <a:gd name="T15" fmla="*/ 7 h 7"/>
              </a:gdLst>
              <a:ahLst/>
              <a:cxnLst>
                <a:cxn ang="T8">
                  <a:pos x="T0" y="T1"/>
                </a:cxn>
                <a:cxn ang="T9">
                  <a:pos x="T2" y="T3"/>
                </a:cxn>
                <a:cxn ang="T10">
                  <a:pos x="T4" y="T5"/>
                </a:cxn>
                <a:cxn ang="T11">
                  <a:pos x="T6" y="T7"/>
                </a:cxn>
              </a:cxnLst>
              <a:rect l="T12" t="T13" r="T14" b="T15"/>
              <a:pathLst>
                <a:path w="38" h="7">
                  <a:moveTo>
                    <a:pt x="0" y="2"/>
                  </a:moveTo>
                  <a:lnTo>
                    <a:pt x="38" y="0"/>
                  </a:lnTo>
                  <a:lnTo>
                    <a:pt x="5" y="7"/>
                  </a:lnTo>
                  <a:lnTo>
                    <a:pt x="0" y="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0" name="Freeform 1618"/>
            <p:cNvSpPr>
              <a:spLocks/>
            </p:cNvSpPr>
            <p:nvPr/>
          </p:nvSpPr>
          <p:spPr bwMode="auto">
            <a:xfrm>
              <a:off x="7349128" y="4422585"/>
              <a:ext cx="3034" cy="9103"/>
            </a:xfrm>
            <a:custGeom>
              <a:avLst/>
              <a:gdLst>
                <a:gd name="T0" fmla="*/ 0 w 6"/>
                <a:gd name="T1" fmla="*/ 2147483647 h 20"/>
                <a:gd name="T2" fmla="*/ 2147483647 w 6"/>
                <a:gd name="T3" fmla="*/ 0 h 20"/>
                <a:gd name="T4" fmla="*/ 2147483647 w 6"/>
                <a:gd name="T5" fmla="*/ 2147483647 h 20"/>
                <a:gd name="T6" fmla="*/ 0 w 6"/>
                <a:gd name="T7" fmla="*/ 2147483647 h 20"/>
                <a:gd name="T8" fmla="*/ 0 60000 65536"/>
                <a:gd name="T9" fmla="*/ 0 60000 65536"/>
                <a:gd name="T10" fmla="*/ 0 60000 65536"/>
                <a:gd name="T11" fmla="*/ 0 60000 65536"/>
                <a:gd name="T12" fmla="*/ 0 w 6"/>
                <a:gd name="T13" fmla="*/ 0 h 20"/>
                <a:gd name="T14" fmla="*/ 6 w 6"/>
                <a:gd name="T15" fmla="*/ 20 h 20"/>
              </a:gdLst>
              <a:ahLst/>
              <a:cxnLst>
                <a:cxn ang="T8">
                  <a:pos x="T0" y="T1"/>
                </a:cxn>
                <a:cxn ang="T9">
                  <a:pos x="T2" y="T3"/>
                </a:cxn>
                <a:cxn ang="T10">
                  <a:pos x="T4" y="T5"/>
                </a:cxn>
                <a:cxn ang="T11">
                  <a:pos x="T6" y="T7"/>
                </a:cxn>
              </a:cxnLst>
              <a:rect l="T12" t="T13" r="T14" b="T15"/>
              <a:pathLst>
                <a:path w="6" h="20">
                  <a:moveTo>
                    <a:pt x="0" y="2"/>
                  </a:moveTo>
                  <a:lnTo>
                    <a:pt x="2" y="0"/>
                  </a:lnTo>
                  <a:lnTo>
                    <a:pt x="6" y="20"/>
                  </a:lnTo>
                  <a:lnTo>
                    <a:pt x="0" y="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1" name="Freeform 1619"/>
            <p:cNvSpPr>
              <a:spLocks/>
            </p:cNvSpPr>
            <p:nvPr/>
          </p:nvSpPr>
          <p:spPr bwMode="auto">
            <a:xfrm>
              <a:off x="7350645" y="4443824"/>
              <a:ext cx="24273" cy="18206"/>
            </a:xfrm>
            <a:custGeom>
              <a:avLst/>
              <a:gdLst>
                <a:gd name="T0" fmla="*/ 0 w 50"/>
                <a:gd name="T1" fmla="*/ 2147483647 h 36"/>
                <a:gd name="T2" fmla="*/ 2147483647 w 50"/>
                <a:gd name="T3" fmla="*/ 2147483647 h 36"/>
                <a:gd name="T4" fmla="*/ 2147483647 w 50"/>
                <a:gd name="T5" fmla="*/ 0 h 36"/>
                <a:gd name="T6" fmla="*/ 2147483647 w 50"/>
                <a:gd name="T7" fmla="*/ 2147483647 h 36"/>
                <a:gd name="T8" fmla="*/ 2147483647 w 50"/>
                <a:gd name="T9" fmla="*/ 2147483647 h 36"/>
                <a:gd name="T10" fmla="*/ 2147483647 w 50"/>
                <a:gd name="T11" fmla="*/ 2147483647 h 36"/>
                <a:gd name="T12" fmla="*/ 2147483647 w 50"/>
                <a:gd name="T13" fmla="*/ 2147483647 h 36"/>
                <a:gd name="T14" fmla="*/ 2147483647 w 50"/>
                <a:gd name="T15" fmla="*/ 2147483647 h 36"/>
                <a:gd name="T16" fmla="*/ 2147483647 w 50"/>
                <a:gd name="T17" fmla="*/ 2147483647 h 36"/>
                <a:gd name="T18" fmla="*/ 0 w 50"/>
                <a:gd name="T19" fmla="*/ 2147483647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36"/>
                <a:gd name="T32" fmla="*/ 50 w 50"/>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36">
                  <a:moveTo>
                    <a:pt x="0" y="3"/>
                  </a:moveTo>
                  <a:lnTo>
                    <a:pt x="3" y="7"/>
                  </a:lnTo>
                  <a:lnTo>
                    <a:pt x="29" y="0"/>
                  </a:lnTo>
                  <a:lnTo>
                    <a:pt x="48" y="13"/>
                  </a:lnTo>
                  <a:lnTo>
                    <a:pt x="50" y="23"/>
                  </a:lnTo>
                  <a:lnTo>
                    <a:pt x="47" y="29"/>
                  </a:lnTo>
                  <a:lnTo>
                    <a:pt x="31" y="36"/>
                  </a:lnTo>
                  <a:lnTo>
                    <a:pt x="21" y="33"/>
                  </a:lnTo>
                  <a:lnTo>
                    <a:pt x="6" y="22"/>
                  </a:lnTo>
                  <a:lnTo>
                    <a:pt x="0"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2" name="Freeform 1620"/>
            <p:cNvSpPr>
              <a:spLocks/>
            </p:cNvSpPr>
            <p:nvPr/>
          </p:nvSpPr>
          <p:spPr bwMode="auto">
            <a:xfrm>
              <a:off x="7367333" y="4283010"/>
              <a:ext cx="3034" cy="12137"/>
            </a:xfrm>
            <a:custGeom>
              <a:avLst/>
              <a:gdLst>
                <a:gd name="T0" fmla="*/ 0 w 5"/>
                <a:gd name="T1" fmla="*/ 0 h 22"/>
                <a:gd name="T2" fmla="*/ 2147483647 w 5"/>
                <a:gd name="T3" fmla="*/ 2147483647 h 22"/>
                <a:gd name="T4" fmla="*/ 2147483647 w 5"/>
                <a:gd name="T5" fmla="*/ 2147483647 h 22"/>
                <a:gd name="T6" fmla="*/ 0 w 5"/>
                <a:gd name="T7" fmla="*/ 0 h 22"/>
                <a:gd name="T8" fmla="*/ 0 60000 65536"/>
                <a:gd name="T9" fmla="*/ 0 60000 65536"/>
                <a:gd name="T10" fmla="*/ 0 60000 65536"/>
                <a:gd name="T11" fmla="*/ 0 60000 65536"/>
                <a:gd name="T12" fmla="*/ 0 w 5"/>
                <a:gd name="T13" fmla="*/ 0 h 22"/>
                <a:gd name="T14" fmla="*/ 5 w 5"/>
                <a:gd name="T15" fmla="*/ 22 h 22"/>
              </a:gdLst>
              <a:ahLst/>
              <a:cxnLst>
                <a:cxn ang="T8">
                  <a:pos x="T0" y="T1"/>
                </a:cxn>
                <a:cxn ang="T9">
                  <a:pos x="T2" y="T3"/>
                </a:cxn>
                <a:cxn ang="T10">
                  <a:pos x="T4" y="T5"/>
                </a:cxn>
                <a:cxn ang="T11">
                  <a:pos x="T6" y="T7"/>
                </a:cxn>
              </a:cxnLst>
              <a:rect l="T12" t="T13" r="T14" b="T15"/>
              <a:pathLst>
                <a:path w="5" h="22">
                  <a:moveTo>
                    <a:pt x="0" y="0"/>
                  </a:moveTo>
                  <a:lnTo>
                    <a:pt x="5" y="12"/>
                  </a:lnTo>
                  <a:lnTo>
                    <a:pt x="2" y="22"/>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3" name="Freeform 1621"/>
            <p:cNvSpPr>
              <a:spLocks/>
            </p:cNvSpPr>
            <p:nvPr/>
          </p:nvSpPr>
          <p:spPr bwMode="auto">
            <a:xfrm>
              <a:off x="7399193" y="4323973"/>
              <a:ext cx="7585" cy="13653"/>
            </a:xfrm>
            <a:custGeom>
              <a:avLst/>
              <a:gdLst>
                <a:gd name="T0" fmla="*/ 2147483647 w 16"/>
                <a:gd name="T1" fmla="*/ 0 h 26"/>
                <a:gd name="T2" fmla="*/ 2147483647 w 16"/>
                <a:gd name="T3" fmla="*/ 2147483647 h 26"/>
                <a:gd name="T4" fmla="*/ 2147483647 w 16"/>
                <a:gd name="T5" fmla="*/ 2147483647 h 26"/>
                <a:gd name="T6" fmla="*/ 2147483647 w 16"/>
                <a:gd name="T7" fmla="*/ 2147483647 h 26"/>
                <a:gd name="T8" fmla="*/ 0 w 16"/>
                <a:gd name="T9" fmla="*/ 2147483647 h 26"/>
                <a:gd name="T10" fmla="*/ 2147483647 w 16"/>
                <a:gd name="T11" fmla="*/ 0 h 26"/>
                <a:gd name="T12" fmla="*/ 0 60000 65536"/>
                <a:gd name="T13" fmla="*/ 0 60000 65536"/>
                <a:gd name="T14" fmla="*/ 0 60000 65536"/>
                <a:gd name="T15" fmla="*/ 0 60000 65536"/>
                <a:gd name="T16" fmla="*/ 0 60000 65536"/>
                <a:gd name="T17" fmla="*/ 0 60000 65536"/>
                <a:gd name="T18" fmla="*/ 0 w 16"/>
                <a:gd name="T19" fmla="*/ 0 h 26"/>
                <a:gd name="T20" fmla="*/ 16 w 16"/>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6" h="26">
                  <a:moveTo>
                    <a:pt x="12" y="0"/>
                  </a:moveTo>
                  <a:lnTo>
                    <a:pt x="16" y="15"/>
                  </a:lnTo>
                  <a:lnTo>
                    <a:pt x="10" y="26"/>
                  </a:lnTo>
                  <a:lnTo>
                    <a:pt x="2" y="26"/>
                  </a:lnTo>
                  <a:lnTo>
                    <a:pt x="0" y="9"/>
                  </a:lnTo>
                  <a:lnTo>
                    <a:pt x="12"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4" name="Freeform 1622"/>
            <p:cNvSpPr>
              <a:spLocks/>
            </p:cNvSpPr>
            <p:nvPr/>
          </p:nvSpPr>
          <p:spPr bwMode="auto">
            <a:xfrm>
              <a:off x="7377954" y="4333075"/>
              <a:ext cx="33376" cy="66753"/>
            </a:xfrm>
            <a:custGeom>
              <a:avLst/>
              <a:gdLst>
                <a:gd name="T0" fmla="*/ 2147483647 w 62"/>
                <a:gd name="T1" fmla="*/ 0 h 133"/>
                <a:gd name="T2" fmla="*/ 2147483647 w 62"/>
                <a:gd name="T3" fmla="*/ 2147483647 h 133"/>
                <a:gd name="T4" fmla="*/ 2147483647 w 62"/>
                <a:gd name="T5" fmla="*/ 2147483647 h 133"/>
                <a:gd name="T6" fmla="*/ 2147483647 w 62"/>
                <a:gd name="T7" fmla="*/ 2147483647 h 133"/>
                <a:gd name="T8" fmla="*/ 2147483647 w 62"/>
                <a:gd name="T9" fmla="*/ 2147483647 h 133"/>
                <a:gd name="T10" fmla="*/ 2147483647 w 62"/>
                <a:gd name="T11" fmla="*/ 2147483647 h 133"/>
                <a:gd name="T12" fmla="*/ 2147483647 w 62"/>
                <a:gd name="T13" fmla="*/ 2147483647 h 133"/>
                <a:gd name="T14" fmla="*/ 2147483647 w 62"/>
                <a:gd name="T15" fmla="*/ 2147483647 h 133"/>
                <a:gd name="T16" fmla="*/ 2147483647 w 62"/>
                <a:gd name="T17" fmla="*/ 2147483647 h 133"/>
                <a:gd name="T18" fmla="*/ 2147483647 w 62"/>
                <a:gd name="T19" fmla="*/ 2147483647 h 133"/>
                <a:gd name="T20" fmla="*/ 2147483647 w 62"/>
                <a:gd name="T21" fmla="*/ 2147483647 h 133"/>
                <a:gd name="T22" fmla="*/ 2147483647 w 62"/>
                <a:gd name="T23" fmla="*/ 2147483647 h 133"/>
                <a:gd name="T24" fmla="*/ 2147483647 w 62"/>
                <a:gd name="T25" fmla="*/ 2147483647 h 133"/>
                <a:gd name="T26" fmla="*/ 2147483647 w 62"/>
                <a:gd name="T27" fmla="*/ 2147483647 h 133"/>
                <a:gd name="T28" fmla="*/ 2147483647 w 62"/>
                <a:gd name="T29" fmla="*/ 2147483647 h 133"/>
                <a:gd name="T30" fmla="*/ 2147483647 w 62"/>
                <a:gd name="T31" fmla="*/ 2147483647 h 133"/>
                <a:gd name="T32" fmla="*/ 2147483647 w 62"/>
                <a:gd name="T33" fmla="*/ 2147483647 h 133"/>
                <a:gd name="T34" fmla="*/ 2147483647 w 62"/>
                <a:gd name="T35" fmla="*/ 2147483647 h 133"/>
                <a:gd name="T36" fmla="*/ 2147483647 w 62"/>
                <a:gd name="T37" fmla="*/ 2147483647 h 133"/>
                <a:gd name="T38" fmla="*/ 2147483647 w 62"/>
                <a:gd name="T39" fmla="*/ 2147483647 h 133"/>
                <a:gd name="T40" fmla="*/ 2147483647 w 62"/>
                <a:gd name="T41" fmla="*/ 2147483647 h 133"/>
                <a:gd name="T42" fmla="*/ 0 w 62"/>
                <a:gd name="T43" fmla="*/ 2147483647 h 133"/>
                <a:gd name="T44" fmla="*/ 2147483647 w 62"/>
                <a:gd name="T45" fmla="*/ 2147483647 h 133"/>
                <a:gd name="T46" fmla="*/ 2147483647 w 62"/>
                <a:gd name="T47" fmla="*/ 0 h 13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2"/>
                <a:gd name="T73" fmla="*/ 0 h 133"/>
                <a:gd name="T74" fmla="*/ 62 w 62"/>
                <a:gd name="T75" fmla="*/ 133 h 13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2" h="133">
                  <a:moveTo>
                    <a:pt x="24" y="0"/>
                  </a:moveTo>
                  <a:lnTo>
                    <a:pt x="28" y="4"/>
                  </a:lnTo>
                  <a:lnTo>
                    <a:pt x="21" y="16"/>
                  </a:lnTo>
                  <a:lnTo>
                    <a:pt x="27" y="28"/>
                  </a:lnTo>
                  <a:lnTo>
                    <a:pt x="27" y="41"/>
                  </a:lnTo>
                  <a:lnTo>
                    <a:pt x="12" y="57"/>
                  </a:lnTo>
                  <a:lnTo>
                    <a:pt x="18" y="58"/>
                  </a:lnTo>
                  <a:lnTo>
                    <a:pt x="44" y="31"/>
                  </a:lnTo>
                  <a:lnTo>
                    <a:pt x="52" y="30"/>
                  </a:lnTo>
                  <a:lnTo>
                    <a:pt x="58" y="38"/>
                  </a:lnTo>
                  <a:lnTo>
                    <a:pt x="58" y="48"/>
                  </a:lnTo>
                  <a:lnTo>
                    <a:pt x="41" y="63"/>
                  </a:lnTo>
                  <a:lnTo>
                    <a:pt x="54" y="71"/>
                  </a:lnTo>
                  <a:lnTo>
                    <a:pt x="62" y="84"/>
                  </a:lnTo>
                  <a:lnTo>
                    <a:pt x="29" y="74"/>
                  </a:lnTo>
                  <a:lnTo>
                    <a:pt x="25" y="79"/>
                  </a:lnTo>
                  <a:lnTo>
                    <a:pt x="25" y="107"/>
                  </a:lnTo>
                  <a:lnTo>
                    <a:pt x="43" y="132"/>
                  </a:lnTo>
                  <a:lnTo>
                    <a:pt x="39" y="133"/>
                  </a:lnTo>
                  <a:lnTo>
                    <a:pt x="17" y="107"/>
                  </a:lnTo>
                  <a:lnTo>
                    <a:pt x="10" y="62"/>
                  </a:lnTo>
                  <a:lnTo>
                    <a:pt x="0" y="46"/>
                  </a:lnTo>
                  <a:lnTo>
                    <a:pt x="8" y="19"/>
                  </a:lnTo>
                  <a:lnTo>
                    <a:pt x="24"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5" name="Freeform 1623"/>
            <p:cNvSpPr>
              <a:spLocks/>
            </p:cNvSpPr>
            <p:nvPr/>
          </p:nvSpPr>
          <p:spPr bwMode="auto">
            <a:xfrm>
              <a:off x="7379470" y="4387691"/>
              <a:ext cx="10620" cy="10619"/>
            </a:xfrm>
            <a:custGeom>
              <a:avLst/>
              <a:gdLst>
                <a:gd name="T0" fmla="*/ 0 w 21"/>
                <a:gd name="T1" fmla="*/ 0 h 22"/>
                <a:gd name="T2" fmla="*/ 2147483647 w 21"/>
                <a:gd name="T3" fmla="*/ 0 h 22"/>
                <a:gd name="T4" fmla="*/ 2147483647 w 21"/>
                <a:gd name="T5" fmla="*/ 2147483647 h 22"/>
                <a:gd name="T6" fmla="*/ 2147483647 w 21"/>
                <a:gd name="T7" fmla="*/ 2147483647 h 22"/>
                <a:gd name="T8" fmla="*/ 2147483647 w 21"/>
                <a:gd name="T9" fmla="*/ 2147483647 h 22"/>
                <a:gd name="T10" fmla="*/ 0 w 21"/>
                <a:gd name="T11" fmla="*/ 0 h 22"/>
                <a:gd name="T12" fmla="*/ 0 60000 65536"/>
                <a:gd name="T13" fmla="*/ 0 60000 65536"/>
                <a:gd name="T14" fmla="*/ 0 60000 65536"/>
                <a:gd name="T15" fmla="*/ 0 60000 65536"/>
                <a:gd name="T16" fmla="*/ 0 60000 65536"/>
                <a:gd name="T17" fmla="*/ 0 60000 65536"/>
                <a:gd name="T18" fmla="*/ 0 w 21"/>
                <a:gd name="T19" fmla="*/ 0 h 22"/>
                <a:gd name="T20" fmla="*/ 21 w 2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1" h="22">
                  <a:moveTo>
                    <a:pt x="0" y="0"/>
                  </a:moveTo>
                  <a:lnTo>
                    <a:pt x="8" y="0"/>
                  </a:lnTo>
                  <a:lnTo>
                    <a:pt x="21" y="18"/>
                  </a:lnTo>
                  <a:lnTo>
                    <a:pt x="19" y="22"/>
                  </a:lnTo>
                  <a:lnTo>
                    <a:pt x="8" y="19"/>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6" name="Freeform 1624"/>
            <p:cNvSpPr>
              <a:spLocks/>
            </p:cNvSpPr>
            <p:nvPr/>
          </p:nvSpPr>
          <p:spPr bwMode="auto">
            <a:xfrm>
              <a:off x="7377954" y="4410448"/>
              <a:ext cx="18206" cy="7586"/>
            </a:xfrm>
            <a:custGeom>
              <a:avLst/>
              <a:gdLst>
                <a:gd name="T0" fmla="*/ 0 w 33"/>
                <a:gd name="T1" fmla="*/ 2147483647 h 14"/>
                <a:gd name="T2" fmla="*/ 2147483647 w 33"/>
                <a:gd name="T3" fmla="*/ 0 h 14"/>
                <a:gd name="T4" fmla="*/ 2147483647 w 33"/>
                <a:gd name="T5" fmla="*/ 2147483647 h 14"/>
                <a:gd name="T6" fmla="*/ 2147483647 w 33"/>
                <a:gd name="T7" fmla="*/ 2147483647 h 14"/>
                <a:gd name="T8" fmla="*/ 2147483647 w 33"/>
                <a:gd name="T9" fmla="*/ 2147483647 h 14"/>
                <a:gd name="T10" fmla="*/ 0 w 33"/>
                <a:gd name="T11" fmla="*/ 2147483647 h 14"/>
                <a:gd name="T12" fmla="*/ 0 w 33"/>
                <a:gd name="T13" fmla="*/ 2147483647 h 14"/>
                <a:gd name="T14" fmla="*/ 0 60000 65536"/>
                <a:gd name="T15" fmla="*/ 0 60000 65536"/>
                <a:gd name="T16" fmla="*/ 0 60000 65536"/>
                <a:gd name="T17" fmla="*/ 0 60000 65536"/>
                <a:gd name="T18" fmla="*/ 0 60000 65536"/>
                <a:gd name="T19" fmla="*/ 0 60000 65536"/>
                <a:gd name="T20" fmla="*/ 0 60000 65536"/>
                <a:gd name="T21" fmla="*/ 0 w 33"/>
                <a:gd name="T22" fmla="*/ 0 h 14"/>
                <a:gd name="T23" fmla="*/ 33 w 33"/>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14">
                  <a:moveTo>
                    <a:pt x="0" y="2"/>
                  </a:moveTo>
                  <a:lnTo>
                    <a:pt x="17" y="0"/>
                  </a:lnTo>
                  <a:lnTo>
                    <a:pt x="33" y="8"/>
                  </a:lnTo>
                  <a:lnTo>
                    <a:pt x="31" y="12"/>
                  </a:lnTo>
                  <a:lnTo>
                    <a:pt x="7" y="14"/>
                  </a:lnTo>
                  <a:lnTo>
                    <a:pt x="0" y="11"/>
                  </a:lnTo>
                  <a:lnTo>
                    <a:pt x="0" y="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7" name="Freeform 1625"/>
            <p:cNvSpPr>
              <a:spLocks/>
            </p:cNvSpPr>
            <p:nvPr/>
          </p:nvSpPr>
          <p:spPr bwMode="auto">
            <a:xfrm>
              <a:off x="7396159" y="4454444"/>
              <a:ext cx="3034" cy="6069"/>
            </a:xfrm>
            <a:custGeom>
              <a:avLst/>
              <a:gdLst>
                <a:gd name="T0" fmla="*/ 2147483647 w 11"/>
                <a:gd name="T1" fmla="*/ 2147483647 h 13"/>
                <a:gd name="T2" fmla="*/ 0 w 11"/>
                <a:gd name="T3" fmla="*/ 2147483647 h 13"/>
                <a:gd name="T4" fmla="*/ 2147483647 w 11"/>
                <a:gd name="T5" fmla="*/ 0 h 13"/>
                <a:gd name="T6" fmla="*/ 2147483647 w 11"/>
                <a:gd name="T7" fmla="*/ 2147483647 h 13"/>
                <a:gd name="T8" fmla="*/ 2147483647 w 11"/>
                <a:gd name="T9" fmla="*/ 2147483647 h 13"/>
                <a:gd name="T10" fmla="*/ 0 60000 65536"/>
                <a:gd name="T11" fmla="*/ 0 60000 65536"/>
                <a:gd name="T12" fmla="*/ 0 60000 65536"/>
                <a:gd name="T13" fmla="*/ 0 60000 65536"/>
                <a:gd name="T14" fmla="*/ 0 60000 65536"/>
                <a:gd name="T15" fmla="*/ 0 w 11"/>
                <a:gd name="T16" fmla="*/ 0 h 13"/>
                <a:gd name="T17" fmla="*/ 11 w 11"/>
                <a:gd name="T18" fmla="*/ 13 h 13"/>
              </a:gdLst>
              <a:ahLst/>
              <a:cxnLst>
                <a:cxn ang="T10">
                  <a:pos x="T0" y="T1"/>
                </a:cxn>
                <a:cxn ang="T11">
                  <a:pos x="T2" y="T3"/>
                </a:cxn>
                <a:cxn ang="T12">
                  <a:pos x="T4" y="T5"/>
                </a:cxn>
                <a:cxn ang="T13">
                  <a:pos x="T6" y="T7"/>
                </a:cxn>
                <a:cxn ang="T14">
                  <a:pos x="T8" y="T9"/>
                </a:cxn>
              </a:cxnLst>
              <a:rect l="T15" t="T16" r="T17" b="T18"/>
              <a:pathLst>
                <a:path w="11" h="13">
                  <a:moveTo>
                    <a:pt x="1" y="13"/>
                  </a:moveTo>
                  <a:lnTo>
                    <a:pt x="0" y="5"/>
                  </a:lnTo>
                  <a:lnTo>
                    <a:pt x="11" y="0"/>
                  </a:lnTo>
                  <a:lnTo>
                    <a:pt x="9" y="10"/>
                  </a:lnTo>
                  <a:lnTo>
                    <a:pt x="1" y="1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8" name="Freeform 1626"/>
            <p:cNvSpPr>
              <a:spLocks/>
            </p:cNvSpPr>
            <p:nvPr/>
          </p:nvSpPr>
          <p:spPr bwMode="auto">
            <a:xfrm>
              <a:off x="8488481" y="4562159"/>
              <a:ext cx="1516" cy="3034"/>
            </a:xfrm>
            <a:custGeom>
              <a:avLst/>
              <a:gdLst>
                <a:gd name="T0" fmla="*/ 2147483647 w 1"/>
                <a:gd name="T1" fmla="*/ 0 h 6"/>
                <a:gd name="T2" fmla="*/ 0 w 1"/>
                <a:gd name="T3" fmla="*/ 2147483647 h 6"/>
                <a:gd name="T4" fmla="*/ 2147483647 w 1"/>
                <a:gd name="T5" fmla="*/ 0 h 6"/>
                <a:gd name="T6" fmla="*/ 0 60000 65536"/>
                <a:gd name="T7" fmla="*/ 0 60000 65536"/>
                <a:gd name="T8" fmla="*/ 0 60000 65536"/>
                <a:gd name="T9" fmla="*/ 0 w 1"/>
                <a:gd name="T10" fmla="*/ 0 h 6"/>
                <a:gd name="T11" fmla="*/ 1 w 1"/>
                <a:gd name="T12" fmla="*/ 6 h 6"/>
              </a:gdLst>
              <a:ahLst/>
              <a:cxnLst>
                <a:cxn ang="T6">
                  <a:pos x="T0" y="T1"/>
                </a:cxn>
                <a:cxn ang="T7">
                  <a:pos x="T2" y="T3"/>
                </a:cxn>
                <a:cxn ang="T8">
                  <a:pos x="T4" y="T5"/>
                </a:cxn>
              </a:cxnLst>
              <a:rect l="T9" t="T10" r="T11" b="T12"/>
              <a:pathLst>
                <a:path w="1" h="6">
                  <a:moveTo>
                    <a:pt x="1" y="0"/>
                  </a:moveTo>
                  <a:lnTo>
                    <a:pt x="0" y="6"/>
                  </a:lnTo>
                  <a:lnTo>
                    <a:pt x="1"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9" name="Freeform 1627"/>
            <p:cNvSpPr>
              <a:spLocks/>
            </p:cNvSpPr>
            <p:nvPr/>
          </p:nvSpPr>
          <p:spPr bwMode="auto">
            <a:xfrm>
              <a:off x="8203264" y="4606156"/>
              <a:ext cx="6069" cy="6069"/>
            </a:xfrm>
            <a:custGeom>
              <a:avLst/>
              <a:gdLst>
                <a:gd name="T0" fmla="*/ 0 w 15"/>
                <a:gd name="T1" fmla="*/ 2147483647 h 10"/>
                <a:gd name="T2" fmla="*/ 2147483647 w 15"/>
                <a:gd name="T3" fmla="*/ 0 h 10"/>
                <a:gd name="T4" fmla="*/ 2147483647 w 15"/>
                <a:gd name="T5" fmla="*/ 2147483647 h 10"/>
                <a:gd name="T6" fmla="*/ 2147483647 w 15"/>
                <a:gd name="T7" fmla="*/ 2147483647 h 10"/>
                <a:gd name="T8" fmla="*/ 2147483647 w 15"/>
                <a:gd name="T9" fmla="*/ 2147483647 h 10"/>
                <a:gd name="T10" fmla="*/ 0 w 15"/>
                <a:gd name="T11" fmla="*/ 2147483647 h 10"/>
                <a:gd name="T12" fmla="*/ 0 60000 65536"/>
                <a:gd name="T13" fmla="*/ 0 60000 65536"/>
                <a:gd name="T14" fmla="*/ 0 60000 65536"/>
                <a:gd name="T15" fmla="*/ 0 60000 65536"/>
                <a:gd name="T16" fmla="*/ 0 60000 65536"/>
                <a:gd name="T17" fmla="*/ 0 60000 65536"/>
                <a:gd name="T18" fmla="*/ 0 w 15"/>
                <a:gd name="T19" fmla="*/ 0 h 10"/>
                <a:gd name="T20" fmla="*/ 15 w 15"/>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5" h="10">
                  <a:moveTo>
                    <a:pt x="0" y="7"/>
                  </a:moveTo>
                  <a:lnTo>
                    <a:pt x="5" y="0"/>
                  </a:lnTo>
                  <a:lnTo>
                    <a:pt x="14" y="3"/>
                  </a:lnTo>
                  <a:lnTo>
                    <a:pt x="15" y="6"/>
                  </a:lnTo>
                  <a:lnTo>
                    <a:pt x="4" y="10"/>
                  </a:lnTo>
                  <a:lnTo>
                    <a:pt x="0" y="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0" name="Freeform 1628"/>
            <p:cNvSpPr>
              <a:spLocks/>
            </p:cNvSpPr>
            <p:nvPr/>
          </p:nvSpPr>
          <p:spPr bwMode="auto">
            <a:xfrm>
              <a:off x="7139766" y="4449893"/>
              <a:ext cx="4551" cy="15172"/>
            </a:xfrm>
            <a:custGeom>
              <a:avLst/>
              <a:gdLst>
                <a:gd name="T0" fmla="*/ 2147483647 w 11"/>
                <a:gd name="T1" fmla="*/ 0 h 31"/>
                <a:gd name="T2" fmla="*/ 2147483647 w 11"/>
                <a:gd name="T3" fmla="*/ 2147483647 h 31"/>
                <a:gd name="T4" fmla="*/ 2147483647 w 11"/>
                <a:gd name="T5" fmla="*/ 2147483647 h 31"/>
                <a:gd name="T6" fmla="*/ 0 w 11"/>
                <a:gd name="T7" fmla="*/ 2147483647 h 31"/>
                <a:gd name="T8" fmla="*/ 2147483647 w 11"/>
                <a:gd name="T9" fmla="*/ 0 h 31"/>
                <a:gd name="T10" fmla="*/ 0 60000 65536"/>
                <a:gd name="T11" fmla="*/ 0 60000 65536"/>
                <a:gd name="T12" fmla="*/ 0 60000 65536"/>
                <a:gd name="T13" fmla="*/ 0 60000 65536"/>
                <a:gd name="T14" fmla="*/ 0 60000 65536"/>
                <a:gd name="T15" fmla="*/ 0 w 11"/>
                <a:gd name="T16" fmla="*/ 0 h 31"/>
                <a:gd name="T17" fmla="*/ 11 w 11"/>
                <a:gd name="T18" fmla="*/ 31 h 31"/>
              </a:gdLst>
              <a:ahLst/>
              <a:cxnLst>
                <a:cxn ang="T10">
                  <a:pos x="T0" y="T1"/>
                </a:cxn>
                <a:cxn ang="T11">
                  <a:pos x="T2" y="T3"/>
                </a:cxn>
                <a:cxn ang="T12">
                  <a:pos x="T4" y="T5"/>
                </a:cxn>
                <a:cxn ang="T13">
                  <a:pos x="T6" y="T7"/>
                </a:cxn>
                <a:cxn ang="T14">
                  <a:pos x="T8" y="T9"/>
                </a:cxn>
              </a:cxnLst>
              <a:rect l="T15" t="T16" r="T17" b="T18"/>
              <a:pathLst>
                <a:path w="11" h="31">
                  <a:moveTo>
                    <a:pt x="6" y="0"/>
                  </a:moveTo>
                  <a:lnTo>
                    <a:pt x="11" y="25"/>
                  </a:lnTo>
                  <a:lnTo>
                    <a:pt x="2" y="31"/>
                  </a:lnTo>
                  <a:lnTo>
                    <a:pt x="0" y="10"/>
                  </a:lnTo>
                  <a:lnTo>
                    <a:pt x="6"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1" name="Freeform 1629"/>
            <p:cNvSpPr>
              <a:spLocks/>
            </p:cNvSpPr>
            <p:nvPr/>
          </p:nvSpPr>
          <p:spPr bwMode="auto">
            <a:xfrm>
              <a:off x="6874272" y="4346729"/>
              <a:ext cx="6069" cy="4551"/>
            </a:xfrm>
            <a:custGeom>
              <a:avLst/>
              <a:gdLst>
                <a:gd name="T0" fmla="*/ 2147483647 w 13"/>
                <a:gd name="T1" fmla="*/ 2147483647 h 9"/>
                <a:gd name="T2" fmla="*/ 2147483647 w 13"/>
                <a:gd name="T3" fmla="*/ 0 h 9"/>
                <a:gd name="T4" fmla="*/ 0 w 13"/>
                <a:gd name="T5" fmla="*/ 2147483647 h 9"/>
                <a:gd name="T6" fmla="*/ 0 w 13"/>
                <a:gd name="T7" fmla="*/ 2147483647 h 9"/>
                <a:gd name="T8" fmla="*/ 2147483647 w 13"/>
                <a:gd name="T9" fmla="*/ 2147483647 h 9"/>
                <a:gd name="T10" fmla="*/ 0 60000 65536"/>
                <a:gd name="T11" fmla="*/ 0 60000 65536"/>
                <a:gd name="T12" fmla="*/ 0 60000 65536"/>
                <a:gd name="T13" fmla="*/ 0 60000 65536"/>
                <a:gd name="T14" fmla="*/ 0 60000 65536"/>
                <a:gd name="T15" fmla="*/ 0 w 13"/>
                <a:gd name="T16" fmla="*/ 0 h 9"/>
                <a:gd name="T17" fmla="*/ 13 w 13"/>
                <a:gd name="T18" fmla="*/ 9 h 9"/>
              </a:gdLst>
              <a:ahLst/>
              <a:cxnLst>
                <a:cxn ang="T10">
                  <a:pos x="T0" y="T1"/>
                </a:cxn>
                <a:cxn ang="T11">
                  <a:pos x="T2" y="T3"/>
                </a:cxn>
                <a:cxn ang="T12">
                  <a:pos x="T4" y="T5"/>
                </a:cxn>
                <a:cxn ang="T13">
                  <a:pos x="T6" y="T7"/>
                </a:cxn>
                <a:cxn ang="T14">
                  <a:pos x="T8" y="T9"/>
                </a:cxn>
              </a:cxnLst>
              <a:rect l="T15" t="T16" r="T17" b="T18"/>
              <a:pathLst>
                <a:path w="13" h="9">
                  <a:moveTo>
                    <a:pt x="13" y="5"/>
                  </a:moveTo>
                  <a:lnTo>
                    <a:pt x="8" y="0"/>
                  </a:lnTo>
                  <a:lnTo>
                    <a:pt x="0" y="3"/>
                  </a:lnTo>
                  <a:lnTo>
                    <a:pt x="0" y="9"/>
                  </a:lnTo>
                  <a:lnTo>
                    <a:pt x="13" y="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2" name="Freeform 1630"/>
            <p:cNvSpPr>
              <a:spLocks/>
            </p:cNvSpPr>
            <p:nvPr/>
          </p:nvSpPr>
          <p:spPr bwMode="auto">
            <a:xfrm>
              <a:off x="6758971" y="4207154"/>
              <a:ext cx="1516" cy="6069"/>
            </a:xfrm>
            <a:custGeom>
              <a:avLst/>
              <a:gdLst>
                <a:gd name="T0" fmla="*/ 0 w 4"/>
                <a:gd name="T1" fmla="*/ 0 h 12"/>
                <a:gd name="T2" fmla="*/ 0 w 4"/>
                <a:gd name="T3" fmla="*/ 2147483647 h 12"/>
                <a:gd name="T4" fmla="*/ 2147483647 w 4"/>
                <a:gd name="T5" fmla="*/ 2147483647 h 12"/>
                <a:gd name="T6" fmla="*/ 0 w 4"/>
                <a:gd name="T7" fmla="*/ 0 h 12"/>
                <a:gd name="T8" fmla="*/ 0 60000 65536"/>
                <a:gd name="T9" fmla="*/ 0 60000 65536"/>
                <a:gd name="T10" fmla="*/ 0 60000 65536"/>
                <a:gd name="T11" fmla="*/ 0 60000 65536"/>
                <a:gd name="T12" fmla="*/ 0 w 4"/>
                <a:gd name="T13" fmla="*/ 0 h 12"/>
                <a:gd name="T14" fmla="*/ 4 w 4"/>
                <a:gd name="T15" fmla="*/ 12 h 12"/>
              </a:gdLst>
              <a:ahLst/>
              <a:cxnLst>
                <a:cxn ang="T8">
                  <a:pos x="T0" y="T1"/>
                </a:cxn>
                <a:cxn ang="T9">
                  <a:pos x="T2" y="T3"/>
                </a:cxn>
                <a:cxn ang="T10">
                  <a:pos x="T4" y="T5"/>
                </a:cxn>
                <a:cxn ang="T11">
                  <a:pos x="T6" y="T7"/>
                </a:cxn>
              </a:cxnLst>
              <a:rect l="T12" t="T13" r="T14" b="T15"/>
              <a:pathLst>
                <a:path w="4" h="12">
                  <a:moveTo>
                    <a:pt x="0" y="0"/>
                  </a:moveTo>
                  <a:lnTo>
                    <a:pt x="0" y="12"/>
                  </a:lnTo>
                  <a:lnTo>
                    <a:pt x="4" y="3"/>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3" name="Freeform 1631"/>
            <p:cNvSpPr>
              <a:spLocks/>
            </p:cNvSpPr>
            <p:nvPr/>
          </p:nvSpPr>
          <p:spPr bwMode="auto">
            <a:xfrm>
              <a:off x="6755937" y="4126747"/>
              <a:ext cx="6069" cy="6069"/>
            </a:xfrm>
            <a:custGeom>
              <a:avLst/>
              <a:gdLst>
                <a:gd name="T0" fmla="*/ 2147483647 w 10"/>
                <a:gd name="T1" fmla="*/ 0 h 11"/>
                <a:gd name="T2" fmla="*/ 0 w 10"/>
                <a:gd name="T3" fmla="*/ 2147483647 h 11"/>
                <a:gd name="T4" fmla="*/ 2147483647 w 10"/>
                <a:gd name="T5" fmla="*/ 2147483647 h 11"/>
                <a:gd name="T6" fmla="*/ 2147483647 w 10"/>
                <a:gd name="T7" fmla="*/ 0 h 11"/>
                <a:gd name="T8" fmla="*/ 0 60000 65536"/>
                <a:gd name="T9" fmla="*/ 0 60000 65536"/>
                <a:gd name="T10" fmla="*/ 0 60000 65536"/>
                <a:gd name="T11" fmla="*/ 0 60000 65536"/>
                <a:gd name="T12" fmla="*/ 0 w 10"/>
                <a:gd name="T13" fmla="*/ 0 h 11"/>
                <a:gd name="T14" fmla="*/ 10 w 10"/>
                <a:gd name="T15" fmla="*/ 11 h 11"/>
              </a:gdLst>
              <a:ahLst/>
              <a:cxnLst>
                <a:cxn ang="T8">
                  <a:pos x="T0" y="T1"/>
                </a:cxn>
                <a:cxn ang="T9">
                  <a:pos x="T2" y="T3"/>
                </a:cxn>
                <a:cxn ang="T10">
                  <a:pos x="T4" y="T5"/>
                </a:cxn>
                <a:cxn ang="T11">
                  <a:pos x="T6" y="T7"/>
                </a:cxn>
              </a:cxnLst>
              <a:rect l="T12" t="T13" r="T14" b="T15"/>
              <a:pathLst>
                <a:path w="10" h="11">
                  <a:moveTo>
                    <a:pt x="8" y="0"/>
                  </a:moveTo>
                  <a:lnTo>
                    <a:pt x="0" y="11"/>
                  </a:lnTo>
                  <a:lnTo>
                    <a:pt x="10" y="11"/>
                  </a:lnTo>
                  <a:lnTo>
                    <a:pt x="8"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4" name="Freeform 1632"/>
            <p:cNvSpPr>
              <a:spLocks/>
            </p:cNvSpPr>
            <p:nvPr/>
          </p:nvSpPr>
          <p:spPr bwMode="auto">
            <a:xfrm>
              <a:off x="6755937" y="4128265"/>
              <a:ext cx="0" cy="6069"/>
            </a:xfrm>
            <a:custGeom>
              <a:avLst/>
              <a:gdLst>
                <a:gd name="T0" fmla="*/ 0 w 3"/>
                <a:gd name="T1" fmla="*/ 0 h 12"/>
                <a:gd name="T2" fmla="*/ 0 w 3"/>
                <a:gd name="T3" fmla="*/ 2147483647 h 12"/>
                <a:gd name="T4" fmla="*/ 0 w 3"/>
                <a:gd name="T5" fmla="*/ 0 h 12"/>
                <a:gd name="T6" fmla="*/ 0 60000 65536"/>
                <a:gd name="T7" fmla="*/ 0 60000 65536"/>
                <a:gd name="T8" fmla="*/ 0 60000 65536"/>
                <a:gd name="T9" fmla="*/ 0 w 3"/>
                <a:gd name="T10" fmla="*/ 0 h 12"/>
                <a:gd name="T11" fmla="*/ 0 w 3"/>
                <a:gd name="T12" fmla="*/ 12 h 12"/>
              </a:gdLst>
              <a:ahLst/>
              <a:cxnLst>
                <a:cxn ang="T6">
                  <a:pos x="T0" y="T1"/>
                </a:cxn>
                <a:cxn ang="T7">
                  <a:pos x="T2" y="T3"/>
                </a:cxn>
                <a:cxn ang="T8">
                  <a:pos x="T4" y="T5"/>
                </a:cxn>
              </a:cxnLst>
              <a:rect l="T9" t="T10" r="T11" b="T12"/>
              <a:pathLst>
                <a:path w="3" h="12">
                  <a:moveTo>
                    <a:pt x="3" y="0"/>
                  </a:moveTo>
                  <a:lnTo>
                    <a:pt x="0" y="12"/>
                  </a:lnTo>
                  <a:lnTo>
                    <a:pt x="3"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5" name="Freeform 1633"/>
            <p:cNvSpPr>
              <a:spLocks/>
            </p:cNvSpPr>
            <p:nvPr/>
          </p:nvSpPr>
          <p:spPr bwMode="auto">
            <a:xfrm>
              <a:off x="6758971" y="4108543"/>
              <a:ext cx="1516" cy="7585"/>
            </a:xfrm>
            <a:custGeom>
              <a:avLst/>
              <a:gdLst>
                <a:gd name="T0" fmla="*/ 0 w 4"/>
                <a:gd name="T1" fmla="*/ 0 h 14"/>
                <a:gd name="T2" fmla="*/ 2147483647 w 4"/>
                <a:gd name="T3" fmla="*/ 2147483647 h 14"/>
                <a:gd name="T4" fmla="*/ 2147483647 w 4"/>
                <a:gd name="T5" fmla="*/ 2147483647 h 14"/>
                <a:gd name="T6" fmla="*/ 0 w 4"/>
                <a:gd name="T7" fmla="*/ 0 h 14"/>
                <a:gd name="T8" fmla="*/ 0 60000 65536"/>
                <a:gd name="T9" fmla="*/ 0 60000 65536"/>
                <a:gd name="T10" fmla="*/ 0 60000 65536"/>
                <a:gd name="T11" fmla="*/ 0 60000 65536"/>
                <a:gd name="T12" fmla="*/ 0 w 4"/>
                <a:gd name="T13" fmla="*/ 0 h 14"/>
                <a:gd name="T14" fmla="*/ 4 w 4"/>
                <a:gd name="T15" fmla="*/ 14 h 14"/>
              </a:gdLst>
              <a:ahLst/>
              <a:cxnLst>
                <a:cxn ang="T8">
                  <a:pos x="T0" y="T1"/>
                </a:cxn>
                <a:cxn ang="T9">
                  <a:pos x="T2" y="T3"/>
                </a:cxn>
                <a:cxn ang="T10">
                  <a:pos x="T4" y="T5"/>
                </a:cxn>
                <a:cxn ang="T11">
                  <a:pos x="T6" y="T7"/>
                </a:cxn>
              </a:cxnLst>
              <a:rect l="T12" t="T13" r="T14" b="T15"/>
              <a:pathLst>
                <a:path w="4" h="14">
                  <a:moveTo>
                    <a:pt x="0" y="0"/>
                  </a:moveTo>
                  <a:lnTo>
                    <a:pt x="1" y="14"/>
                  </a:lnTo>
                  <a:lnTo>
                    <a:pt x="4" y="11"/>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6" name="Freeform 1634"/>
            <p:cNvSpPr>
              <a:spLocks/>
            </p:cNvSpPr>
            <p:nvPr/>
          </p:nvSpPr>
          <p:spPr bwMode="auto">
            <a:xfrm>
              <a:off x="6658842" y="4225360"/>
              <a:ext cx="3034" cy="10620"/>
            </a:xfrm>
            <a:custGeom>
              <a:avLst/>
              <a:gdLst>
                <a:gd name="T0" fmla="*/ 2147483647 w 7"/>
                <a:gd name="T1" fmla="*/ 0 h 20"/>
                <a:gd name="T2" fmla="*/ 0 w 7"/>
                <a:gd name="T3" fmla="*/ 2147483647 h 20"/>
                <a:gd name="T4" fmla="*/ 2147483647 w 7"/>
                <a:gd name="T5" fmla="*/ 2147483647 h 20"/>
                <a:gd name="T6" fmla="*/ 2147483647 w 7"/>
                <a:gd name="T7" fmla="*/ 2147483647 h 20"/>
                <a:gd name="T8" fmla="*/ 2147483647 w 7"/>
                <a:gd name="T9" fmla="*/ 0 h 20"/>
                <a:gd name="T10" fmla="*/ 0 60000 65536"/>
                <a:gd name="T11" fmla="*/ 0 60000 65536"/>
                <a:gd name="T12" fmla="*/ 0 60000 65536"/>
                <a:gd name="T13" fmla="*/ 0 60000 65536"/>
                <a:gd name="T14" fmla="*/ 0 60000 65536"/>
                <a:gd name="T15" fmla="*/ 0 w 7"/>
                <a:gd name="T16" fmla="*/ 0 h 20"/>
                <a:gd name="T17" fmla="*/ 7 w 7"/>
                <a:gd name="T18" fmla="*/ 20 h 20"/>
              </a:gdLst>
              <a:ahLst/>
              <a:cxnLst>
                <a:cxn ang="T10">
                  <a:pos x="T0" y="T1"/>
                </a:cxn>
                <a:cxn ang="T11">
                  <a:pos x="T2" y="T3"/>
                </a:cxn>
                <a:cxn ang="T12">
                  <a:pos x="T4" y="T5"/>
                </a:cxn>
                <a:cxn ang="T13">
                  <a:pos x="T6" y="T7"/>
                </a:cxn>
                <a:cxn ang="T14">
                  <a:pos x="T8" y="T9"/>
                </a:cxn>
              </a:cxnLst>
              <a:rect l="T15" t="T16" r="T17" b="T18"/>
              <a:pathLst>
                <a:path w="7" h="20">
                  <a:moveTo>
                    <a:pt x="7" y="0"/>
                  </a:moveTo>
                  <a:lnTo>
                    <a:pt x="0" y="3"/>
                  </a:lnTo>
                  <a:lnTo>
                    <a:pt x="3" y="20"/>
                  </a:lnTo>
                  <a:lnTo>
                    <a:pt x="7" y="14"/>
                  </a:lnTo>
                  <a:lnTo>
                    <a:pt x="7"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7" name="Freeform 1635"/>
            <p:cNvSpPr>
              <a:spLocks/>
            </p:cNvSpPr>
            <p:nvPr/>
          </p:nvSpPr>
          <p:spPr bwMode="auto">
            <a:xfrm>
              <a:off x="6555678" y="4319421"/>
              <a:ext cx="233635" cy="245772"/>
            </a:xfrm>
            <a:custGeom>
              <a:avLst/>
              <a:gdLst>
                <a:gd name="T0" fmla="*/ 2147483647 w 465"/>
                <a:gd name="T1" fmla="*/ 0 h 491"/>
                <a:gd name="T2" fmla="*/ 2147483647 w 465"/>
                <a:gd name="T3" fmla="*/ 2147483647 h 491"/>
                <a:gd name="T4" fmla="*/ 2147483647 w 465"/>
                <a:gd name="T5" fmla="*/ 2147483647 h 491"/>
                <a:gd name="T6" fmla="*/ 2147483647 w 465"/>
                <a:gd name="T7" fmla="*/ 2147483647 h 491"/>
                <a:gd name="T8" fmla="*/ 2147483647 w 465"/>
                <a:gd name="T9" fmla="*/ 2147483647 h 491"/>
                <a:gd name="T10" fmla="*/ 2147483647 w 465"/>
                <a:gd name="T11" fmla="*/ 2147483647 h 491"/>
                <a:gd name="T12" fmla="*/ 2147483647 w 465"/>
                <a:gd name="T13" fmla="*/ 2147483647 h 491"/>
                <a:gd name="T14" fmla="*/ 2147483647 w 465"/>
                <a:gd name="T15" fmla="*/ 2147483647 h 491"/>
                <a:gd name="T16" fmla="*/ 2147483647 w 465"/>
                <a:gd name="T17" fmla="*/ 2147483647 h 491"/>
                <a:gd name="T18" fmla="*/ 2147483647 w 465"/>
                <a:gd name="T19" fmla="*/ 2147483647 h 491"/>
                <a:gd name="T20" fmla="*/ 2147483647 w 465"/>
                <a:gd name="T21" fmla="*/ 2147483647 h 491"/>
                <a:gd name="T22" fmla="*/ 2147483647 w 465"/>
                <a:gd name="T23" fmla="*/ 2147483647 h 491"/>
                <a:gd name="T24" fmla="*/ 2147483647 w 465"/>
                <a:gd name="T25" fmla="*/ 2147483647 h 491"/>
                <a:gd name="T26" fmla="*/ 2147483647 w 465"/>
                <a:gd name="T27" fmla="*/ 2147483647 h 491"/>
                <a:gd name="T28" fmla="*/ 2147483647 w 465"/>
                <a:gd name="T29" fmla="*/ 2147483647 h 491"/>
                <a:gd name="T30" fmla="*/ 2147483647 w 465"/>
                <a:gd name="T31" fmla="*/ 2147483647 h 491"/>
                <a:gd name="T32" fmla="*/ 2147483647 w 465"/>
                <a:gd name="T33" fmla="*/ 2147483647 h 491"/>
                <a:gd name="T34" fmla="*/ 2147483647 w 465"/>
                <a:gd name="T35" fmla="*/ 2147483647 h 491"/>
                <a:gd name="T36" fmla="*/ 2147483647 w 465"/>
                <a:gd name="T37" fmla="*/ 2147483647 h 491"/>
                <a:gd name="T38" fmla="*/ 2147483647 w 465"/>
                <a:gd name="T39" fmla="*/ 2147483647 h 491"/>
                <a:gd name="T40" fmla="*/ 2147483647 w 465"/>
                <a:gd name="T41" fmla="*/ 2147483647 h 491"/>
                <a:gd name="T42" fmla="*/ 2147483647 w 465"/>
                <a:gd name="T43" fmla="*/ 2147483647 h 491"/>
                <a:gd name="T44" fmla="*/ 2147483647 w 465"/>
                <a:gd name="T45" fmla="*/ 2147483647 h 491"/>
                <a:gd name="T46" fmla="*/ 2147483647 w 465"/>
                <a:gd name="T47" fmla="*/ 2147483647 h 491"/>
                <a:gd name="T48" fmla="*/ 2147483647 w 465"/>
                <a:gd name="T49" fmla="*/ 2147483647 h 491"/>
                <a:gd name="T50" fmla="*/ 2147483647 w 465"/>
                <a:gd name="T51" fmla="*/ 2147483647 h 491"/>
                <a:gd name="T52" fmla="*/ 2147483647 w 465"/>
                <a:gd name="T53" fmla="*/ 2147483647 h 491"/>
                <a:gd name="T54" fmla="*/ 2147483647 w 465"/>
                <a:gd name="T55" fmla="*/ 2147483647 h 491"/>
                <a:gd name="T56" fmla="*/ 2147483647 w 465"/>
                <a:gd name="T57" fmla="*/ 2147483647 h 491"/>
                <a:gd name="T58" fmla="*/ 2147483647 w 465"/>
                <a:gd name="T59" fmla="*/ 2147483647 h 491"/>
                <a:gd name="T60" fmla="*/ 2147483647 w 465"/>
                <a:gd name="T61" fmla="*/ 2147483647 h 491"/>
                <a:gd name="T62" fmla="*/ 2147483647 w 465"/>
                <a:gd name="T63" fmla="*/ 2147483647 h 491"/>
                <a:gd name="T64" fmla="*/ 2147483647 w 465"/>
                <a:gd name="T65" fmla="*/ 2147483647 h 491"/>
                <a:gd name="T66" fmla="*/ 2147483647 w 465"/>
                <a:gd name="T67" fmla="*/ 2147483647 h 491"/>
                <a:gd name="T68" fmla="*/ 2147483647 w 465"/>
                <a:gd name="T69" fmla="*/ 2147483647 h 491"/>
                <a:gd name="T70" fmla="*/ 2147483647 w 465"/>
                <a:gd name="T71" fmla="*/ 2147483647 h 491"/>
                <a:gd name="T72" fmla="*/ 0 w 465"/>
                <a:gd name="T73" fmla="*/ 0 h 49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5"/>
                <a:gd name="T112" fmla="*/ 0 h 491"/>
                <a:gd name="T113" fmla="*/ 465 w 465"/>
                <a:gd name="T114" fmla="*/ 491 h 49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5" h="491">
                  <a:moveTo>
                    <a:pt x="0" y="0"/>
                  </a:moveTo>
                  <a:lnTo>
                    <a:pt x="21" y="0"/>
                  </a:lnTo>
                  <a:lnTo>
                    <a:pt x="32" y="11"/>
                  </a:lnTo>
                  <a:lnTo>
                    <a:pt x="47" y="16"/>
                  </a:lnTo>
                  <a:lnTo>
                    <a:pt x="101" y="20"/>
                  </a:lnTo>
                  <a:lnTo>
                    <a:pt x="113" y="30"/>
                  </a:lnTo>
                  <a:lnTo>
                    <a:pt x="134" y="62"/>
                  </a:lnTo>
                  <a:lnTo>
                    <a:pt x="153" y="79"/>
                  </a:lnTo>
                  <a:lnTo>
                    <a:pt x="181" y="92"/>
                  </a:lnTo>
                  <a:lnTo>
                    <a:pt x="203" y="114"/>
                  </a:lnTo>
                  <a:lnTo>
                    <a:pt x="206" y="122"/>
                  </a:lnTo>
                  <a:lnTo>
                    <a:pt x="216" y="125"/>
                  </a:lnTo>
                  <a:lnTo>
                    <a:pt x="232" y="145"/>
                  </a:lnTo>
                  <a:lnTo>
                    <a:pt x="241" y="150"/>
                  </a:lnTo>
                  <a:lnTo>
                    <a:pt x="244" y="143"/>
                  </a:lnTo>
                  <a:lnTo>
                    <a:pt x="251" y="143"/>
                  </a:lnTo>
                  <a:lnTo>
                    <a:pt x="265" y="165"/>
                  </a:lnTo>
                  <a:lnTo>
                    <a:pt x="292" y="176"/>
                  </a:lnTo>
                  <a:lnTo>
                    <a:pt x="300" y="189"/>
                  </a:lnTo>
                  <a:lnTo>
                    <a:pt x="303" y="190"/>
                  </a:lnTo>
                  <a:lnTo>
                    <a:pt x="304" y="182"/>
                  </a:lnTo>
                  <a:lnTo>
                    <a:pt x="316" y="194"/>
                  </a:lnTo>
                  <a:lnTo>
                    <a:pt x="337" y="196"/>
                  </a:lnTo>
                  <a:lnTo>
                    <a:pt x="338" y="203"/>
                  </a:lnTo>
                  <a:lnTo>
                    <a:pt x="332" y="205"/>
                  </a:lnTo>
                  <a:lnTo>
                    <a:pt x="336" y="221"/>
                  </a:lnTo>
                  <a:lnTo>
                    <a:pt x="353" y="217"/>
                  </a:lnTo>
                  <a:lnTo>
                    <a:pt x="362" y="225"/>
                  </a:lnTo>
                  <a:lnTo>
                    <a:pt x="367" y="237"/>
                  </a:lnTo>
                  <a:lnTo>
                    <a:pt x="356" y="247"/>
                  </a:lnTo>
                  <a:lnTo>
                    <a:pt x="364" y="251"/>
                  </a:lnTo>
                  <a:lnTo>
                    <a:pt x="354" y="268"/>
                  </a:lnTo>
                  <a:lnTo>
                    <a:pt x="357" y="274"/>
                  </a:lnTo>
                  <a:lnTo>
                    <a:pt x="372" y="282"/>
                  </a:lnTo>
                  <a:lnTo>
                    <a:pt x="382" y="285"/>
                  </a:lnTo>
                  <a:lnTo>
                    <a:pt x="393" y="285"/>
                  </a:lnTo>
                  <a:lnTo>
                    <a:pt x="400" y="320"/>
                  </a:lnTo>
                  <a:lnTo>
                    <a:pt x="417" y="328"/>
                  </a:lnTo>
                  <a:lnTo>
                    <a:pt x="412" y="340"/>
                  </a:lnTo>
                  <a:lnTo>
                    <a:pt x="419" y="341"/>
                  </a:lnTo>
                  <a:lnTo>
                    <a:pt x="448" y="343"/>
                  </a:lnTo>
                  <a:lnTo>
                    <a:pt x="463" y="366"/>
                  </a:lnTo>
                  <a:lnTo>
                    <a:pt x="465" y="374"/>
                  </a:lnTo>
                  <a:lnTo>
                    <a:pt x="458" y="399"/>
                  </a:lnTo>
                  <a:lnTo>
                    <a:pt x="461" y="405"/>
                  </a:lnTo>
                  <a:lnTo>
                    <a:pt x="454" y="488"/>
                  </a:lnTo>
                  <a:lnTo>
                    <a:pt x="435" y="476"/>
                  </a:lnTo>
                  <a:lnTo>
                    <a:pt x="431" y="485"/>
                  </a:lnTo>
                  <a:lnTo>
                    <a:pt x="426" y="487"/>
                  </a:lnTo>
                  <a:lnTo>
                    <a:pt x="410" y="476"/>
                  </a:lnTo>
                  <a:lnTo>
                    <a:pt x="404" y="477"/>
                  </a:lnTo>
                  <a:lnTo>
                    <a:pt x="410" y="489"/>
                  </a:lnTo>
                  <a:lnTo>
                    <a:pt x="406" y="491"/>
                  </a:lnTo>
                  <a:lnTo>
                    <a:pt x="369" y="453"/>
                  </a:lnTo>
                  <a:lnTo>
                    <a:pt x="313" y="415"/>
                  </a:lnTo>
                  <a:lnTo>
                    <a:pt x="301" y="392"/>
                  </a:lnTo>
                  <a:lnTo>
                    <a:pt x="248" y="339"/>
                  </a:lnTo>
                  <a:lnTo>
                    <a:pt x="244" y="320"/>
                  </a:lnTo>
                  <a:lnTo>
                    <a:pt x="230" y="290"/>
                  </a:lnTo>
                  <a:lnTo>
                    <a:pt x="217" y="266"/>
                  </a:lnTo>
                  <a:lnTo>
                    <a:pt x="202" y="253"/>
                  </a:lnTo>
                  <a:lnTo>
                    <a:pt x="195" y="239"/>
                  </a:lnTo>
                  <a:lnTo>
                    <a:pt x="174" y="228"/>
                  </a:lnTo>
                  <a:lnTo>
                    <a:pt x="155" y="168"/>
                  </a:lnTo>
                  <a:lnTo>
                    <a:pt x="141" y="152"/>
                  </a:lnTo>
                  <a:lnTo>
                    <a:pt x="108" y="140"/>
                  </a:lnTo>
                  <a:lnTo>
                    <a:pt x="102" y="116"/>
                  </a:lnTo>
                  <a:lnTo>
                    <a:pt x="96" y="114"/>
                  </a:lnTo>
                  <a:lnTo>
                    <a:pt x="80" y="92"/>
                  </a:lnTo>
                  <a:lnTo>
                    <a:pt x="66" y="80"/>
                  </a:lnTo>
                  <a:lnTo>
                    <a:pt x="58" y="80"/>
                  </a:lnTo>
                  <a:lnTo>
                    <a:pt x="13" y="36"/>
                  </a:lnTo>
                  <a:lnTo>
                    <a:pt x="2" y="17"/>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8" name="Freeform 1636"/>
            <p:cNvSpPr>
              <a:spLocks/>
            </p:cNvSpPr>
            <p:nvPr/>
          </p:nvSpPr>
          <p:spPr bwMode="auto">
            <a:xfrm>
              <a:off x="6704355" y="4317904"/>
              <a:ext cx="15172" cy="12137"/>
            </a:xfrm>
            <a:custGeom>
              <a:avLst/>
              <a:gdLst>
                <a:gd name="T0" fmla="*/ 0 w 30"/>
                <a:gd name="T1" fmla="*/ 2147483647 h 23"/>
                <a:gd name="T2" fmla="*/ 2147483647 w 30"/>
                <a:gd name="T3" fmla="*/ 0 h 23"/>
                <a:gd name="T4" fmla="*/ 2147483647 w 30"/>
                <a:gd name="T5" fmla="*/ 2147483647 h 23"/>
                <a:gd name="T6" fmla="*/ 2147483647 w 30"/>
                <a:gd name="T7" fmla="*/ 2147483647 h 23"/>
                <a:gd name="T8" fmla="*/ 0 w 30"/>
                <a:gd name="T9" fmla="*/ 2147483647 h 23"/>
                <a:gd name="T10" fmla="*/ 0 60000 65536"/>
                <a:gd name="T11" fmla="*/ 0 60000 65536"/>
                <a:gd name="T12" fmla="*/ 0 60000 65536"/>
                <a:gd name="T13" fmla="*/ 0 60000 65536"/>
                <a:gd name="T14" fmla="*/ 0 60000 65536"/>
                <a:gd name="T15" fmla="*/ 0 w 30"/>
                <a:gd name="T16" fmla="*/ 0 h 23"/>
                <a:gd name="T17" fmla="*/ 30 w 30"/>
                <a:gd name="T18" fmla="*/ 23 h 23"/>
              </a:gdLst>
              <a:ahLst/>
              <a:cxnLst>
                <a:cxn ang="T10">
                  <a:pos x="T0" y="T1"/>
                </a:cxn>
                <a:cxn ang="T11">
                  <a:pos x="T2" y="T3"/>
                </a:cxn>
                <a:cxn ang="T12">
                  <a:pos x="T4" y="T5"/>
                </a:cxn>
                <a:cxn ang="T13">
                  <a:pos x="T6" y="T7"/>
                </a:cxn>
                <a:cxn ang="T14">
                  <a:pos x="T8" y="T9"/>
                </a:cxn>
              </a:cxnLst>
              <a:rect l="T15" t="T16" r="T17" b="T18"/>
              <a:pathLst>
                <a:path w="30" h="23">
                  <a:moveTo>
                    <a:pt x="0" y="5"/>
                  </a:moveTo>
                  <a:lnTo>
                    <a:pt x="3" y="0"/>
                  </a:lnTo>
                  <a:lnTo>
                    <a:pt x="27" y="16"/>
                  </a:lnTo>
                  <a:lnTo>
                    <a:pt x="30" y="23"/>
                  </a:lnTo>
                  <a:lnTo>
                    <a:pt x="0" y="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9" name="Freeform 1637"/>
            <p:cNvSpPr>
              <a:spLocks/>
            </p:cNvSpPr>
            <p:nvPr/>
          </p:nvSpPr>
          <p:spPr bwMode="auto">
            <a:xfrm>
              <a:off x="6734697" y="4346729"/>
              <a:ext cx="15172" cy="19723"/>
            </a:xfrm>
            <a:custGeom>
              <a:avLst/>
              <a:gdLst>
                <a:gd name="T0" fmla="*/ 0 w 32"/>
                <a:gd name="T1" fmla="*/ 2147483647 h 39"/>
                <a:gd name="T2" fmla="*/ 2147483647 w 32"/>
                <a:gd name="T3" fmla="*/ 0 h 39"/>
                <a:gd name="T4" fmla="*/ 2147483647 w 32"/>
                <a:gd name="T5" fmla="*/ 2147483647 h 39"/>
                <a:gd name="T6" fmla="*/ 2147483647 w 32"/>
                <a:gd name="T7" fmla="*/ 2147483647 h 39"/>
                <a:gd name="T8" fmla="*/ 2147483647 w 32"/>
                <a:gd name="T9" fmla="*/ 2147483647 h 39"/>
                <a:gd name="T10" fmla="*/ 0 w 32"/>
                <a:gd name="T11" fmla="*/ 2147483647 h 39"/>
                <a:gd name="T12" fmla="*/ 0 60000 65536"/>
                <a:gd name="T13" fmla="*/ 0 60000 65536"/>
                <a:gd name="T14" fmla="*/ 0 60000 65536"/>
                <a:gd name="T15" fmla="*/ 0 60000 65536"/>
                <a:gd name="T16" fmla="*/ 0 60000 65536"/>
                <a:gd name="T17" fmla="*/ 0 60000 65536"/>
                <a:gd name="T18" fmla="*/ 0 w 32"/>
                <a:gd name="T19" fmla="*/ 0 h 39"/>
                <a:gd name="T20" fmla="*/ 32 w 32"/>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32" h="39">
                  <a:moveTo>
                    <a:pt x="0" y="6"/>
                  </a:moveTo>
                  <a:lnTo>
                    <a:pt x="10" y="0"/>
                  </a:lnTo>
                  <a:lnTo>
                    <a:pt x="32" y="22"/>
                  </a:lnTo>
                  <a:lnTo>
                    <a:pt x="31" y="39"/>
                  </a:lnTo>
                  <a:lnTo>
                    <a:pt x="27" y="39"/>
                  </a:lnTo>
                  <a:lnTo>
                    <a:pt x="0" y="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0" name="Freeform 1638"/>
            <p:cNvSpPr>
              <a:spLocks/>
            </p:cNvSpPr>
            <p:nvPr/>
          </p:nvSpPr>
          <p:spPr bwMode="auto">
            <a:xfrm>
              <a:off x="6825724" y="4334592"/>
              <a:ext cx="9103" cy="7586"/>
            </a:xfrm>
            <a:custGeom>
              <a:avLst/>
              <a:gdLst>
                <a:gd name="T0" fmla="*/ 2147483647 w 14"/>
                <a:gd name="T1" fmla="*/ 2147483647 h 16"/>
                <a:gd name="T2" fmla="*/ 2147483647 w 14"/>
                <a:gd name="T3" fmla="*/ 2147483647 h 16"/>
                <a:gd name="T4" fmla="*/ 0 w 14"/>
                <a:gd name="T5" fmla="*/ 2147483647 h 16"/>
                <a:gd name="T6" fmla="*/ 2147483647 w 14"/>
                <a:gd name="T7" fmla="*/ 0 h 16"/>
                <a:gd name="T8" fmla="*/ 2147483647 w 14"/>
                <a:gd name="T9" fmla="*/ 2147483647 h 16"/>
                <a:gd name="T10" fmla="*/ 2147483647 w 14"/>
                <a:gd name="T11" fmla="*/ 2147483647 h 16"/>
                <a:gd name="T12" fmla="*/ 0 60000 65536"/>
                <a:gd name="T13" fmla="*/ 0 60000 65536"/>
                <a:gd name="T14" fmla="*/ 0 60000 65536"/>
                <a:gd name="T15" fmla="*/ 0 60000 65536"/>
                <a:gd name="T16" fmla="*/ 0 60000 65536"/>
                <a:gd name="T17" fmla="*/ 0 60000 65536"/>
                <a:gd name="T18" fmla="*/ 0 w 14"/>
                <a:gd name="T19" fmla="*/ 0 h 16"/>
                <a:gd name="T20" fmla="*/ 14 w 1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4" h="16">
                  <a:moveTo>
                    <a:pt x="11" y="16"/>
                  </a:moveTo>
                  <a:lnTo>
                    <a:pt x="4" y="13"/>
                  </a:lnTo>
                  <a:lnTo>
                    <a:pt x="0" y="3"/>
                  </a:lnTo>
                  <a:lnTo>
                    <a:pt x="10" y="0"/>
                  </a:lnTo>
                  <a:lnTo>
                    <a:pt x="14" y="4"/>
                  </a:lnTo>
                  <a:lnTo>
                    <a:pt x="11" y="1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1" name="Freeform 1639"/>
            <p:cNvSpPr>
              <a:spLocks/>
            </p:cNvSpPr>
            <p:nvPr/>
          </p:nvSpPr>
          <p:spPr bwMode="auto">
            <a:xfrm>
              <a:off x="6840896" y="4343695"/>
              <a:ext cx="7585" cy="7586"/>
            </a:xfrm>
            <a:custGeom>
              <a:avLst/>
              <a:gdLst>
                <a:gd name="T0" fmla="*/ 0 w 18"/>
                <a:gd name="T1" fmla="*/ 0 h 13"/>
                <a:gd name="T2" fmla="*/ 2147483647 w 18"/>
                <a:gd name="T3" fmla="*/ 2147483647 h 13"/>
                <a:gd name="T4" fmla="*/ 2147483647 w 18"/>
                <a:gd name="T5" fmla="*/ 2147483647 h 13"/>
                <a:gd name="T6" fmla="*/ 0 w 18"/>
                <a:gd name="T7" fmla="*/ 0 h 13"/>
                <a:gd name="T8" fmla="*/ 0 60000 65536"/>
                <a:gd name="T9" fmla="*/ 0 60000 65536"/>
                <a:gd name="T10" fmla="*/ 0 60000 65536"/>
                <a:gd name="T11" fmla="*/ 0 60000 65536"/>
                <a:gd name="T12" fmla="*/ 0 w 18"/>
                <a:gd name="T13" fmla="*/ 0 h 13"/>
                <a:gd name="T14" fmla="*/ 18 w 18"/>
                <a:gd name="T15" fmla="*/ 13 h 13"/>
              </a:gdLst>
              <a:ahLst/>
              <a:cxnLst>
                <a:cxn ang="T8">
                  <a:pos x="T0" y="T1"/>
                </a:cxn>
                <a:cxn ang="T9">
                  <a:pos x="T2" y="T3"/>
                </a:cxn>
                <a:cxn ang="T10">
                  <a:pos x="T4" y="T5"/>
                </a:cxn>
                <a:cxn ang="T11">
                  <a:pos x="T6" y="T7"/>
                </a:cxn>
              </a:cxnLst>
              <a:rect l="T12" t="T13" r="T14" b="T15"/>
              <a:pathLst>
                <a:path w="18" h="13">
                  <a:moveTo>
                    <a:pt x="0" y="0"/>
                  </a:moveTo>
                  <a:lnTo>
                    <a:pt x="15" y="2"/>
                  </a:lnTo>
                  <a:lnTo>
                    <a:pt x="18" y="13"/>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2" name="Freeform 1640"/>
            <p:cNvSpPr>
              <a:spLocks/>
            </p:cNvSpPr>
            <p:nvPr/>
          </p:nvSpPr>
          <p:spPr bwMode="auto">
            <a:xfrm>
              <a:off x="6765040" y="4399828"/>
              <a:ext cx="15172" cy="16688"/>
            </a:xfrm>
            <a:custGeom>
              <a:avLst/>
              <a:gdLst>
                <a:gd name="T0" fmla="*/ 2147483647 w 27"/>
                <a:gd name="T1" fmla="*/ 0 h 34"/>
                <a:gd name="T2" fmla="*/ 2147483647 w 27"/>
                <a:gd name="T3" fmla="*/ 2147483647 h 34"/>
                <a:gd name="T4" fmla="*/ 2147483647 w 27"/>
                <a:gd name="T5" fmla="*/ 2147483647 h 34"/>
                <a:gd name="T6" fmla="*/ 2147483647 w 27"/>
                <a:gd name="T7" fmla="*/ 2147483647 h 34"/>
                <a:gd name="T8" fmla="*/ 2147483647 w 27"/>
                <a:gd name="T9" fmla="*/ 2147483647 h 34"/>
                <a:gd name="T10" fmla="*/ 0 w 27"/>
                <a:gd name="T11" fmla="*/ 2147483647 h 34"/>
                <a:gd name="T12" fmla="*/ 2147483647 w 27"/>
                <a:gd name="T13" fmla="*/ 0 h 34"/>
                <a:gd name="T14" fmla="*/ 0 60000 65536"/>
                <a:gd name="T15" fmla="*/ 0 60000 65536"/>
                <a:gd name="T16" fmla="*/ 0 60000 65536"/>
                <a:gd name="T17" fmla="*/ 0 60000 65536"/>
                <a:gd name="T18" fmla="*/ 0 60000 65536"/>
                <a:gd name="T19" fmla="*/ 0 60000 65536"/>
                <a:gd name="T20" fmla="*/ 0 60000 65536"/>
                <a:gd name="T21" fmla="*/ 0 w 27"/>
                <a:gd name="T22" fmla="*/ 0 h 34"/>
                <a:gd name="T23" fmla="*/ 27 w 27"/>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34">
                  <a:moveTo>
                    <a:pt x="3" y="0"/>
                  </a:moveTo>
                  <a:lnTo>
                    <a:pt x="14" y="1"/>
                  </a:lnTo>
                  <a:lnTo>
                    <a:pt x="27" y="34"/>
                  </a:lnTo>
                  <a:lnTo>
                    <a:pt x="17" y="34"/>
                  </a:lnTo>
                  <a:lnTo>
                    <a:pt x="6" y="24"/>
                  </a:lnTo>
                  <a:lnTo>
                    <a:pt x="0" y="8"/>
                  </a:lnTo>
                  <a:lnTo>
                    <a:pt x="3"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3" name="Freeform 1641"/>
            <p:cNvSpPr>
              <a:spLocks/>
            </p:cNvSpPr>
            <p:nvPr/>
          </p:nvSpPr>
          <p:spPr bwMode="auto">
            <a:xfrm>
              <a:off x="6886409" y="4354315"/>
              <a:ext cx="9103" cy="6069"/>
            </a:xfrm>
            <a:custGeom>
              <a:avLst/>
              <a:gdLst>
                <a:gd name="T0" fmla="*/ 2147483647 w 15"/>
                <a:gd name="T1" fmla="*/ 2147483647 h 13"/>
                <a:gd name="T2" fmla="*/ 2147483647 w 15"/>
                <a:gd name="T3" fmla="*/ 2147483647 h 13"/>
                <a:gd name="T4" fmla="*/ 2147483647 w 15"/>
                <a:gd name="T5" fmla="*/ 2147483647 h 13"/>
                <a:gd name="T6" fmla="*/ 0 w 15"/>
                <a:gd name="T7" fmla="*/ 0 h 13"/>
                <a:gd name="T8" fmla="*/ 2147483647 w 15"/>
                <a:gd name="T9" fmla="*/ 2147483647 h 13"/>
                <a:gd name="T10" fmla="*/ 0 60000 65536"/>
                <a:gd name="T11" fmla="*/ 0 60000 65536"/>
                <a:gd name="T12" fmla="*/ 0 60000 65536"/>
                <a:gd name="T13" fmla="*/ 0 60000 65536"/>
                <a:gd name="T14" fmla="*/ 0 60000 65536"/>
                <a:gd name="T15" fmla="*/ 0 w 15"/>
                <a:gd name="T16" fmla="*/ 0 h 13"/>
                <a:gd name="T17" fmla="*/ 15 w 15"/>
                <a:gd name="T18" fmla="*/ 13 h 13"/>
              </a:gdLst>
              <a:ahLst/>
              <a:cxnLst>
                <a:cxn ang="T10">
                  <a:pos x="T0" y="T1"/>
                </a:cxn>
                <a:cxn ang="T11">
                  <a:pos x="T2" y="T3"/>
                </a:cxn>
                <a:cxn ang="T12">
                  <a:pos x="T4" y="T5"/>
                </a:cxn>
                <a:cxn ang="T13">
                  <a:pos x="T6" y="T7"/>
                </a:cxn>
                <a:cxn ang="T14">
                  <a:pos x="T8" y="T9"/>
                </a:cxn>
              </a:cxnLst>
              <a:rect l="T15" t="T16" r="T17" b="T18"/>
              <a:pathLst>
                <a:path w="15" h="13">
                  <a:moveTo>
                    <a:pt x="11" y="1"/>
                  </a:moveTo>
                  <a:lnTo>
                    <a:pt x="15" y="8"/>
                  </a:lnTo>
                  <a:lnTo>
                    <a:pt x="10" y="13"/>
                  </a:lnTo>
                  <a:lnTo>
                    <a:pt x="0" y="0"/>
                  </a:lnTo>
                  <a:lnTo>
                    <a:pt x="11" y="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4" name="Freeform 1642"/>
            <p:cNvSpPr>
              <a:spLocks/>
            </p:cNvSpPr>
            <p:nvPr/>
          </p:nvSpPr>
          <p:spPr bwMode="auto">
            <a:xfrm>
              <a:off x="6889443" y="4387691"/>
              <a:ext cx="3034" cy="4550"/>
            </a:xfrm>
            <a:custGeom>
              <a:avLst/>
              <a:gdLst>
                <a:gd name="T0" fmla="*/ 0 w 11"/>
                <a:gd name="T1" fmla="*/ 2147483647 h 10"/>
                <a:gd name="T2" fmla="*/ 2147483647 w 11"/>
                <a:gd name="T3" fmla="*/ 0 h 10"/>
                <a:gd name="T4" fmla="*/ 2147483647 w 11"/>
                <a:gd name="T5" fmla="*/ 0 h 10"/>
                <a:gd name="T6" fmla="*/ 2147483647 w 11"/>
                <a:gd name="T7" fmla="*/ 2147483647 h 10"/>
                <a:gd name="T8" fmla="*/ 2147483647 w 11"/>
                <a:gd name="T9" fmla="*/ 2147483647 h 10"/>
                <a:gd name="T10" fmla="*/ 2147483647 w 11"/>
                <a:gd name="T11" fmla="*/ 2147483647 h 10"/>
                <a:gd name="T12" fmla="*/ 0 w 11"/>
                <a:gd name="T13" fmla="*/ 2147483647 h 10"/>
                <a:gd name="T14" fmla="*/ 0 60000 65536"/>
                <a:gd name="T15" fmla="*/ 0 60000 65536"/>
                <a:gd name="T16" fmla="*/ 0 60000 65536"/>
                <a:gd name="T17" fmla="*/ 0 60000 65536"/>
                <a:gd name="T18" fmla="*/ 0 60000 65536"/>
                <a:gd name="T19" fmla="*/ 0 60000 65536"/>
                <a:gd name="T20" fmla="*/ 0 60000 65536"/>
                <a:gd name="T21" fmla="*/ 0 w 11"/>
                <a:gd name="T22" fmla="*/ 0 h 10"/>
                <a:gd name="T23" fmla="*/ 11 w 11"/>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0">
                  <a:moveTo>
                    <a:pt x="0" y="5"/>
                  </a:moveTo>
                  <a:lnTo>
                    <a:pt x="5" y="0"/>
                  </a:lnTo>
                  <a:lnTo>
                    <a:pt x="9" y="0"/>
                  </a:lnTo>
                  <a:lnTo>
                    <a:pt x="11" y="5"/>
                  </a:lnTo>
                  <a:lnTo>
                    <a:pt x="9" y="10"/>
                  </a:lnTo>
                  <a:lnTo>
                    <a:pt x="2" y="9"/>
                  </a:lnTo>
                  <a:lnTo>
                    <a:pt x="0" y="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5" name="Freeform 1643"/>
            <p:cNvSpPr>
              <a:spLocks/>
            </p:cNvSpPr>
            <p:nvPr/>
          </p:nvSpPr>
          <p:spPr bwMode="auto">
            <a:xfrm>
              <a:off x="6907648" y="4411966"/>
              <a:ext cx="31859" cy="33376"/>
            </a:xfrm>
            <a:custGeom>
              <a:avLst/>
              <a:gdLst>
                <a:gd name="T0" fmla="*/ 0 w 66"/>
                <a:gd name="T1" fmla="*/ 2147483647 h 67"/>
                <a:gd name="T2" fmla="*/ 2147483647 w 66"/>
                <a:gd name="T3" fmla="*/ 2147483647 h 67"/>
                <a:gd name="T4" fmla="*/ 2147483647 w 66"/>
                <a:gd name="T5" fmla="*/ 2147483647 h 67"/>
                <a:gd name="T6" fmla="*/ 2147483647 w 66"/>
                <a:gd name="T7" fmla="*/ 2147483647 h 67"/>
                <a:gd name="T8" fmla="*/ 2147483647 w 66"/>
                <a:gd name="T9" fmla="*/ 0 h 67"/>
                <a:gd name="T10" fmla="*/ 2147483647 w 66"/>
                <a:gd name="T11" fmla="*/ 0 h 67"/>
                <a:gd name="T12" fmla="*/ 2147483647 w 66"/>
                <a:gd name="T13" fmla="*/ 2147483647 h 67"/>
                <a:gd name="T14" fmla="*/ 2147483647 w 66"/>
                <a:gd name="T15" fmla="*/ 2147483647 h 67"/>
                <a:gd name="T16" fmla="*/ 2147483647 w 66"/>
                <a:gd name="T17" fmla="*/ 2147483647 h 67"/>
                <a:gd name="T18" fmla="*/ 2147483647 w 66"/>
                <a:gd name="T19" fmla="*/ 2147483647 h 67"/>
                <a:gd name="T20" fmla="*/ 2147483647 w 66"/>
                <a:gd name="T21" fmla="*/ 2147483647 h 67"/>
                <a:gd name="T22" fmla="*/ 2147483647 w 66"/>
                <a:gd name="T23" fmla="*/ 2147483647 h 67"/>
                <a:gd name="T24" fmla="*/ 0 w 66"/>
                <a:gd name="T25" fmla="*/ 2147483647 h 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6"/>
                <a:gd name="T40" fmla="*/ 0 h 67"/>
                <a:gd name="T41" fmla="*/ 66 w 66"/>
                <a:gd name="T42" fmla="*/ 67 h 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6" h="67">
                  <a:moveTo>
                    <a:pt x="0" y="17"/>
                  </a:moveTo>
                  <a:lnTo>
                    <a:pt x="11" y="3"/>
                  </a:lnTo>
                  <a:lnTo>
                    <a:pt x="20" y="3"/>
                  </a:lnTo>
                  <a:lnTo>
                    <a:pt x="25" y="9"/>
                  </a:lnTo>
                  <a:lnTo>
                    <a:pt x="27" y="0"/>
                  </a:lnTo>
                  <a:lnTo>
                    <a:pt x="32" y="0"/>
                  </a:lnTo>
                  <a:lnTo>
                    <a:pt x="48" y="38"/>
                  </a:lnTo>
                  <a:lnTo>
                    <a:pt x="66" y="43"/>
                  </a:lnTo>
                  <a:lnTo>
                    <a:pt x="65" y="65"/>
                  </a:lnTo>
                  <a:lnTo>
                    <a:pt x="61" y="67"/>
                  </a:lnTo>
                  <a:lnTo>
                    <a:pt x="41" y="55"/>
                  </a:lnTo>
                  <a:lnTo>
                    <a:pt x="26" y="27"/>
                  </a:lnTo>
                  <a:lnTo>
                    <a:pt x="0" y="1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6" name="Freeform 1644"/>
            <p:cNvSpPr>
              <a:spLocks/>
            </p:cNvSpPr>
            <p:nvPr/>
          </p:nvSpPr>
          <p:spPr bwMode="auto">
            <a:xfrm>
              <a:off x="6957712" y="4433205"/>
              <a:ext cx="15172" cy="13653"/>
            </a:xfrm>
            <a:custGeom>
              <a:avLst/>
              <a:gdLst>
                <a:gd name="T0" fmla="*/ 2147483647 w 29"/>
                <a:gd name="T1" fmla="*/ 0 h 27"/>
                <a:gd name="T2" fmla="*/ 2147483647 w 29"/>
                <a:gd name="T3" fmla="*/ 0 h 27"/>
                <a:gd name="T4" fmla="*/ 2147483647 w 29"/>
                <a:gd name="T5" fmla="*/ 2147483647 h 27"/>
                <a:gd name="T6" fmla="*/ 2147483647 w 29"/>
                <a:gd name="T7" fmla="*/ 2147483647 h 27"/>
                <a:gd name="T8" fmla="*/ 2147483647 w 29"/>
                <a:gd name="T9" fmla="*/ 2147483647 h 27"/>
                <a:gd name="T10" fmla="*/ 0 w 29"/>
                <a:gd name="T11" fmla="*/ 2147483647 h 27"/>
                <a:gd name="T12" fmla="*/ 2147483647 w 29"/>
                <a:gd name="T13" fmla="*/ 0 h 27"/>
                <a:gd name="T14" fmla="*/ 0 60000 65536"/>
                <a:gd name="T15" fmla="*/ 0 60000 65536"/>
                <a:gd name="T16" fmla="*/ 0 60000 65536"/>
                <a:gd name="T17" fmla="*/ 0 60000 65536"/>
                <a:gd name="T18" fmla="*/ 0 60000 65536"/>
                <a:gd name="T19" fmla="*/ 0 60000 65536"/>
                <a:gd name="T20" fmla="*/ 0 60000 65536"/>
                <a:gd name="T21" fmla="*/ 0 w 29"/>
                <a:gd name="T22" fmla="*/ 0 h 27"/>
                <a:gd name="T23" fmla="*/ 29 w 29"/>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7">
                  <a:moveTo>
                    <a:pt x="5" y="0"/>
                  </a:moveTo>
                  <a:lnTo>
                    <a:pt x="16" y="0"/>
                  </a:lnTo>
                  <a:lnTo>
                    <a:pt x="29" y="9"/>
                  </a:lnTo>
                  <a:lnTo>
                    <a:pt x="25" y="27"/>
                  </a:lnTo>
                  <a:lnTo>
                    <a:pt x="3" y="24"/>
                  </a:lnTo>
                  <a:lnTo>
                    <a:pt x="0" y="12"/>
                  </a:lnTo>
                  <a:lnTo>
                    <a:pt x="5"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7" name="Freeform 1647"/>
            <p:cNvSpPr>
              <a:spLocks/>
            </p:cNvSpPr>
            <p:nvPr/>
          </p:nvSpPr>
          <p:spPr bwMode="auto">
            <a:xfrm>
              <a:off x="6634568" y="4090337"/>
              <a:ext cx="9103" cy="43995"/>
            </a:xfrm>
            <a:custGeom>
              <a:avLst/>
              <a:gdLst>
                <a:gd name="T0" fmla="*/ 2147483647 w 20"/>
                <a:gd name="T1" fmla="*/ 0 h 88"/>
                <a:gd name="T2" fmla="*/ 2147483647 w 20"/>
                <a:gd name="T3" fmla="*/ 2147483647 h 88"/>
                <a:gd name="T4" fmla="*/ 0 w 20"/>
                <a:gd name="T5" fmla="*/ 2147483647 h 88"/>
                <a:gd name="T6" fmla="*/ 2147483647 w 20"/>
                <a:gd name="T7" fmla="*/ 2147483647 h 88"/>
                <a:gd name="T8" fmla="*/ 2147483647 w 20"/>
                <a:gd name="T9" fmla="*/ 2147483647 h 88"/>
                <a:gd name="T10" fmla="*/ 2147483647 w 20"/>
                <a:gd name="T11" fmla="*/ 2147483647 h 88"/>
                <a:gd name="T12" fmla="*/ 2147483647 w 20"/>
                <a:gd name="T13" fmla="*/ 2147483647 h 88"/>
                <a:gd name="T14" fmla="*/ 2147483647 w 20"/>
                <a:gd name="T15" fmla="*/ 0 h 88"/>
                <a:gd name="T16" fmla="*/ 2147483647 w 20"/>
                <a:gd name="T17" fmla="*/ 0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88"/>
                <a:gd name="T29" fmla="*/ 20 w 20"/>
                <a:gd name="T30" fmla="*/ 88 h 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88">
                  <a:moveTo>
                    <a:pt x="16" y="0"/>
                  </a:moveTo>
                  <a:lnTo>
                    <a:pt x="7" y="57"/>
                  </a:lnTo>
                  <a:lnTo>
                    <a:pt x="0" y="72"/>
                  </a:lnTo>
                  <a:lnTo>
                    <a:pt x="5" y="88"/>
                  </a:lnTo>
                  <a:lnTo>
                    <a:pt x="9" y="86"/>
                  </a:lnTo>
                  <a:lnTo>
                    <a:pt x="15" y="23"/>
                  </a:lnTo>
                  <a:lnTo>
                    <a:pt x="19" y="20"/>
                  </a:lnTo>
                  <a:lnTo>
                    <a:pt x="20" y="0"/>
                  </a:lnTo>
                  <a:lnTo>
                    <a:pt x="16"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8" name="Freeform 1648"/>
            <p:cNvSpPr>
              <a:spLocks/>
            </p:cNvSpPr>
            <p:nvPr/>
          </p:nvSpPr>
          <p:spPr bwMode="auto">
            <a:xfrm>
              <a:off x="6358454" y="4172261"/>
              <a:ext cx="45514" cy="81924"/>
            </a:xfrm>
            <a:custGeom>
              <a:avLst/>
              <a:gdLst>
                <a:gd name="T0" fmla="*/ 2147483647 w 92"/>
                <a:gd name="T1" fmla="*/ 0 h 166"/>
                <a:gd name="T2" fmla="*/ 2147483647 w 92"/>
                <a:gd name="T3" fmla="*/ 2147483647 h 166"/>
                <a:gd name="T4" fmla="*/ 2147483647 w 92"/>
                <a:gd name="T5" fmla="*/ 2147483647 h 166"/>
                <a:gd name="T6" fmla="*/ 2147483647 w 92"/>
                <a:gd name="T7" fmla="*/ 2147483647 h 166"/>
                <a:gd name="T8" fmla="*/ 2147483647 w 92"/>
                <a:gd name="T9" fmla="*/ 2147483647 h 166"/>
                <a:gd name="T10" fmla="*/ 0 w 92"/>
                <a:gd name="T11" fmla="*/ 2147483647 h 166"/>
                <a:gd name="T12" fmla="*/ 2147483647 w 92"/>
                <a:gd name="T13" fmla="*/ 2147483647 h 166"/>
                <a:gd name="T14" fmla="*/ 2147483647 w 92"/>
                <a:gd name="T15" fmla="*/ 2147483647 h 166"/>
                <a:gd name="T16" fmla="*/ 2147483647 w 92"/>
                <a:gd name="T17" fmla="*/ 2147483647 h 166"/>
                <a:gd name="T18" fmla="*/ 2147483647 w 92"/>
                <a:gd name="T19" fmla="*/ 2147483647 h 166"/>
                <a:gd name="T20" fmla="*/ 2147483647 w 92"/>
                <a:gd name="T21" fmla="*/ 2147483647 h 166"/>
                <a:gd name="T22" fmla="*/ 2147483647 w 92"/>
                <a:gd name="T23" fmla="*/ 2147483647 h 166"/>
                <a:gd name="T24" fmla="*/ 2147483647 w 92"/>
                <a:gd name="T25" fmla="*/ 2147483647 h 166"/>
                <a:gd name="T26" fmla="*/ 2147483647 w 92"/>
                <a:gd name="T27" fmla="*/ 2147483647 h 166"/>
                <a:gd name="T28" fmla="*/ 2147483647 w 92"/>
                <a:gd name="T29" fmla="*/ 2147483647 h 166"/>
                <a:gd name="T30" fmla="*/ 2147483647 w 92"/>
                <a:gd name="T31" fmla="*/ 0 h 1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2"/>
                <a:gd name="T49" fmla="*/ 0 h 166"/>
                <a:gd name="T50" fmla="*/ 92 w 92"/>
                <a:gd name="T51" fmla="*/ 166 h 16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2" h="166">
                  <a:moveTo>
                    <a:pt x="15" y="0"/>
                  </a:moveTo>
                  <a:lnTo>
                    <a:pt x="11" y="2"/>
                  </a:lnTo>
                  <a:lnTo>
                    <a:pt x="26" y="14"/>
                  </a:lnTo>
                  <a:lnTo>
                    <a:pt x="17" y="19"/>
                  </a:lnTo>
                  <a:lnTo>
                    <a:pt x="6" y="74"/>
                  </a:lnTo>
                  <a:lnTo>
                    <a:pt x="0" y="74"/>
                  </a:lnTo>
                  <a:lnTo>
                    <a:pt x="6" y="131"/>
                  </a:lnTo>
                  <a:lnTo>
                    <a:pt x="23" y="164"/>
                  </a:lnTo>
                  <a:lnTo>
                    <a:pt x="46" y="166"/>
                  </a:lnTo>
                  <a:lnTo>
                    <a:pt x="79" y="147"/>
                  </a:lnTo>
                  <a:lnTo>
                    <a:pt x="88" y="134"/>
                  </a:lnTo>
                  <a:lnTo>
                    <a:pt x="92" y="99"/>
                  </a:lnTo>
                  <a:lnTo>
                    <a:pt x="73" y="58"/>
                  </a:lnTo>
                  <a:lnTo>
                    <a:pt x="50" y="26"/>
                  </a:lnTo>
                  <a:lnTo>
                    <a:pt x="28" y="3"/>
                  </a:lnTo>
                  <a:lnTo>
                    <a:pt x="15"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9" name="Freeform 1815"/>
            <p:cNvSpPr>
              <a:spLocks/>
            </p:cNvSpPr>
            <p:nvPr/>
          </p:nvSpPr>
          <p:spPr bwMode="auto">
            <a:xfrm>
              <a:off x="6846964" y="4152538"/>
              <a:ext cx="3034" cy="7586"/>
            </a:xfrm>
            <a:custGeom>
              <a:avLst/>
              <a:gdLst>
                <a:gd name="T0" fmla="*/ 0 w 7"/>
                <a:gd name="T1" fmla="*/ 2147483647 h 15"/>
                <a:gd name="T2" fmla="*/ 2147483647 w 7"/>
                <a:gd name="T3" fmla="*/ 2147483647 h 15"/>
                <a:gd name="T4" fmla="*/ 2147483647 w 7"/>
                <a:gd name="T5" fmla="*/ 0 h 15"/>
                <a:gd name="T6" fmla="*/ 0 w 7"/>
                <a:gd name="T7" fmla="*/ 2147483647 h 15"/>
                <a:gd name="T8" fmla="*/ 0 60000 65536"/>
                <a:gd name="T9" fmla="*/ 0 60000 65536"/>
                <a:gd name="T10" fmla="*/ 0 60000 65536"/>
                <a:gd name="T11" fmla="*/ 0 60000 65536"/>
                <a:gd name="T12" fmla="*/ 0 w 7"/>
                <a:gd name="T13" fmla="*/ 0 h 15"/>
                <a:gd name="T14" fmla="*/ 7 w 7"/>
                <a:gd name="T15" fmla="*/ 15 h 15"/>
              </a:gdLst>
              <a:ahLst/>
              <a:cxnLst>
                <a:cxn ang="T8">
                  <a:pos x="T0" y="T1"/>
                </a:cxn>
                <a:cxn ang="T9">
                  <a:pos x="T2" y="T3"/>
                </a:cxn>
                <a:cxn ang="T10">
                  <a:pos x="T4" y="T5"/>
                </a:cxn>
                <a:cxn ang="T11">
                  <a:pos x="T6" y="T7"/>
                </a:cxn>
              </a:cxnLst>
              <a:rect l="T12" t="T13" r="T14" b="T15"/>
              <a:pathLst>
                <a:path w="7" h="15">
                  <a:moveTo>
                    <a:pt x="0" y="5"/>
                  </a:moveTo>
                  <a:lnTo>
                    <a:pt x="7" y="15"/>
                  </a:lnTo>
                  <a:lnTo>
                    <a:pt x="4" y="0"/>
                  </a:lnTo>
                  <a:lnTo>
                    <a:pt x="0" y="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0" name="Freeform 1374"/>
            <p:cNvSpPr>
              <a:spLocks/>
            </p:cNvSpPr>
            <p:nvPr/>
          </p:nvSpPr>
          <p:spPr bwMode="auto">
            <a:xfrm>
              <a:off x="5345021" y="3677683"/>
              <a:ext cx="7585" cy="9103"/>
            </a:xfrm>
            <a:custGeom>
              <a:avLst/>
              <a:gdLst>
                <a:gd name="T0" fmla="*/ 2147483647 w 16"/>
                <a:gd name="T1" fmla="*/ 2147483647 h 20"/>
                <a:gd name="T2" fmla="*/ 2147483647 w 16"/>
                <a:gd name="T3" fmla="*/ 2147483647 h 20"/>
                <a:gd name="T4" fmla="*/ 2147483647 w 16"/>
                <a:gd name="T5" fmla="*/ 2147483647 h 20"/>
                <a:gd name="T6" fmla="*/ 2147483647 w 16"/>
                <a:gd name="T7" fmla="*/ 2147483647 h 20"/>
                <a:gd name="T8" fmla="*/ 2147483647 w 16"/>
                <a:gd name="T9" fmla="*/ 0 h 20"/>
                <a:gd name="T10" fmla="*/ 0 w 16"/>
                <a:gd name="T11" fmla="*/ 2147483647 h 20"/>
                <a:gd name="T12" fmla="*/ 2147483647 w 16"/>
                <a:gd name="T13" fmla="*/ 2147483647 h 20"/>
                <a:gd name="T14" fmla="*/ 0 60000 65536"/>
                <a:gd name="T15" fmla="*/ 0 60000 65536"/>
                <a:gd name="T16" fmla="*/ 0 60000 65536"/>
                <a:gd name="T17" fmla="*/ 0 60000 65536"/>
                <a:gd name="T18" fmla="*/ 0 60000 65536"/>
                <a:gd name="T19" fmla="*/ 0 60000 65536"/>
                <a:gd name="T20" fmla="*/ 0 60000 65536"/>
                <a:gd name="T21" fmla="*/ 0 w 16"/>
                <a:gd name="T22" fmla="*/ 0 h 20"/>
                <a:gd name="T23" fmla="*/ 16 w 16"/>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0">
                  <a:moveTo>
                    <a:pt x="2" y="20"/>
                  </a:moveTo>
                  <a:lnTo>
                    <a:pt x="7" y="17"/>
                  </a:lnTo>
                  <a:lnTo>
                    <a:pt x="7" y="13"/>
                  </a:lnTo>
                  <a:lnTo>
                    <a:pt x="16" y="4"/>
                  </a:lnTo>
                  <a:lnTo>
                    <a:pt x="13" y="0"/>
                  </a:lnTo>
                  <a:lnTo>
                    <a:pt x="0" y="12"/>
                  </a:lnTo>
                  <a:lnTo>
                    <a:pt x="2" y="2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1" name="Freeform 1375"/>
            <p:cNvSpPr>
              <a:spLocks/>
            </p:cNvSpPr>
            <p:nvPr/>
          </p:nvSpPr>
          <p:spPr bwMode="auto">
            <a:xfrm>
              <a:off x="5345021" y="3633686"/>
              <a:ext cx="31859" cy="98613"/>
            </a:xfrm>
            <a:custGeom>
              <a:avLst/>
              <a:gdLst>
                <a:gd name="T0" fmla="*/ 0 w 62"/>
                <a:gd name="T1" fmla="*/ 2147483647 h 197"/>
                <a:gd name="T2" fmla="*/ 2147483647 w 62"/>
                <a:gd name="T3" fmla="*/ 2147483647 h 197"/>
                <a:gd name="T4" fmla="*/ 2147483647 w 62"/>
                <a:gd name="T5" fmla="*/ 2147483647 h 197"/>
                <a:gd name="T6" fmla="*/ 2147483647 w 62"/>
                <a:gd name="T7" fmla="*/ 2147483647 h 197"/>
                <a:gd name="T8" fmla="*/ 2147483647 w 62"/>
                <a:gd name="T9" fmla="*/ 2147483647 h 197"/>
                <a:gd name="T10" fmla="*/ 2147483647 w 62"/>
                <a:gd name="T11" fmla="*/ 2147483647 h 197"/>
                <a:gd name="T12" fmla="*/ 2147483647 w 62"/>
                <a:gd name="T13" fmla="*/ 2147483647 h 197"/>
                <a:gd name="T14" fmla="*/ 2147483647 w 62"/>
                <a:gd name="T15" fmla="*/ 2147483647 h 197"/>
                <a:gd name="T16" fmla="*/ 2147483647 w 62"/>
                <a:gd name="T17" fmla="*/ 2147483647 h 197"/>
                <a:gd name="T18" fmla="*/ 2147483647 w 62"/>
                <a:gd name="T19" fmla="*/ 0 h 197"/>
                <a:gd name="T20" fmla="*/ 2147483647 w 62"/>
                <a:gd name="T21" fmla="*/ 2147483647 h 197"/>
                <a:gd name="T22" fmla="*/ 2147483647 w 62"/>
                <a:gd name="T23" fmla="*/ 2147483647 h 197"/>
                <a:gd name="T24" fmla="*/ 2147483647 w 62"/>
                <a:gd name="T25" fmla="*/ 2147483647 h 197"/>
                <a:gd name="T26" fmla="*/ 2147483647 w 62"/>
                <a:gd name="T27" fmla="*/ 2147483647 h 197"/>
                <a:gd name="T28" fmla="*/ 2147483647 w 62"/>
                <a:gd name="T29" fmla="*/ 2147483647 h 197"/>
                <a:gd name="T30" fmla="*/ 2147483647 w 62"/>
                <a:gd name="T31" fmla="*/ 2147483647 h 197"/>
                <a:gd name="T32" fmla="*/ 2147483647 w 62"/>
                <a:gd name="T33" fmla="*/ 2147483647 h 197"/>
                <a:gd name="T34" fmla="*/ 2147483647 w 62"/>
                <a:gd name="T35" fmla="*/ 2147483647 h 197"/>
                <a:gd name="T36" fmla="*/ 2147483647 w 62"/>
                <a:gd name="T37" fmla="*/ 2147483647 h 197"/>
                <a:gd name="T38" fmla="*/ 2147483647 w 62"/>
                <a:gd name="T39" fmla="*/ 2147483647 h 197"/>
                <a:gd name="T40" fmla="*/ 2147483647 w 62"/>
                <a:gd name="T41" fmla="*/ 2147483647 h 197"/>
                <a:gd name="T42" fmla="*/ 2147483647 w 62"/>
                <a:gd name="T43" fmla="*/ 2147483647 h 197"/>
                <a:gd name="T44" fmla="*/ 2147483647 w 62"/>
                <a:gd name="T45" fmla="*/ 2147483647 h 197"/>
                <a:gd name="T46" fmla="*/ 2147483647 w 62"/>
                <a:gd name="T47" fmla="*/ 2147483647 h 197"/>
                <a:gd name="T48" fmla="*/ 2147483647 w 62"/>
                <a:gd name="T49" fmla="*/ 2147483647 h 197"/>
                <a:gd name="T50" fmla="*/ 2147483647 w 62"/>
                <a:gd name="T51" fmla="*/ 2147483647 h 197"/>
                <a:gd name="T52" fmla="*/ 2147483647 w 62"/>
                <a:gd name="T53" fmla="*/ 2147483647 h 197"/>
                <a:gd name="T54" fmla="*/ 2147483647 w 62"/>
                <a:gd name="T55" fmla="*/ 2147483647 h 197"/>
                <a:gd name="T56" fmla="*/ 2147483647 w 62"/>
                <a:gd name="T57" fmla="*/ 2147483647 h 197"/>
                <a:gd name="T58" fmla="*/ 2147483647 w 62"/>
                <a:gd name="T59" fmla="*/ 2147483647 h 197"/>
                <a:gd name="T60" fmla="*/ 0 w 62"/>
                <a:gd name="T61" fmla="*/ 2147483647 h 19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2"/>
                <a:gd name="T94" fmla="*/ 0 h 197"/>
                <a:gd name="T95" fmla="*/ 62 w 62"/>
                <a:gd name="T96" fmla="*/ 197 h 19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2" h="197">
                  <a:moveTo>
                    <a:pt x="0" y="108"/>
                  </a:moveTo>
                  <a:lnTo>
                    <a:pt x="5" y="105"/>
                  </a:lnTo>
                  <a:lnTo>
                    <a:pt x="5" y="101"/>
                  </a:lnTo>
                  <a:lnTo>
                    <a:pt x="14" y="92"/>
                  </a:lnTo>
                  <a:lnTo>
                    <a:pt x="11" y="88"/>
                  </a:lnTo>
                  <a:lnTo>
                    <a:pt x="17" y="80"/>
                  </a:lnTo>
                  <a:lnTo>
                    <a:pt x="21" y="68"/>
                  </a:lnTo>
                  <a:lnTo>
                    <a:pt x="38" y="9"/>
                  </a:lnTo>
                  <a:lnTo>
                    <a:pt x="58" y="11"/>
                  </a:lnTo>
                  <a:lnTo>
                    <a:pt x="59" y="0"/>
                  </a:lnTo>
                  <a:lnTo>
                    <a:pt x="62" y="2"/>
                  </a:lnTo>
                  <a:lnTo>
                    <a:pt x="59" y="30"/>
                  </a:lnTo>
                  <a:lnTo>
                    <a:pt x="59" y="45"/>
                  </a:lnTo>
                  <a:lnTo>
                    <a:pt x="52" y="38"/>
                  </a:lnTo>
                  <a:lnTo>
                    <a:pt x="42" y="38"/>
                  </a:lnTo>
                  <a:lnTo>
                    <a:pt x="33" y="53"/>
                  </a:lnTo>
                  <a:lnTo>
                    <a:pt x="34" y="73"/>
                  </a:lnTo>
                  <a:lnTo>
                    <a:pt x="45" y="75"/>
                  </a:lnTo>
                  <a:lnTo>
                    <a:pt x="36" y="79"/>
                  </a:lnTo>
                  <a:lnTo>
                    <a:pt x="30" y="97"/>
                  </a:lnTo>
                  <a:lnTo>
                    <a:pt x="33" y="100"/>
                  </a:lnTo>
                  <a:lnTo>
                    <a:pt x="50" y="91"/>
                  </a:lnTo>
                  <a:lnTo>
                    <a:pt x="55" y="93"/>
                  </a:lnTo>
                  <a:lnTo>
                    <a:pt x="54" y="112"/>
                  </a:lnTo>
                  <a:lnTo>
                    <a:pt x="42" y="139"/>
                  </a:lnTo>
                  <a:lnTo>
                    <a:pt x="34" y="195"/>
                  </a:lnTo>
                  <a:lnTo>
                    <a:pt x="31" y="197"/>
                  </a:lnTo>
                  <a:lnTo>
                    <a:pt x="22" y="174"/>
                  </a:lnTo>
                  <a:lnTo>
                    <a:pt x="15" y="149"/>
                  </a:lnTo>
                  <a:lnTo>
                    <a:pt x="6" y="124"/>
                  </a:lnTo>
                  <a:lnTo>
                    <a:pt x="0" y="10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2" name="Freeform 1377"/>
            <p:cNvSpPr>
              <a:spLocks/>
            </p:cNvSpPr>
            <p:nvPr/>
          </p:nvSpPr>
          <p:spPr bwMode="auto">
            <a:xfrm>
              <a:off x="5140211" y="3674649"/>
              <a:ext cx="239704" cy="236669"/>
            </a:xfrm>
            <a:custGeom>
              <a:avLst/>
              <a:gdLst>
                <a:gd name="T0" fmla="*/ 2147483647 w 481"/>
                <a:gd name="T1" fmla="*/ 2147483647 h 474"/>
                <a:gd name="T2" fmla="*/ 2147483647 w 481"/>
                <a:gd name="T3" fmla="*/ 2147483647 h 474"/>
                <a:gd name="T4" fmla="*/ 2147483647 w 481"/>
                <a:gd name="T5" fmla="*/ 2147483647 h 474"/>
                <a:gd name="T6" fmla="*/ 2147483647 w 481"/>
                <a:gd name="T7" fmla="*/ 2147483647 h 474"/>
                <a:gd name="T8" fmla="*/ 2147483647 w 481"/>
                <a:gd name="T9" fmla="*/ 2147483647 h 474"/>
                <a:gd name="T10" fmla="*/ 2147483647 w 481"/>
                <a:gd name="T11" fmla="*/ 2147483647 h 474"/>
                <a:gd name="T12" fmla="*/ 2147483647 w 481"/>
                <a:gd name="T13" fmla="*/ 2147483647 h 474"/>
                <a:gd name="T14" fmla="*/ 2147483647 w 481"/>
                <a:gd name="T15" fmla="*/ 2147483647 h 474"/>
                <a:gd name="T16" fmla="*/ 2147483647 w 481"/>
                <a:gd name="T17" fmla="*/ 2147483647 h 474"/>
                <a:gd name="T18" fmla="*/ 2147483647 w 481"/>
                <a:gd name="T19" fmla="*/ 2147483647 h 474"/>
                <a:gd name="T20" fmla="*/ 2147483647 w 481"/>
                <a:gd name="T21" fmla="*/ 2147483647 h 474"/>
                <a:gd name="T22" fmla="*/ 2147483647 w 481"/>
                <a:gd name="T23" fmla="*/ 2147483647 h 474"/>
                <a:gd name="T24" fmla="*/ 2147483647 w 481"/>
                <a:gd name="T25" fmla="*/ 2147483647 h 474"/>
                <a:gd name="T26" fmla="*/ 2147483647 w 481"/>
                <a:gd name="T27" fmla="*/ 2147483647 h 474"/>
                <a:gd name="T28" fmla="*/ 2147483647 w 481"/>
                <a:gd name="T29" fmla="*/ 2147483647 h 474"/>
                <a:gd name="T30" fmla="*/ 2147483647 w 481"/>
                <a:gd name="T31" fmla="*/ 2147483647 h 474"/>
                <a:gd name="T32" fmla="*/ 2147483647 w 481"/>
                <a:gd name="T33" fmla="*/ 2147483647 h 474"/>
                <a:gd name="T34" fmla="*/ 2147483647 w 481"/>
                <a:gd name="T35" fmla="*/ 2147483647 h 474"/>
                <a:gd name="T36" fmla="*/ 2147483647 w 481"/>
                <a:gd name="T37" fmla="*/ 2147483647 h 474"/>
                <a:gd name="T38" fmla="*/ 2147483647 w 481"/>
                <a:gd name="T39" fmla="*/ 2147483647 h 474"/>
                <a:gd name="T40" fmla="*/ 2147483647 w 481"/>
                <a:gd name="T41" fmla="*/ 2147483647 h 474"/>
                <a:gd name="T42" fmla="*/ 2147483647 w 481"/>
                <a:gd name="T43" fmla="*/ 2147483647 h 474"/>
                <a:gd name="T44" fmla="*/ 2147483647 w 481"/>
                <a:gd name="T45" fmla="*/ 2147483647 h 474"/>
                <a:gd name="T46" fmla="*/ 2147483647 w 481"/>
                <a:gd name="T47" fmla="*/ 2147483647 h 474"/>
                <a:gd name="T48" fmla="*/ 2147483647 w 481"/>
                <a:gd name="T49" fmla="*/ 2147483647 h 474"/>
                <a:gd name="T50" fmla="*/ 2147483647 w 481"/>
                <a:gd name="T51" fmla="*/ 2147483647 h 474"/>
                <a:gd name="T52" fmla="*/ 2147483647 w 481"/>
                <a:gd name="T53" fmla="*/ 2147483647 h 474"/>
                <a:gd name="T54" fmla="*/ 2147483647 w 481"/>
                <a:gd name="T55" fmla="*/ 2147483647 h 474"/>
                <a:gd name="T56" fmla="*/ 2147483647 w 481"/>
                <a:gd name="T57" fmla="*/ 2147483647 h 474"/>
                <a:gd name="T58" fmla="*/ 2147483647 w 481"/>
                <a:gd name="T59" fmla="*/ 2147483647 h 474"/>
                <a:gd name="T60" fmla="*/ 2147483647 w 481"/>
                <a:gd name="T61" fmla="*/ 2147483647 h 474"/>
                <a:gd name="T62" fmla="*/ 2147483647 w 481"/>
                <a:gd name="T63" fmla="*/ 2147483647 h 474"/>
                <a:gd name="T64" fmla="*/ 2147483647 w 481"/>
                <a:gd name="T65" fmla="*/ 2147483647 h 474"/>
                <a:gd name="T66" fmla="*/ 2147483647 w 481"/>
                <a:gd name="T67" fmla="*/ 2147483647 h 474"/>
                <a:gd name="T68" fmla="*/ 2147483647 w 481"/>
                <a:gd name="T69" fmla="*/ 2147483647 h 474"/>
                <a:gd name="T70" fmla="*/ 2147483647 w 481"/>
                <a:gd name="T71" fmla="*/ 2147483647 h 474"/>
                <a:gd name="T72" fmla="*/ 2147483647 w 481"/>
                <a:gd name="T73" fmla="*/ 2147483647 h 474"/>
                <a:gd name="T74" fmla="*/ 2147483647 w 481"/>
                <a:gd name="T75" fmla="*/ 2147483647 h 474"/>
                <a:gd name="T76" fmla="*/ 2147483647 w 481"/>
                <a:gd name="T77" fmla="*/ 2147483647 h 474"/>
                <a:gd name="T78" fmla="*/ 2147483647 w 481"/>
                <a:gd name="T79" fmla="*/ 2147483647 h 47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81"/>
                <a:gd name="T121" fmla="*/ 0 h 474"/>
                <a:gd name="T122" fmla="*/ 481 w 481"/>
                <a:gd name="T123" fmla="*/ 474 h 47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81" h="474">
                  <a:moveTo>
                    <a:pt x="412" y="25"/>
                  </a:moveTo>
                  <a:lnTo>
                    <a:pt x="410" y="17"/>
                  </a:lnTo>
                  <a:lnTo>
                    <a:pt x="386" y="30"/>
                  </a:lnTo>
                  <a:lnTo>
                    <a:pt x="368" y="32"/>
                  </a:lnTo>
                  <a:lnTo>
                    <a:pt x="364" y="27"/>
                  </a:lnTo>
                  <a:lnTo>
                    <a:pt x="342" y="31"/>
                  </a:lnTo>
                  <a:lnTo>
                    <a:pt x="335" y="23"/>
                  </a:lnTo>
                  <a:lnTo>
                    <a:pt x="327" y="20"/>
                  </a:lnTo>
                  <a:lnTo>
                    <a:pt x="327" y="21"/>
                  </a:lnTo>
                  <a:lnTo>
                    <a:pt x="315" y="4"/>
                  </a:lnTo>
                  <a:lnTo>
                    <a:pt x="305" y="10"/>
                  </a:lnTo>
                  <a:lnTo>
                    <a:pt x="284" y="9"/>
                  </a:lnTo>
                  <a:lnTo>
                    <a:pt x="278" y="6"/>
                  </a:lnTo>
                  <a:lnTo>
                    <a:pt x="255" y="17"/>
                  </a:lnTo>
                  <a:lnTo>
                    <a:pt x="263" y="8"/>
                  </a:lnTo>
                  <a:lnTo>
                    <a:pt x="245" y="11"/>
                  </a:lnTo>
                  <a:lnTo>
                    <a:pt x="188" y="41"/>
                  </a:lnTo>
                  <a:lnTo>
                    <a:pt x="98" y="10"/>
                  </a:lnTo>
                  <a:lnTo>
                    <a:pt x="54" y="2"/>
                  </a:lnTo>
                  <a:lnTo>
                    <a:pt x="28" y="6"/>
                  </a:lnTo>
                  <a:lnTo>
                    <a:pt x="21" y="0"/>
                  </a:lnTo>
                  <a:lnTo>
                    <a:pt x="15" y="1"/>
                  </a:lnTo>
                  <a:lnTo>
                    <a:pt x="7" y="16"/>
                  </a:lnTo>
                  <a:lnTo>
                    <a:pt x="11" y="66"/>
                  </a:lnTo>
                  <a:lnTo>
                    <a:pt x="0" y="79"/>
                  </a:lnTo>
                  <a:lnTo>
                    <a:pt x="2" y="95"/>
                  </a:lnTo>
                  <a:lnTo>
                    <a:pt x="9" y="106"/>
                  </a:lnTo>
                  <a:lnTo>
                    <a:pt x="7" y="116"/>
                  </a:lnTo>
                  <a:lnTo>
                    <a:pt x="20" y="129"/>
                  </a:lnTo>
                  <a:lnTo>
                    <a:pt x="20" y="172"/>
                  </a:lnTo>
                  <a:lnTo>
                    <a:pt x="20" y="214"/>
                  </a:lnTo>
                  <a:lnTo>
                    <a:pt x="20" y="257"/>
                  </a:lnTo>
                  <a:lnTo>
                    <a:pt x="20" y="299"/>
                  </a:lnTo>
                  <a:lnTo>
                    <a:pt x="20" y="340"/>
                  </a:lnTo>
                  <a:lnTo>
                    <a:pt x="20" y="382"/>
                  </a:lnTo>
                  <a:lnTo>
                    <a:pt x="21" y="422"/>
                  </a:lnTo>
                  <a:lnTo>
                    <a:pt x="21" y="463"/>
                  </a:lnTo>
                  <a:lnTo>
                    <a:pt x="54" y="463"/>
                  </a:lnTo>
                  <a:lnTo>
                    <a:pt x="87" y="463"/>
                  </a:lnTo>
                  <a:lnTo>
                    <a:pt x="121" y="463"/>
                  </a:lnTo>
                  <a:lnTo>
                    <a:pt x="154" y="463"/>
                  </a:lnTo>
                  <a:lnTo>
                    <a:pt x="188" y="463"/>
                  </a:lnTo>
                  <a:lnTo>
                    <a:pt x="220" y="463"/>
                  </a:lnTo>
                  <a:lnTo>
                    <a:pt x="254" y="463"/>
                  </a:lnTo>
                  <a:lnTo>
                    <a:pt x="287" y="463"/>
                  </a:lnTo>
                  <a:lnTo>
                    <a:pt x="294" y="454"/>
                  </a:lnTo>
                  <a:lnTo>
                    <a:pt x="300" y="455"/>
                  </a:lnTo>
                  <a:lnTo>
                    <a:pt x="296" y="463"/>
                  </a:lnTo>
                  <a:lnTo>
                    <a:pt x="333" y="464"/>
                  </a:lnTo>
                  <a:lnTo>
                    <a:pt x="372" y="464"/>
                  </a:lnTo>
                  <a:lnTo>
                    <a:pt x="386" y="474"/>
                  </a:lnTo>
                  <a:lnTo>
                    <a:pt x="408" y="473"/>
                  </a:lnTo>
                  <a:lnTo>
                    <a:pt x="413" y="454"/>
                  </a:lnTo>
                  <a:lnTo>
                    <a:pt x="437" y="448"/>
                  </a:lnTo>
                  <a:lnTo>
                    <a:pt x="447" y="424"/>
                  </a:lnTo>
                  <a:lnTo>
                    <a:pt x="458" y="427"/>
                  </a:lnTo>
                  <a:lnTo>
                    <a:pt x="474" y="412"/>
                  </a:lnTo>
                  <a:lnTo>
                    <a:pt x="468" y="376"/>
                  </a:lnTo>
                  <a:lnTo>
                    <a:pt x="481" y="374"/>
                  </a:lnTo>
                  <a:lnTo>
                    <a:pt x="456" y="348"/>
                  </a:lnTo>
                  <a:lnTo>
                    <a:pt x="407" y="254"/>
                  </a:lnTo>
                  <a:lnTo>
                    <a:pt x="397" y="220"/>
                  </a:lnTo>
                  <a:lnTo>
                    <a:pt x="385" y="201"/>
                  </a:lnTo>
                  <a:lnTo>
                    <a:pt x="384" y="183"/>
                  </a:lnTo>
                  <a:lnTo>
                    <a:pt x="361" y="161"/>
                  </a:lnTo>
                  <a:lnTo>
                    <a:pt x="349" y="138"/>
                  </a:lnTo>
                  <a:lnTo>
                    <a:pt x="346" y="118"/>
                  </a:lnTo>
                  <a:lnTo>
                    <a:pt x="336" y="103"/>
                  </a:lnTo>
                  <a:lnTo>
                    <a:pt x="343" y="83"/>
                  </a:lnTo>
                  <a:lnTo>
                    <a:pt x="351" y="107"/>
                  </a:lnTo>
                  <a:lnTo>
                    <a:pt x="372" y="138"/>
                  </a:lnTo>
                  <a:lnTo>
                    <a:pt x="375" y="153"/>
                  </a:lnTo>
                  <a:lnTo>
                    <a:pt x="408" y="190"/>
                  </a:lnTo>
                  <a:lnTo>
                    <a:pt x="424" y="184"/>
                  </a:lnTo>
                  <a:lnTo>
                    <a:pt x="425" y="167"/>
                  </a:lnTo>
                  <a:lnTo>
                    <a:pt x="443" y="114"/>
                  </a:lnTo>
                  <a:lnTo>
                    <a:pt x="434" y="91"/>
                  </a:lnTo>
                  <a:lnTo>
                    <a:pt x="427" y="66"/>
                  </a:lnTo>
                  <a:lnTo>
                    <a:pt x="418" y="41"/>
                  </a:lnTo>
                  <a:lnTo>
                    <a:pt x="412" y="2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3" name="Freeform 1384"/>
            <p:cNvSpPr>
              <a:spLocks/>
            </p:cNvSpPr>
            <p:nvPr/>
          </p:nvSpPr>
          <p:spPr bwMode="auto">
            <a:xfrm>
              <a:off x="4877751" y="4272391"/>
              <a:ext cx="408104" cy="397483"/>
            </a:xfrm>
            <a:custGeom>
              <a:avLst/>
              <a:gdLst>
                <a:gd name="T0" fmla="*/ 2147483647 w 820"/>
                <a:gd name="T1" fmla="*/ 2147483647 h 798"/>
                <a:gd name="T2" fmla="*/ 2147483647 w 820"/>
                <a:gd name="T3" fmla="*/ 2147483647 h 798"/>
                <a:gd name="T4" fmla="*/ 2147483647 w 820"/>
                <a:gd name="T5" fmla="*/ 2147483647 h 798"/>
                <a:gd name="T6" fmla="*/ 2147483647 w 820"/>
                <a:gd name="T7" fmla="*/ 2147483647 h 798"/>
                <a:gd name="T8" fmla="*/ 2147483647 w 820"/>
                <a:gd name="T9" fmla="*/ 2147483647 h 798"/>
                <a:gd name="T10" fmla="*/ 2147483647 w 820"/>
                <a:gd name="T11" fmla="*/ 2147483647 h 798"/>
                <a:gd name="T12" fmla="*/ 2147483647 w 820"/>
                <a:gd name="T13" fmla="*/ 2147483647 h 798"/>
                <a:gd name="T14" fmla="*/ 2147483647 w 820"/>
                <a:gd name="T15" fmla="*/ 2147483647 h 798"/>
                <a:gd name="T16" fmla="*/ 2147483647 w 820"/>
                <a:gd name="T17" fmla="*/ 0 h 798"/>
                <a:gd name="T18" fmla="*/ 2147483647 w 820"/>
                <a:gd name="T19" fmla="*/ 2147483647 h 798"/>
                <a:gd name="T20" fmla="*/ 2147483647 w 820"/>
                <a:gd name="T21" fmla="*/ 2147483647 h 798"/>
                <a:gd name="T22" fmla="*/ 2147483647 w 820"/>
                <a:gd name="T23" fmla="*/ 2147483647 h 798"/>
                <a:gd name="T24" fmla="*/ 2147483647 w 820"/>
                <a:gd name="T25" fmla="*/ 2147483647 h 798"/>
                <a:gd name="T26" fmla="*/ 2147483647 w 820"/>
                <a:gd name="T27" fmla="*/ 2147483647 h 798"/>
                <a:gd name="T28" fmla="*/ 2147483647 w 820"/>
                <a:gd name="T29" fmla="*/ 2147483647 h 798"/>
                <a:gd name="T30" fmla="*/ 2147483647 w 820"/>
                <a:gd name="T31" fmla="*/ 2147483647 h 798"/>
                <a:gd name="T32" fmla="*/ 2147483647 w 820"/>
                <a:gd name="T33" fmla="*/ 2147483647 h 798"/>
                <a:gd name="T34" fmla="*/ 2147483647 w 820"/>
                <a:gd name="T35" fmla="*/ 2147483647 h 798"/>
                <a:gd name="T36" fmla="*/ 2147483647 w 820"/>
                <a:gd name="T37" fmla="*/ 2147483647 h 798"/>
                <a:gd name="T38" fmla="*/ 2147483647 w 820"/>
                <a:gd name="T39" fmla="*/ 2147483647 h 798"/>
                <a:gd name="T40" fmla="*/ 2147483647 w 820"/>
                <a:gd name="T41" fmla="*/ 2147483647 h 798"/>
                <a:gd name="T42" fmla="*/ 2147483647 w 820"/>
                <a:gd name="T43" fmla="*/ 2147483647 h 798"/>
                <a:gd name="T44" fmla="*/ 2147483647 w 820"/>
                <a:gd name="T45" fmla="*/ 2147483647 h 798"/>
                <a:gd name="T46" fmla="*/ 2147483647 w 820"/>
                <a:gd name="T47" fmla="*/ 2147483647 h 798"/>
                <a:gd name="T48" fmla="*/ 2147483647 w 820"/>
                <a:gd name="T49" fmla="*/ 2147483647 h 798"/>
                <a:gd name="T50" fmla="*/ 2147483647 w 820"/>
                <a:gd name="T51" fmla="*/ 2147483647 h 798"/>
                <a:gd name="T52" fmla="*/ 2147483647 w 820"/>
                <a:gd name="T53" fmla="*/ 2147483647 h 798"/>
                <a:gd name="T54" fmla="*/ 0 w 820"/>
                <a:gd name="T55" fmla="*/ 2147483647 h 798"/>
                <a:gd name="T56" fmla="*/ 2147483647 w 820"/>
                <a:gd name="T57" fmla="*/ 2147483647 h 798"/>
                <a:gd name="T58" fmla="*/ 2147483647 w 820"/>
                <a:gd name="T59" fmla="*/ 2147483647 h 798"/>
                <a:gd name="T60" fmla="*/ 2147483647 w 820"/>
                <a:gd name="T61" fmla="*/ 2147483647 h 798"/>
                <a:gd name="T62" fmla="*/ 2147483647 w 820"/>
                <a:gd name="T63" fmla="*/ 2147483647 h 798"/>
                <a:gd name="T64" fmla="*/ 2147483647 w 820"/>
                <a:gd name="T65" fmla="*/ 2147483647 h 798"/>
                <a:gd name="T66" fmla="*/ 2147483647 w 820"/>
                <a:gd name="T67" fmla="*/ 2147483647 h 798"/>
                <a:gd name="T68" fmla="*/ 2147483647 w 820"/>
                <a:gd name="T69" fmla="*/ 2147483647 h 798"/>
                <a:gd name="T70" fmla="*/ 2147483647 w 820"/>
                <a:gd name="T71" fmla="*/ 2147483647 h 798"/>
                <a:gd name="T72" fmla="*/ 2147483647 w 820"/>
                <a:gd name="T73" fmla="*/ 2147483647 h 798"/>
                <a:gd name="T74" fmla="*/ 2147483647 w 820"/>
                <a:gd name="T75" fmla="*/ 2147483647 h 798"/>
                <a:gd name="T76" fmla="*/ 2147483647 w 820"/>
                <a:gd name="T77" fmla="*/ 2147483647 h 798"/>
                <a:gd name="T78" fmla="*/ 2147483647 w 820"/>
                <a:gd name="T79" fmla="*/ 2147483647 h 798"/>
                <a:gd name="T80" fmla="*/ 2147483647 w 820"/>
                <a:gd name="T81" fmla="*/ 2147483647 h 798"/>
                <a:gd name="T82" fmla="*/ 2147483647 w 820"/>
                <a:gd name="T83" fmla="*/ 2147483647 h 798"/>
                <a:gd name="T84" fmla="*/ 2147483647 w 820"/>
                <a:gd name="T85" fmla="*/ 2147483647 h 798"/>
                <a:gd name="T86" fmla="*/ 2147483647 w 820"/>
                <a:gd name="T87" fmla="*/ 2147483647 h 798"/>
                <a:gd name="T88" fmla="*/ 2147483647 w 820"/>
                <a:gd name="T89" fmla="*/ 2147483647 h 798"/>
                <a:gd name="T90" fmla="*/ 2147483647 w 820"/>
                <a:gd name="T91" fmla="*/ 2147483647 h 798"/>
                <a:gd name="T92" fmla="*/ 2147483647 w 820"/>
                <a:gd name="T93" fmla="*/ 2147483647 h 798"/>
                <a:gd name="T94" fmla="*/ 2147483647 w 820"/>
                <a:gd name="T95" fmla="*/ 2147483647 h 798"/>
                <a:gd name="T96" fmla="*/ 2147483647 w 820"/>
                <a:gd name="T97" fmla="*/ 2147483647 h 798"/>
                <a:gd name="T98" fmla="*/ 2147483647 w 820"/>
                <a:gd name="T99" fmla="*/ 2147483647 h 798"/>
                <a:gd name="T100" fmla="*/ 2147483647 w 820"/>
                <a:gd name="T101" fmla="*/ 2147483647 h 798"/>
                <a:gd name="T102" fmla="*/ 2147483647 w 820"/>
                <a:gd name="T103" fmla="*/ 2147483647 h 798"/>
                <a:gd name="T104" fmla="*/ 2147483647 w 820"/>
                <a:gd name="T105" fmla="*/ 2147483647 h 798"/>
                <a:gd name="T106" fmla="*/ 2147483647 w 820"/>
                <a:gd name="T107" fmla="*/ 2147483647 h 798"/>
                <a:gd name="T108" fmla="*/ 2147483647 w 820"/>
                <a:gd name="T109" fmla="*/ 2147483647 h 798"/>
                <a:gd name="T110" fmla="*/ 2147483647 w 820"/>
                <a:gd name="T111" fmla="*/ 2147483647 h 798"/>
                <a:gd name="T112" fmla="*/ 2147483647 w 820"/>
                <a:gd name="T113" fmla="*/ 2147483647 h 798"/>
                <a:gd name="T114" fmla="*/ 2147483647 w 820"/>
                <a:gd name="T115" fmla="*/ 2147483647 h 798"/>
                <a:gd name="T116" fmla="*/ 2147483647 w 820"/>
                <a:gd name="T117" fmla="*/ 2147483647 h 798"/>
                <a:gd name="T118" fmla="*/ 2147483647 w 820"/>
                <a:gd name="T119" fmla="*/ 2147483647 h 798"/>
                <a:gd name="T120" fmla="*/ 2147483647 w 820"/>
                <a:gd name="T121" fmla="*/ 2147483647 h 798"/>
                <a:gd name="T122" fmla="*/ 2147483647 w 820"/>
                <a:gd name="T123" fmla="*/ 2147483647 h 798"/>
                <a:gd name="T124" fmla="*/ 2147483647 w 820"/>
                <a:gd name="T125" fmla="*/ 2147483647 h 79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20"/>
                <a:gd name="T190" fmla="*/ 0 h 798"/>
                <a:gd name="T191" fmla="*/ 820 w 820"/>
                <a:gd name="T192" fmla="*/ 798 h 79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20" h="798">
                  <a:moveTo>
                    <a:pt x="786" y="173"/>
                  </a:moveTo>
                  <a:lnTo>
                    <a:pt x="786" y="161"/>
                  </a:lnTo>
                  <a:lnTo>
                    <a:pt x="820" y="131"/>
                  </a:lnTo>
                  <a:lnTo>
                    <a:pt x="805" y="121"/>
                  </a:lnTo>
                  <a:lnTo>
                    <a:pt x="799" y="111"/>
                  </a:lnTo>
                  <a:lnTo>
                    <a:pt x="803" y="70"/>
                  </a:lnTo>
                  <a:lnTo>
                    <a:pt x="799" y="70"/>
                  </a:lnTo>
                  <a:lnTo>
                    <a:pt x="748" y="28"/>
                  </a:lnTo>
                  <a:lnTo>
                    <a:pt x="738" y="36"/>
                  </a:lnTo>
                  <a:lnTo>
                    <a:pt x="709" y="32"/>
                  </a:lnTo>
                  <a:lnTo>
                    <a:pt x="699" y="41"/>
                  </a:lnTo>
                  <a:lnTo>
                    <a:pt x="680" y="34"/>
                  </a:lnTo>
                  <a:lnTo>
                    <a:pt x="658" y="4"/>
                  </a:lnTo>
                  <a:lnTo>
                    <a:pt x="636" y="4"/>
                  </a:lnTo>
                  <a:lnTo>
                    <a:pt x="630" y="13"/>
                  </a:lnTo>
                  <a:lnTo>
                    <a:pt x="619" y="7"/>
                  </a:lnTo>
                  <a:lnTo>
                    <a:pt x="615" y="13"/>
                  </a:lnTo>
                  <a:lnTo>
                    <a:pt x="604" y="0"/>
                  </a:lnTo>
                  <a:lnTo>
                    <a:pt x="574" y="7"/>
                  </a:lnTo>
                  <a:lnTo>
                    <a:pt x="558" y="3"/>
                  </a:lnTo>
                  <a:lnTo>
                    <a:pt x="556" y="13"/>
                  </a:lnTo>
                  <a:lnTo>
                    <a:pt x="540" y="15"/>
                  </a:lnTo>
                  <a:lnTo>
                    <a:pt x="530" y="8"/>
                  </a:lnTo>
                  <a:lnTo>
                    <a:pt x="478" y="26"/>
                  </a:lnTo>
                  <a:lnTo>
                    <a:pt x="457" y="19"/>
                  </a:lnTo>
                  <a:lnTo>
                    <a:pt x="446" y="26"/>
                  </a:lnTo>
                  <a:lnTo>
                    <a:pt x="445" y="39"/>
                  </a:lnTo>
                  <a:lnTo>
                    <a:pt x="439" y="41"/>
                  </a:lnTo>
                  <a:lnTo>
                    <a:pt x="399" y="41"/>
                  </a:lnTo>
                  <a:lnTo>
                    <a:pt x="369" y="29"/>
                  </a:lnTo>
                  <a:lnTo>
                    <a:pt x="363" y="35"/>
                  </a:lnTo>
                  <a:lnTo>
                    <a:pt x="357" y="34"/>
                  </a:lnTo>
                  <a:lnTo>
                    <a:pt x="333" y="6"/>
                  </a:lnTo>
                  <a:lnTo>
                    <a:pt x="311" y="4"/>
                  </a:lnTo>
                  <a:lnTo>
                    <a:pt x="284" y="33"/>
                  </a:lnTo>
                  <a:lnTo>
                    <a:pt x="282" y="65"/>
                  </a:lnTo>
                  <a:lnTo>
                    <a:pt x="273" y="67"/>
                  </a:lnTo>
                  <a:lnTo>
                    <a:pt x="270" y="96"/>
                  </a:lnTo>
                  <a:lnTo>
                    <a:pt x="247" y="143"/>
                  </a:lnTo>
                  <a:lnTo>
                    <a:pt x="233" y="253"/>
                  </a:lnTo>
                  <a:lnTo>
                    <a:pt x="193" y="287"/>
                  </a:lnTo>
                  <a:lnTo>
                    <a:pt x="175" y="315"/>
                  </a:lnTo>
                  <a:lnTo>
                    <a:pt x="168" y="331"/>
                  </a:lnTo>
                  <a:lnTo>
                    <a:pt x="166" y="364"/>
                  </a:lnTo>
                  <a:lnTo>
                    <a:pt x="153" y="392"/>
                  </a:lnTo>
                  <a:lnTo>
                    <a:pt x="113" y="427"/>
                  </a:lnTo>
                  <a:lnTo>
                    <a:pt x="96" y="433"/>
                  </a:lnTo>
                  <a:lnTo>
                    <a:pt x="87" y="431"/>
                  </a:lnTo>
                  <a:lnTo>
                    <a:pt x="84" y="412"/>
                  </a:lnTo>
                  <a:lnTo>
                    <a:pt x="64" y="416"/>
                  </a:lnTo>
                  <a:lnTo>
                    <a:pt x="53" y="432"/>
                  </a:lnTo>
                  <a:lnTo>
                    <a:pt x="43" y="434"/>
                  </a:lnTo>
                  <a:lnTo>
                    <a:pt x="29" y="427"/>
                  </a:lnTo>
                  <a:lnTo>
                    <a:pt x="13" y="440"/>
                  </a:lnTo>
                  <a:lnTo>
                    <a:pt x="7" y="473"/>
                  </a:lnTo>
                  <a:lnTo>
                    <a:pt x="0" y="476"/>
                  </a:lnTo>
                  <a:lnTo>
                    <a:pt x="1" y="494"/>
                  </a:lnTo>
                  <a:lnTo>
                    <a:pt x="41" y="476"/>
                  </a:lnTo>
                  <a:lnTo>
                    <a:pt x="74" y="476"/>
                  </a:lnTo>
                  <a:lnTo>
                    <a:pt x="105" y="475"/>
                  </a:lnTo>
                  <a:lnTo>
                    <a:pt x="138" y="475"/>
                  </a:lnTo>
                  <a:lnTo>
                    <a:pt x="169" y="474"/>
                  </a:lnTo>
                  <a:lnTo>
                    <a:pt x="185" y="487"/>
                  </a:lnTo>
                  <a:lnTo>
                    <a:pt x="199" y="539"/>
                  </a:lnTo>
                  <a:lnTo>
                    <a:pt x="225" y="570"/>
                  </a:lnTo>
                  <a:lnTo>
                    <a:pt x="235" y="574"/>
                  </a:lnTo>
                  <a:lnTo>
                    <a:pt x="273" y="567"/>
                  </a:lnTo>
                  <a:lnTo>
                    <a:pt x="302" y="568"/>
                  </a:lnTo>
                  <a:lnTo>
                    <a:pt x="312" y="525"/>
                  </a:lnTo>
                  <a:lnTo>
                    <a:pt x="366" y="521"/>
                  </a:lnTo>
                  <a:lnTo>
                    <a:pt x="363" y="538"/>
                  </a:lnTo>
                  <a:lnTo>
                    <a:pt x="403" y="538"/>
                  </a:lnTo>
                  <a:lnTo>
                    <a:pt x="408" y="547"/>
                  </a:lnTo>
                  <a:lnTo>
                    <a:pt x="413" y="608"/>
                  </a:lnTo>
                  <a:lnTo>
                    <a:pt x="410" y="631"/>
                  </a:lnTo>
                  <a:lnTo>
                    <a:pt x="422" y="679"/>
                  </a:lnTo>
                  <a:lnTo>
                    <a:pt x="417" y="703"/>
                  </a:lnTo>
                  <a:lnTo>
                    <a:pt x="431" y="712"/>
                  </a:lnTo>
                  <a:lnTo>
                    <a:pt x="441" y="698"/>
                  </a:lnTo>
                  <a:lnTo>
                    <a:pt x="467" y="697"/>
                  </a:lnTo>
                  <a:lnTo>
                    <a:pt x="498" y="696"/>
                  </a:lnTo>
                  <a:lnTo>
                    <a:pt x="506" y="691"/>
                  </a:lnTo>
                  <a:lnTo>
                    <a:pt x="518" y="689"/>
                  </a:lnTo>
                  <a:lnTo>
                    <a:pt x="527" y="712"/>
                  </a:lnTo>
                  <a:lnTo>
                    <a:pt x="555" y="702"/>
                  </a:lnTo>
                  <a:lnTo>
                    <a:pt x="567" y="721"/>
                  </a:lnTo>
                  <a:lnTo>
                    <a:pt x="600" y="736"/>
                  </a:lnTo>
                  <a:lnTo>
                    <a:pt x="638" y="730"/>
                  </a:lnTo>
                  <a:lnTo>
                    <a:pt x="653" y="745"/>
                  </a:lnTo>
                  <a:lnTo>
                    <a:pt x="681" y="753"/>
                  </a:lnTo>
                  <a:lnTo>
                    <a:pt x="694" y="773"/>
                  </a:lnTo>
                  <a:lnTo>
                    <a:pt x="715" y="790"/>
                  </a:lnTo>
                  <a:lnTo>
                    <a:pt x="730" y="793"/>
                  </a:lnTo>
                  <a:lnTo>
                    <a:pt x="740" y="791"/>
                  </a:lnTo>
                  <a:lnTo>
                    <a:pt x="751" y="798"/>
                  </a:lnTo>
                  <a:lnTo>
                    <a:pt x="749" y="751"/>
                  </a:lnTo>
                  <a:lnTo>
                    <a:pt x="719" y="752"/>
                  </a:lnTo>
                  <a:lnTo>
                    <a:pt x="701" y="732"/>
                  </a:lnTo>
                  <a:lnTo>
                    <a:pt x="716" y="673"/>
                  </a:lnTo>
                  <a:lnTo>
                    <a:pt x="717" y="654"/>
                  </a:lnTo>
                  <a:lnTo>
                    <a:pt x="714" y="624"/>
                  </a:lnTo>
                  <a:lnTo>
                    <a:pt x="714" y="613"/>
                  </a:lnTo>
                  <a:lnTo>
                    <a:pt x="721" y="606"/>
                  </a:lnTo>
                  <a:lnTo>
                    <a:pt x="723" y="595"/>
                  </a:lnTo>
                  <a:lnTo>
                    <a:pt x="728" y="590"/>
                  </a:lnTo>
                  <a:lnTo>
                    <a:pt x="786" y="577"/>
                  </a:lnTo>
                  <a:lnTo>
                    <a:pt x="781" y="549"/>
                  </a:lnTo>
                  <a:lnTo>
                    <a:pt x="752" y="527"/>
                  </a:lnTo>
                  <a:lnTo>
                    <a:pt x="737" y="501"/>
                  </a:lnTo>
                  <a:lnTo>
                    <a:pt x="736" y="469"/>
                  </a:lnTo>
                  <a:lnTo>
                    <a:pt x="732" y="457"/>
                  </a:lnTo>
                  <a:lnTo>
                    <a:pt x="727" y="445"/>
                  </a:lnTo>
                  <a:lnTo>
                    <a:pt x="732" y="413"/>
                  </a:lnTo>
                  <a:lnTo>
                    <a:pt x="730" y="405"/>
                  </a:lnTo>
                  <a:lnTo>
                    <a:pt x="727" y="407"/>
                  </a:lnTo>
                  <a:lnTo>
                    <a:pt x="727" y="394"/>
                  </a:lnTo>
                  <a:lnTo>
                    <a:pt x="735" y="368"/>
                  </a:lnTo>
                  <a:lnTo>
                    <a:pt x="733" y="349"/>
                  </a:lnTo>
                  <a:lnTo>
                    <a:pt x="727" y="340"/>
                  </a:lnTo>
                  <a:lnTo>
                    <a:pt x="722" y="326"/>
                  </a:lnTo>
                  <a:lnTo>
                    <a:pt x="733" y="308"/>
                  </a:lnTo>
                  <a:lnTo>
                    <a:pt x="751" y="280"/>
                  </a:lnTo>
                  <a:lnTo>
                    <a:pt x="753" y="242"/>
                  </a:lnTo>
                  <a:lnTo>
                    <a:pt x="755" y="231"/>
                  </a:lnTo>
                  <a:lnTo>
                    <a:pt x="761" y="206"/>
                  </a:lnTo>
                  <a:lnTo>
                    <a:pt x="786" y="17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4" name="Freeform 1385"/>
            <p:cNvSpPr>
              <a:spLocks/>
            </p:cNvSpPr>
            <p:nvPr/>
          </p:nvSpPr>
          <p:spPr bwMode="auto">
            <a:xfrm>
              <a:off x="4965743" y="4862547"/>
              <a:ext cx="351970" cy="307974"/>
            </a:xfrm>
            <a:custGeom>
              <a:avLst/>
              <a:gdLst>
                <a:gd name="T0" fmla="*/ 2147483647 w 705"/>
                <a:gd name="T1" fmla="*/ 2147483647 h 620"/>
                <a:gd name="T2" fmla="*/ 2147483647 w 705"/>
                <a:gd name="T3" fmla="*/ 2147483647 h 620"/>
                <a:gd name="T4" fmla="*/ 2147483647 w 705"/>
                <a:gd name="T5" fmla="*/ 2147483647 h 620"/>
                <a:gd name="T6" fmla="*/ 0 w 705"/>
                <a:gd name="T7" fmla="*/ 2147483647 h 620"/>
                <a:gd name="T8" fmla="*/ 2147483647 w 705"/>
                <a:gd name="T9" fmla="*/ 2147483647 h 620"/>
                <a:gd name="T10" fmla="*/ 2147483647 w 705"/>
                <a:gd name="T11" fmla="*/ 2147483647 h 620"/>
                <a:gd name="T12" fmla="*/ 2147483647 w 705"/>
                <a:gd name="T13" fmla="*/ 2147483647 h 620"/>
                <a:gd name="T14" fmla="*/ 2147483647 w 705"/>
                <a:gd name="T15" fmla="*/ 2147483647 h 620"/>
                <a:gd name="T16" fmla="*/ 2147483647 w 705"/>
                <a:gd name="T17" fmla="*/ 2147483647 h 620"/>
                <a:gd name="T18" fmla="*/ 2147483647 w 705"/>
                <a:gd name="T19" fmla="*/ 2147483647 h 620"/>
                <a:gd name="T20" fmla="*/ 2147483647 w 705"/>
                <a:gd name="T21" fmla="*/ 2147483647 h 620"/>
                <a:gd name="T22" fmla="*/ 2147483647 w 705"/>
                <a:gd name="T23" fmla="*/ 2147483647 h 620"/>
                <a:gd name="T24" fmla="*/ 2147483647 w 705"/>
                <a:gd name="T25" fmla="*/ 2147483647 h 620"/>
                <a:gd name="T26" fmla="*/ 2147483647 w 705"/>
                <a:gd name="T27" fmla="*/ 2147483647 h 620"/>
                <a:gd name="T28" fmla="*/ 2147483647 w 705"/>
                <a:gd name="T29" fmla="*/ 2147483647 h 620"/>
                <a:gd name="T30" fmla="*/ 2147483647 w 705"/>
                <a:gd name="T31" fmla="*/ 2147483647 h 620"/>
                <a:gd name="T32" fmla="*/ 2147483647 w 705"/>
                <a:gd name="T33" fmla="*/ 2147483647 h 620"/>
                <a:gd name="T34" fmla="*/ 2147483647 w 705"/>
                <a:gd name="T35" fmla="*/ 2147483647 h 620"/>
                <a:gd name="T36" fmla="*/ 2147483647 w 705"/>
                <a:gd name="T37" fmla="*/ 2147483647 h 620"/>
                <a:gd name="T38" fmla="*/ 2147483647 w 705"/>
                <a:gd name="T39" fmla="*/ 2147483647 h 620"/>
                <a:gd name="T40" fmla="*/ 2147483647 w 705"/>
                <a:gd name="T41" fmla="*/ 2147483647 h 620"/>
                <a:gd name="T42" fmla="*/ 2147483647 w 705"/>
                <a:gd name="T43" fmla="*/ 2147483647 h 620"/>
                <a:gd name="T44" fmla="*/ 2147483647 w 705"/>
                <a:gd name="T45" fmla="*/ 2147483647 h 620"/>
                <a:gd name="T46" fmla="*/ 2147483647 w 705"/>
                <a:gd name="T47" fmla="*/ 2147483647 h 620"/>
                <a:gd name="T48" fmla="*/ 2147483647 w 705"/>
                <a:gd name="T49" fmla="*/ 2147483647 h 620"/>
                <a:gd name="T50" fmla="*/ 2147483647 w 705"/>
                <a:gd name="T51" fmla="*/ 2147483647 h 620"/>
                <a:gd name="T52" fmla="*/ 2147483647 w 705"/>
                <a:gd name="T53" fmla="*/ 0 h 620"/>
                <a:gd name="T54" fmla="*/ 2147483647 w 705"/>
                <a:gd name="T55" fmla="*/ 2147483647 h 620"/>
                <a:gd name="T56" fmla="*/ 2147483647 w 705"/>
                <a:gd name="T57" fmla="*/ 2147483647 h 620"/>
                <a:gd name="T58" fmla="*/ 2147483647 w 705"/>
                <a:gd name="T59" fmla="*/ 2147483647 h 620"/>
                <a:gd name="T60" fmla="*/ 2147483647 w 705"/>
                <a:gd name="T61" fmla="*/ 2147483647 h 620"/>
                <a:gd name="T62" fmla="*/ 2147483647 w 705"/>
                <a:gd name="T63" fmla="*/ 2147483647 h 620"/>
                <a:gd name="T64" fmla="*/ 2147483647 w 705"/>
                <a:gd name="T65" fmla="*/ 2147483647 h 620"/>
                <a:gd name="T66" fmla="*/ 2147483647 w 705"/>
                <a:gd name="T67" fmla="*/ 2147483647 h 620"/>
                <a:gd name="T68" fmla="*/ 2147483647 w 705"/>
                <a:gd name="T69" fmla="*/ 2147483647 h 620"/>
                <a:gd name="T70" fmla="*/ 2147483647 w 705"/>
                <a:gd name="T71" fmla="*/ 2147483647 h 620"/>
                <a:gd name="T72" fmla="*/ 2147483647 w 705"/>
                <a:gd name="T73" fmla="*/ 2147483647 h 6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05"/>
                <a:gd name="T112" fmla="*/ 0 h 620"/>
                <a:gd name="T113" fmla="*/ 705 w 705"/>
                <a:gd name="T114" fmla="*/ 620 h 62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05" h="620">
                  <a:moveTo>
                    <a:pt x="109" y="331"/>
                  </a:moveTo>
                  <a:lnTo>
                    <a:pt x="53" y="331"/>
                  </a:lnTo>
                  <a:lnTo>
                    <a:pt x="45" y="321"/>
                  </a:lnTo>
                  <a:lnTo>
                    <a:pt x="45" y="312"/>
                  </a:lnTo>
                  <a:lnTo>
                    <a:pt x="25" y="298"/>
                  </a:lnTo>
                  <a:lnTo>
                    <a:pt x="16" y="298"/>
                  </a:lnTo>
                  <a:lnTo>
                    <a:pt x="7" y="313"/>
                  </a:lnTo>
                  <a:lnTo>
                    <a:pt x="0" y="315"/>
                  </a:lnTo>
                  <a:lnTo>
                    <a:pt x="40" y="414"/>
                  </a:lnTo>
                  <a:lnTo>
                    <a:pt x="76" y="477"/>
                  </a:lnTo>
                  <a:lnTo>
                    <a:pt x="78" y="509"/>
                  </a:lnTo>
                  <a:lnTo>
                    <a:pt x="70" y="522"/>
                  </a:lnTo>
                  <a:lnTo>
                    <a:pt x="61" y="518"/>
                  </a:lnTo>
                  <a:lnTo>
                    <a:pt x="59" y="532"/>
                  </a:lnTo>
                  <a:lnTo>
                    <a:pt x="66" y="536"/>
                  </a:lnTo>
                  <a:lnTo>
                    <a:pt x="65" y="542"/>
                  </a:lnTo>
                  <a:lnTo>
                    <a:pt x="83" y="570"/>
                  </a:lnTo>
                  <a:lnTo>
                    <a:pt x="80" y="588"/>
                  </a:lnTo>
                  <a:lnTo>
                    <a:pt x="85" y="604"/>
                  </a:lnTo>
                  <a:lnTo>
                    <a:pt x="87" y="589"/>
                  </a:lnTo>
                  <a:lnTo>
                    <a:pt x="100" y="589"/>
                  </a:lnTo>
                  <a:lnTo>
                    <a:pt x="99" y="603"/>
                  </a:lnTo>
                  <a:lnTo>
                    <a:pt x="117" y="604"/>
                  </a:lnTo>
                  <a:lnTo>
                    <a:pt x="120" y="613"/>
                  </a:lnTo>
                  <a:lnTo>
                    <a:pt x="130" y="618"/>
                  </a:lnTo>
                  <a:lnTo>
                    <a:pt x="152" y="620"/>
                  </a:lnTo>
                  <a:lnTo>
                    <a:pt x="167" y="609"/>
                  </a:lnTo>
                  <a:lnTo>
                    <a:pt x="231" y="603"/>
                  </a:lnTo>
                  <a:lnTo>
                    <a:pt x="232" y="597"/>
                  </a:lnTo>
                  <a:lnTo>
                    <a:pt x="247" y="587"/>
                  </a:lnTo>
                  <a:lnTo>
                    <a:pt x="261" y="585"/>
                  </a:lnTo>
                  <a:lnTo>
                    <a:pt x="286" y="591"/>
                  </a:lnTo>
                  <a:lnTo>
                    <a:pt x="309" y="584"/>
                  </a:lnTo>
                  <a:lnTo>
                    <a:pt x="360" y="594"/>
                  </a:lnTo>
                  <a:lnTo>
                    <a:pt x="366" y="584"/>
                  </a:lnTo>
                  <a:lnTo>
                    <a:pt x="398" y="588"/>
                  </a:lnTo>
                  <a:lnTo>
                    <a:pt x="396" y="576"/>
                  </a:lnTo>
                  <a:lnTo>
                    <a:pt x="402" y="572"/>
                  </a:lnTo>
                  <a:lnTo>
                    <a:pt x="442" y="570"/>
                  </a:lnTo>
                  <a:lnTo>
                    <a:pt x="460" y="560"/>
                  </a:lnTo>
                  <a:lnTo>
                    <a:pt x="521" y="512"/>
                  </a:lnTo>
                  <a:lnTo>
                    <a:pt x="560" y="463"/>
                  </a:lnTo>
                  <a:lnTo>
                    <a:pt x="586" y="440"/>
                  </a:lnTo>
                  <a:lnTo>
                    <a:pt x="643" y="343"/>
                  </a:lnTo>
                  <a:lnTo>
                    <a:pt x="686" y="305"/>
                  </a:lnTo>
                  <a:lnTo>
                    <a:pt x="705" y="221"/>
                  </a:lnTo>
                  <a:lnTo>
                    <a:pt x="671" y="221"/>
                  </a:lnTo>
                  <a:lnTo>
                    <a:pt x="669" y="176"/>
                  </a:lnTo>
                  <a:lnTo>
                    <a:pt x="665" y="104"/>
                  </a:lnTo>
                  <a:lnTo>
                    <a:pt x="650" y="28"/>
                  </a:lnTo>
                  <a:lnTo>
                    <a:pt x="632" y="14"/>
                  </a:lnTo>
                  <a:lnTo>
                    <a:pt x="617" y="9"/>
                  </a:lnTo>
                  <a:lnTo>
                    <a:pt x="588" y="9"/>
                  </a:lnTo>
                  <a:lnTo>
                    <a:pt x="562" y="0"/>
                  </a:lnTo>
                  <a:lnTo>
                    <a:pt x="553" y="3"/>
                  </a:lnTo>
                  <a:lnTo>
                    <a:pt x="503" y="32"/>
                  </a:lnTo>
                  <a:lnTo>
                    <a:pt x="475" y="55"/>
                  </a:lnTo>
                  <a:lnTo>
                    <a:pt x="453" y="83"/>
                  </a:lnTo>
                  <a:lnTo>
                    <a:pt x="437" y="102"/>
                  </a:lnTo>
                  <a:lnTo>
                    <a:pt x="404" y="131"/>
                  </a:lnTo>
                  <a:lnTo>
                    <a:pt x="389" y="163"/>
                  </a:lnTo>
                  <a:lnTo>
                    <a:pt x="355" y="172"/>
                  </a:lnTo>
                  <a:lnTo>
                    <a:pt x="315" y="157"/>
                  </a:lnTo>
                  <a:lnTo>
                    <a:pt x="295" y="159"/>
                  </a:lnTo>
                  <a:lnTo>
                    <a:pt x="245" y="218"/>
                  </a:lnTo>
                  <a:lnTo>
                    <a:pt x="218" y="225"/>
                  </a:lnTo>
                  <a:lnTo>
                    <a:pt x="182" y="220"/>
                  </a:lnTo>
                  <a:lnTo>
                    <a:pt x="179" y="212"/>
                  </a:lnTo>
                  <a:lnTo>
                    <a:pt x="188" y="186"/>
                  </a:lnTo>
                  <a:lnTo>
                    <a:pt x="185" y="168"/>
                  </a:lnTo>
                  <a:lnTo>
                    <a:pt x="146" y="126"/>
                  </a:lnTo>
                  <a:lnTo>
                    <a:pt x="146" y="177"/>
                  </a:lnTo>
                  <a:lnTo>
                    <a:pt x="146" y="231"/>
                  </a:lnTo>
                  <a:lnTo>
                    <a:pt x="146" y="307"/>
                  </a:lnTo>
                  <a:lnTo>
                    <a:pt x="109" y="33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5" name="Freeform 1386"/>
            <p:cNvSpPr>
              <a:spLocks/>
            </p:cNvSpPr>
            <p:nvPr/>
          </p:nvSpPr>
          <p:spPr bwMode="auto">
            <a:xfrm>
              <a:off x="5087112" y="4559124"/>
              <a:ext cx="248807" cy="212396"/>
            </a:xfrm>
            <a:custGeom>
              <a:avLst/>
              <a:gdLst>
                <a:gd name="T0" fmla="*/ 2147483647 w 502"/>
                <a:gd name="T1" fmla="*/ 2147483647 h 433"/>
                <a:gd name="T2" fmla="*/ 2147483647 w 502"/>
                <a:gd name="T3" fmla="*/ 2147483647 h 433"/>
                <a:gd name="T4" fmla="*/ 2147483647 w 502"/>
                <a:gd name="T5" fmla="*/ 2147483647 h 433"/>
                <a:gd name="T6" fmla="*/ 2147483647 w 502"/>
                <a:gd name="T7" fmla="*/ 2147483647 h 433"/>
                <a:gd name="T8" fmla="*/ 2147483647 w 502"/>
                <a:gd name="T9" fmla="*/ 2147483647 h 433"/>
                <a:gd name="T10" fmla="*/ 2147483647 w 502"/>
                <a:gd name="T11" fmla="*/ 2147483647 h 433"/>
                <a:gd name="T12" fmla="*/ 2147483647 w 502"/>
                <a:gd name="T13" fmla="*/ 2147483647 h 433"/>
                <a:gd name="T14" fmla="*/ 2147483647 w 502"/>
                <a:gd name="T15" fmla="*/ 2147483647 h 433"/>
                <a:gd name="T16" fmla="*/ 2147483647 w 502"/>
                <a:gd name="T17" fmla="*/ 2147483647 h 433"/>
                <a:gd name="T18" fmla="*/ 2147483647 w 502"/>
                <a:gd name="T19" fmla="*/ 2147483647 h 433"/>
                <a:gd name="T20" fmla="*/ 2147483647 w 502"/>
                <a:gd name="T21" fmla="*/ 2147483647 h 433"/>
                <a:gd name="T22" fmla="*/ 2147483647 w 502"/>
                <a:gd name="T23" fmla="*/ 2147483647 h 433"/>
                <a:gd name="T24" fmla="*/ 2147483647 w 502"/>
                <a:gd name="T25" fmla="*/ 2147483647 h 433"/>
                <a:gd name="T26" fmla="*/ 2147483647 w 502"/>
                <a:gd name="T27" fmla="*/ 2147483647 h 433"/>
                <a:gd name="T28" fmla="*/ 2147483647 w 502"/>
                <a:gd name="T29" fmla="*/ 2147483647 h 433"/>
                <a:gd name="T30" fmla="*/ 2147483647 w 502"/>
                <a:gd name="T31" fmla="*/ 2147483647 h 433"/>
                <a:gd name="T32" fmla="*/ 2147483647 w 502"/>
                <a:gd name="T33" fmla="*/ 0 h 433"/>
                <a:gd name="T34" fmla="*/ 2147483647 w 502"/>
                <a:gd name="T35" fmla="*/ 2147483647 h 433"/>
                <a:gd name="T36" fmla="*/ 2147483647 w 502"/>
                <a:gd name="T37" fmla="*/ 2147483647 h 433"/>
                <a:gd name="T38" fmla="*/ 2147483647 w 502"/>
                <a:gd name="T39" fmla="*/ 2147483647 h 433"/>
                <a:gd name="T40" fmla="*/ 2147483647 w 502"/>
                <a:gd name="T41" fmla="*/ 2147483647 h 433"/>
                <a:gd name="T42" fmla="*/ 2147483647 w 502"/>
                <a:gd name="T43" fmla="*/ 2147483647 h 433"/>
                <a:gd name="T44" fmla="*/ 2147483647 w 502"/>
                <a:gd name="T45" fmla="*/ 2147483647 h 433"/>
                <a:gd name="T46" fmla="*/ 2147483647 w 502"/>
                <a:gd name="T47" fmla="*/ 2147483647 h 433"/>
                <a:gd name="T48" fmla="*/ 2147483647 w 502"/>
                <a:gd name="T49" fmla="*/ 2147483647 h 433"/>
                <a:gd name="T50" fmla="*/ 2147483647 w 502"/>
                <a:gd name="T51" fmla="*/ 2147483647 h 433"/>
                <a:gd name="T52" fmla="*/ 2147483647 w 502"/>
                <a:gd name="T53" fmla="*/ 2147483647 h 433"/>
                <a:gd name="T54" fmla="*/ 2147483647 w 502"/>
                <a:gd name="T55" fmla="*/ 2147483647 h 433"/>
                <a:gd name="T56" fmla="*/ 2147483647 w 502"/>
                <a:gd name="T57" fmla="*/ 2147483647 h 433"/>
                <a:gd name="T58" fmla="*/ 2147483647 w 502"/>
                <a:gd name="T59" fmla="*/ 2147483647 h 433"/>
                <a:gd name="T60" fmla="*/ 2147483647 w 502"/>
                <a:gd name="T61" fmla="*/ 2147483647 h 433"/>
                <a:gd name="T62" fmla="*/ 0 w 502"/>
                <a:gd name="T63" fmla="*/ 2147483647 h 433"/>
                <a:gd name="T64" fmla="*/ 0 w 502"/>
                <a:gd name="T65" fmla="*/ 2147483647 h 433"/>
                <a:gd name="T66" fmla="*/ 2147483647 w 502"/>
                <a:gd name="T67" fmla="*/ 2147483647 h 433"/>
                <a:gd name="T68" fmla="*/ 2147483647 w 502"/>
                <a:gd name="T69" fmla="*/ 2147483647 h 433"/>
                <a:gd name="T70" fmla="*/ 2147483647 w 502"/>
                <a:gd name="T71" fmla="*/ 2147483647 h 433"/>
                <a:gd name="T72" fmla="*/ 2147483647 w 502"/>
                <a:gd name="T73" fmla="*/ 2147483647 h 433"/>
                <a:gd name="T74" fmla="*/ 2147483647 w 502"/>
                <a:gd name="T75" fmla="*/ 2147483647 h 43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433"/>
                <a:gd name="T116" fmla="*/ 502 w 502"/>
                <a:gd name="T117" fmla="*/ 433 h 43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433">
                  <a:moveTo>
                    <a:pt x="213" y="425"/>
                  </a:moveTo>
                  <a:lnTo>
                    <a:pt x="243" y="380"/>
                  </a:lnTo>
                  <a:lnTo>
                    <a:pt x="254" y="378"/>
                  </a:lnTo>
                  <a:lnTo>
                    <a:pt x="268" y="366"/>
                  </a:lnTo>
                  <a:lnTo>
                    <a:pt x="285" y="366"/>
                  </a:lnTo>
                  <a:lnTo>
                    <a:pt x="286" y="359"/>
                  </a:lnTo>
                  <a:lnTo>
                    <a:pt x="288" y="340"/>
                  </a:lnTo>
                  <a:lnTo>
                    <a:pt x="329" y="322"/>
                  </a:lnTo>
                  <a:lnTo>
                    <a:pt x="343" y="326"/>
                  </a:lnTo>
                  <a:lnTo>
                    <a:pt x="355" y="323"/>
                  </a:lnTo>
                  <a:lnTo>
                    <a:pt x="344" y="299"/>
                  </a:lnTo>
                  <a:lnTo>
                    <a:pt x="377" y="288"/>
                  </a:lnTo>
                  <a:lnTo>
                    <a:pt x="411" y="277"/>
                  </a:lnTo>
                  <a:lnTo>
                    <a:pt x="448" y="264"/>
                  </a:lnTo>
                  <a:lnTo>
                    <a:pt x="480" y="253"/>
                  </a:lnTo>
                  <a:lnTo>
                    <a:pt x="471" y="251"/>
                  </a:lnTo>
                  <a:lnTo>
                    <a:pt x="462" y="238"/>
                  </a:lnTo>
                  <a:lnTo>
                    <a:pt x="473" y="218"/>
                  </a:lnTo>
                  <a:lnTo>
                    <a:pt x="476" y="195"/>
                  </a:lnTo>
                  <a:lnTo>
                    <a:pt x="494" y="186"/>
                  </a:lnTo>
                  <a:lnTo>
                    <a:pt x="486" y="174"/>
                  </a:lnTo>
                  <a:lnTo>
                    <a:pt x="486" y="145"/>
                  </a:lnTo>
                  <a:lnTo>
                    <a:pt x="491" y="117"/>
                  </a:lnTo>
                  <a:lnTo>
                    <a:pt x="502" y="107"/>
                  </a:lnTo>
                  <a:lnTo>
                    <a:pt x="487" y="70"/>
                  </a:lnTo>
                  <a:lnTo>
                    <a:pt x="482" y="64"/>
                  </a:lnTo>
                  <a:lnTo>
                    <a:pt x="475" y="64"/>
                  </a:lnTo>
                  <a:lnTo>
                    <a:pt x="473" y="52"/>
                  </a:lnTo>
                  <a:lnTo>
                    <a:pt x="422" y="33"/>
                  </a:lnTo>
                  <a:lnTo>
                    <a:pt x="405" y="17"/>
                  </a:lnTo>
                  <a:lnTo>
                    <a:pt x="393" y="16"/>
                  </a:lnTo>
                  <a:lnTo>
                    <a:pt x="387" y="26"/>
                  </a:lnTo>
                  <a:lnTo>
                    <a:pt x="370" y="16"/>
                  </a:lnTo>
                  <a:lnTo>
                    <a:pt x="367" y="0"/>
                  </a:lnTo>
                  <a:lnTo>
                    <a:pt x="309" y="13"/>
                  </a:lnTo>
                  <a:lnTo>
                    <a:pt x="304" y="18"/>
                  </a:lnTo>
                  <a:lnTo>
                    <a:pt x="302" y="29"/>
                  </a:lnTo>
                  <a:lnTo>
                    <a:pt x="295" y="36"/>
                  </a:lnTo>
                  <a:lnTo>
                    <a:pt x="295" y="47"/>
                  </a:lnTo>
                  <a:lnTo>
                    <a:pt x="298" y="77"/>
                  </a:lnTo>
                  <a:lnTo>
                    <a:pt x="297" y="96"/>
                  </a:lnTo>
                  <a:lnTo>
                    <a:pt x="282" y="155"/>
                  </a:lnTo>
                  <a:lnTo>
                    <a:pt x="300" y="175"/>
                  </a:lnTo>
                  <a:lnTo>
                    <a:pt x="330" y="174"/>
                  </a:lnTo>
                  <a:lnTo>
                    <a:pt x="332" y="221"/>
                  </a:lnTo>
                  <a:lnTo>
                    <a:pt x="321" y="214"/>
                  </a:lnTo>
                  <a:lnTo>
                    <a:pt x="311" y="216"/>
                  </a:lnTo>
                  <a:lnTo>
                    <a:pt x="296" y="213"/>
                  </a:lnTo>
                  <a:lnTo>
                    <a:pt x="275" y="196"/>
                  </a:lnTo>
                  <a:lnTo>
                    <a:pt x="262" y="176"/>
                  </a:lnTo>
                  <a:lnTo>
                    <a:pt x="234" y="168"/>
                  </a:lnTo>
                  <a:lnTo>
                    <a:pt x="219" y="153"/>
                  </a:lnTo>
                  <a:lnTo>
                    <a:pt x="181" y="159"/>
                  </a:lnTo>
                  <a:lnTo>
                    <a:pt x="148" y="144"/>
                  </a:lnTo>
                  <a:lnTo>
                    <a:pt x="136" y="125"/>
                  </a:lnTo>
                  <a:lnTo>
                    <a:pt x="108" y="135"/>
                  </a:lnTo>
                  <a:lnTo>
                    <a:pt x="99" y="112"/>
                  </a:lnTo>
                  <a:lnTo>
                    <a:pt x="87" y="114"/>
                  </a:lnTo>
                  <a:lnTo>
                    <a:pt x="90" y="120"/>
                  </a:lnTo>
                  <a:lnTo>
                    <a:pt x="83" y="200"/>
                  </a:lnTo>
                  <a:lnTo>
                    <a:pt x="94" y="208"/>
                  </a:lnTo>
                  <a:lnTo>
                    <a:pt x="61" y="208"/>
                  </a:lnTo>
                  <a:lnTo>
                    <a:pt x="31" y="208"/>
                  </a:lnTo>
                  <a:lnTo>
                    <a:pt x="0" y="208"/>
                  </a:lnTo>
                  <a:lnTo>
                    <a:pt x="0" y="239"/>
                  </a:lnTo>
                  <a:lnTo>
                    <a:pt x="0" y="273"/>
                  </a:lnTo>
                  <a:lnTo>
                    <a:pt x="1" y="316"/>
                  </a:lnTo>
                  <a:lnTo>
                    <a:pt x="1" y="367"/>
                  </a:lnTo>
                  <a:lnTo>
                    <a:pt x="51" y="413"/>
                  </a:lnTo>
                  <a:lnTo>
                    <a:pt x="91" y="403"/>
                  </a:lnTo>
                  <a:lnTo>
                    <a:pt x="120" y="408"/>
                  </a:lnTo>
                  <a:lnTo>
                    <a:pt x="135" y="423"/>
                  </a:lnTo>
                  <a:lnTo>
                    <a:pt x="166" y="429"/>
                  </a:lnTo>
                  <a:lnTo>
                    <a:pt x="189" y="426"/>
                  </a:lnTo>
                  <a:lnTo>
                    <a:pt x="197" y="433"/>
                  </a:lnTo>
                  <a:lnTo>
                    <a:pt x="208" y="430"/>
                  </a:lnTo>
                  <a:lnTo>
                    <a:pt x="213" y="42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6" name="Freeform 1393"/>
            <p:cNvSpPr>
              <a:spLocks/>
            </p:cNvSpPr>
            <p:nvPr/>
          </p:nvSpPr>
          <p:spPr bwMode="auto">
            <a:xfrm>
              <a:off x="5527075" y="3973519"/>
              <a:ext cx="221499" cy="141092"/>
            </a:xfrm>
            <a:custGeom>
              <a:avLst/>
              <a:gdLst>
                <a:gd name="T0" fmla="*/ 2147483647 w 448"/>
                <a:gd name="T1" fmla="*/ 0 h 283"/>
                <a:gd name="T2" fmla="*/ 2147483647 w 448"/>
                <a:gd name="T3" fmla="*/ 2147483647 h 283"/>
                <a:gd name="T4" fmla="*/ 2147483647 w 448"/>
                <a:gd name="T5" fmla="*/ 2147483647 h 283"/>
                <a:gd name="T6" fmla="*/ 2147483647 w 448"/>
                <a:gd name="T7" fmla="*/ 2147483647 h 283"/>
                <a:gd name="T8" fmla="*/ 2147483647 w 448"/>
                <a:gd name="T9" fmla="*/ 2147483647 h 283"/>
                <a:gd name="T10" fmla="*/ 2147483647 w 448"/>
                <a:gd name="T11" fmla="*/ 2147483647 h 283"/>
                <a:gd name="T12" fmla="*/ 2147483647 w 448"/>
                <a:gd name="T13" fmla="*/ 2147483647 h 283"/>
                <a:gd name="T14" fmla="*/ 2147483647 w 448"/>
                <a:gd name="T15" fmla="*/ 2147483647 h 283"/>
                <a:gd name="T16" fmla="*/ 2147483647 w 448"/>
                <a:gd name="T17" fmla="*/ 2147483647 h 283"/>
                <a:gd name="T18" fmla="*/ 2147483647 w 448"/>
                <a:gd name="T19" fmla="*/ 2147483647 h 283"/>
                <a:gd name="T20" fmla="*/ 2147483647 w 448"/>
                <a:gd name="T21" fmla="*/ 2147483647 h 283"/>
                <a:gd name="T22" fmla="*/ 2147483647 w 448"/>
                <a:gd name="T23" fmla="*/ 2147483647 h 283"/>
                <a:gd name="T24" fmla="*/ 2147483647 w 448"/>
                <a:gd name="T25" fmla="*/ 2147483647 h 283"/>
                <a:gd name="T26" fmla="*/ 2147483647 w 448"/>
                <a:gd name="T27" fmla="*/ 2147483647 h 283"/>
                <a:gd name="T28" fmla="*/ 2147483647 w 448"/>
                <a:gd name="T29" fmla="*/ 2147483647 h 283"/>
                <a:gd name="T30" fmla="*/ 2147483647 w 448"/>
                <a:gd name="T31" fmla="*/ 2147483647 h 283"/>
                <a:gd name="T32" fmla="*/ 2147483647 w 448"/>
                <a:gd name="T33" fmla="*/ 2147483647 h 283"/>
                <a:gd name="T34" fmla="*/ 2147483647 w 448"/>
                <a:gd name="T35" fmla="*/ 2147483647 h 283"/>
                <a:gd name="T36" fmla="*/ 2147483647 w 448"/>
                <a:gd name="T37" fmla="*/ 2147483647 h 283"/>
                <a:gd name="T38" fmla="*/ 0 w 448"/>
                <a:gd name="T39" fmla="*/ 2147483647 h 283"/>
                <a:gd name="T40" fmla="*/ 2147483647 w 448"/>
                <a:gd name="T41" fmla="*/ 2147483647 h 283"/>
                <a:gd name="T42" fmla="*/ 2147483647 w 448"/>
                <a:gd name="T43" fmla="*/ 2147483647 h 283"/>
                <a:gd name="T44" fmla="*/ 2147483647 w 448"/>
                <a:gd name="T45" fmla="*/ 2147483647 h 283"/>
                <a:gd name="T46" fmla="*/ 2147483647 w 448"/>
                <a:gd name="T47" fmla="*/ 2147483647 h 283"/>
                <a:gd name="T48" fmla="*/ 2147483647 w 448"/>
                <a:gd name="T49" fmla="*/ 2147483647 h 283"/>
                <a:gd name="T50" fmla="*/ 2147483647 w 448"/>
                <a:gd name="T51" fmla="*/ 2147483647 h 283"/>
                <a:gd name="T52" fmla="*/ 2147483647 w 448"/>
                <a:gd name="T53" fmla="*/ 2147483647 h 283"/>
                <a:gd name="T54" fmla="*/ 2147483647 w 448"/>
                <a:gd name="T55" fmla="*/ 2147483647 h 283"/>
                <a:gd name="T56" fmla="*/ 2147483647 w 448"/>
                <a:gd name="T57" fmla="*/ 2147483647 h 283"/>
                <a:gd name="T58" fmla="*/ 2147483647 w 448"/>
                <a:gd name="T59" fmla="*/ 2147483647 h 283"/>
                <a:gd name="T60" fmla="*/ 2147483647 w 448"/>
                <a:gd name="T61" fmla="*/ 2147483647 h 283"/>
                <a:gd name="T62" fmla="*/ 2147483647 w 448"/>
                <a:gd name="T63" fmla="*/ 2147483647 h 283"/>
                <a:gd name="T64" fmla="*/ 2147483647 w 448"/>
                <a:gd name="T65" fmla="*/ 2147483647 h 283"/>
                <a:gd name="T66" fmla="*/ 2147483647 w 448"/>
                <a:gd name="T67" fmla="*/ 2147483647 h 283"/>
                <a:gd name="T68" fmla="*/ 2147483647 w 448"/>
                <a:gd name="T69" fmla="*/ 2147483647 h 283"/>
                <a:gd name="T70" fmla="*/ 2147483647 w 448"/>
                <a:gd name="T71" fmla="*/ 2147483647 h 283"/>
                <a:gd name="T72" fmla="*/ 2147483647 w 448"/>
                <a:gd name="T73" fmla="*/ 2147483647 h 283"/>
                <a:gd name="T74" fmla="*/ 2147483647 w 448"/>
                <a:gd name="T75" fmla="*/ 2147483647 h 283"/>
                <a:gd name="T76" fmla="*/ 2147483647 w 448"/>
                <a:gd name="T77" fmla="*/ 2147483647 h 283"/>
                <a:gd name="T78" fmla="*/ 2147483647 w 448"/>
                <a:gd name="T79" fmla="*/ 2147483647 h 283"/>
                <a:gd name="T80" fmla="*/ 2147483647 w 448"/>
                <a:gd name="T81" fmla="*/ 2147483647 h 283"/>
                <a:gd name="T82" fmla="*/ 2147483647 w 448"/>
                <a:gd name="T83" fmla="*/ 2147483647 h 283"/>
                <a:gd name="T84" fmla="*/ 2147483647 w 448"/>
                <a:gd name="T85" fmla="*/ 2147483647 h 283"/>
                <a:gd name="T86" fmla="*/ 2147483647 w 448"/>
                <a:gd name="T87" fmla="*/ 0 h 28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8"/>
                <a:gd name="T133" fmla="*/ 0 h 283"/>
                <a:gd name="T134" fmla="*/ 448 w 448"/>
                <a:gd name="T135" fmla="*/ 283 h 28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8" h="283">
                  <a:moveTo>
                    <a:pt x="404" y="0"/>
                  </a:moveTo>
                  <a:lnTo>
                    <a:pt x="370" y="8"/>
                  </a:lnTo>
                  <a:lnTo>
                    <a:pt x="335" y="16"/>
                  </a:lnTo>
                  <a:lnTo>
                    <a:pt x="301" y="24"/>
                  </a:lnTo>
                  <a:lnTo>
                    <a:pt x="266" y="32"/>
                  </a:lnTo>
                  <a:lnTo>
                    <a:pt x="240" y="62"/>
                  </a:lnTo>
                  <a:lnTo>
                    <a:pt x="212" y="92"/>
                  </a:lnTo>
                  <a:lnTo>
                    <a:pt x="186" y="123"/>
                  </a:lnTo>
                  <a:lnTo>
                    <a:pt x="157" y="152"/>
                  </a:lnTo>
                  <a:lnTo>
                    <a:pt x="157" y="104"/>
                  </a:lnTo>
                  <a:lnTo>
                    <a:pt x="118" y="90"/>
                  </a:lnTo>
                  <a:lnTo>
                    <a:pt x="79" y="76"/>
                  </a:lnTo>
                  <a:lnTo>
                    <a:pt x="35" y="87"/>
                  </a:lnTo>
                  <a:lnTo>
                    <a:pt x="16" y="102"/>
                  </a:lnTo>
                  <a:lnTo>
                    <a:pt x="11" y="113"/>
                  </a:lnTo>
                  <a:lnTo>
                    <a:pt x="3" y="117"/>
                  </a:lnTo>
                  <a:lnTo>
                    <a:pt x="6" y="139"/>
                  </a:lnTo>
                  <a:lnTo>
                    <a:pt x="1" y="147"/>
                  </a:lnTo>
                  <a:lnTo>
                    <a:pt x="4" y="164"/>
                  </a:lnTo>
                  <a:lnTo>
                    <a:pt x="0" y="166"/>
                  </a:lnTo>
                  <a:lnTo>
                    <a:pt x="9" y="177"/>
                  </a:lnTo>
                  <a:lnTo>
                    <a:pt x="18" y="221"/>
                  </a:lnTo>
                  <a:lnTo>
                    <a:pt x="24" y="231"/>
                  </a:lnTo>
                  <a:lnTo>
                    <a:pt x="26" y="260"/>
                  </a:lnTo>
                  <a:lnTo>
                    <a:pt x="38" y="280"/>
                  </a:lnTo>
                  <a:lnTo>
                    <a:pt x="55" y="283"/>
                  </a:lnTo>
                  <a:lnTo>
                    <a:pt x="97" y="278"/>
                  </a:lnTo>
                  <a:lnTo>
                    <a:pt x="122" y="266"/>
                  </a:lnTo>
                  <a:lnTo>
                    <a:pt x="136" y="251"/>
                  </a:lnTo>
                  <a:lnTo>
                    <a:pt x="180" y="251"/>
                  </a:lnTo>
                  <a:lnTo>
                    <a:pt x="199" y="244"/>
                  </a:lnTo>
                  <a:lnTo>
                    <a:pt x="224" y="227"/>
                  </a:lnTo>
                  <a:lnTo>
                    <a:pt x="255" y="226"/>
                  </a:lnTo>
                  <a:lnTo>
                    <a:pt x="263" y="221"/>
                  </a:lnTo>
                  <a:lnTo>
                    <a:pt x="278" y="201"/>
                  </a:lnTo>
                  <a:lnTo>
                    <a:pt x="300" y="191"/>
                  </a:lnTo>
                  <a:lnTo>
                    <a:pt x="374" y="170"/>
                  </a:lnTo>
                  <a:lnTo>
                    <a:pt x="390" y="159"/>
                  </a:lnTo>
                  <a:lnTo>
                    <a:pt x="413" y="153"/>
                  </a:lnTo>
                  <a:lnTo>
                    <a:pt x="413" y="139"/>
                  </a:lnTo>
                  <a:lnTo>
                    <a:pt x="418" y="127"/>
                  </a:lnTo>
                  <a:lnTo>
                    <a:pt x="448" y="107"/>
                  </a:lnTo>
                  <a:lnTo>
                    <a:pt x="426" y="54"/>
                  </a:lnTo>
                  <a:lnTo>
                    <a:pt x="404"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7" name="Freeform 1394"/>
            <p:cNvSpPr>
              <a:spLocks/>
            </p:cNvSpPr>
            <p:nvPr/>
          </p:nvSpPr>
          <p:spPr bwMode="auto">
            <a:xfrm>
              <a:off x="5257028" y="4606156"/>
              <a:ext cx="230601" cy="365623"/>
            </a:xfrm>
            <a:custGeom>
              <a:avLst/>
              <a:gdLst>
                <a:gd name="T0" fmla="*/ 2147483647 w 460"/>
                <a:gd name="T1" fmla="*/ 2147483647 h 740"/>
                <a:gd name="T2" fmla="*/ 2147483647 w 460"/>
                <a:gd name="T3" fmla="*/ 2147483647 h 740"/>
                <a:gd name="T4" fmla="*/ 2147483647 w 460"/>
                <a:gd name="T5" fmla="*/ 2147483647 h 740"/>
                <a:gd name="T6" fmla="*/ 2147483647 w 460"/>
                <a:gd name="T7" fmla="*/ 2147483647 h 740"/>
                <a:gd name="T8" fmla="*/ 2147483647 w 460"/>
                <a:gd name="T9" fmla="*/ 2147483647 h 740"/>
                <a:gd name="T10" fmla="*/ 2147483647 w 460"/>
                <a:gd name="T11" fmla="*/ 2147483647 h 740"/>
                <a:gd name="T12" fmla="*/ 2147483647 w 460"/>
                <a:gd name="T13" fmla="*/ 2147483647 h 740"/>
                <a:gd name="T14" fmla="*/ 2147483647 w 460"/>
                <a:gd name="T15" fmla="*/ 2147483647 h 740"/>
                <a:gd name="T16" fmla="*/ 2147483647 w 460"/>
                <a:gd name="T17" fmla="*/ 2147483647 h 740"/>
                <a:gd name="T18" fmla="*/ 2147483647 w 460"/>
                <a:gd name="T19" fmla="*/ 2147483647 h 740"/>
                <a:gd name="T20" fmla="*/ 2147483647 w 460"/>
                <a:gd name="T21" fmla="*/ 2147483647 h 740"/>
                <a:gd name="T22" fmla="*/ 2147483647 w 460"/>
                <a:gd name="T23" fmla="*/ 2147483647 h 740"/>
                <a:gd name="T24" fmla="*/ 2147483647 w 460"/>
                <a:gd name="T25" fmla="*/ 2147483647 h 740"/>
                <a:gd name="T26" fmla="*/ 2147483647 w 460"/>
                <a:gd name="T27" fmla="*/ 2147483647 h 740"/>
                <a:gd name="T28" fmla="*/ 2147483647 w 460"/>
                <a:gd name="T29" fmla="*/ 2147483647 h 740"/>
                <a:gd name="T30" fmla="*/ 2147483647 w 460"/>
                <a:gd name="T31" fmla="*/ 2147483647 h 740"/>
                <a:gd name="T32" fmla="*/ 2147483647 w 460"/>
                <a:gd name="T33" fmla="*/ 2147483647 h 740"/>
                <a:gd name="T34" fmla="*/ 2147483647 w 460"/>
                <a:gd name="T35" fmla="*/ 2147483647 h 740"/>
                <a:gd name="T36" fmla="*/ 2147483647 w 460"/>
                <a:gd name="T37" fmla="*/ 2147483647 h 740"/>
                <a:gd name="T38" fmla="*/ 2147483647 w 460"/>
                <a:gd name="T39" fmla="*/ 2147483647 h 740"/>
                <a:gd name="T40" fmla="*/ 2147483647 w 460"/>
                <a:gd name="T41" fmla="*/ 2147483647 h 740"/>
                <a:gd name="T42" fmla="*/ 2147483647 w 460"/>
                <a:gd name="T43" fmla="*/ 2147483647 h 740"/>
                <a:gd name="T44" fmla="*/ 2147483647 w 460"/>
                <a:gd name="T45" fmla="*/ 2147483647 h 740"/>
                <a:gd name="T46" fmla="*/ 2147483647 w 460"/>
                <a:gd name="T47" fmla="*/ 2147483647 h 740"/>
                <a:gd name="T48" fmla="*/ 2147483647 w 460"/>
                <a:gd name="T49" fmla="*/ 2147483647 h 740"/>
                <a:gd name="T50" fmla="*/ 2147483647 w 460"/>
                <a:gd name="T51" fmla="*/ 2147483647 h 740"/>
                <a:gd name="T52" fmla="*/ 2147483647 w 460"/>
                <a:gd name="T53" fmla="*/ 2147483647 h 740"/>
                <a:gd name="T54" fmla="*/ 2147483647 w 460"/>
                <a:gd name="T55" fmla="*/ 2147483647 h 740"/>
                <a:gd name="T56" fmla="*/ 2147483647 w 460"/>
                <a:gd name="T57" fmla="*/ 2147483647 h 740"/>
                <a:gd name="T58" fmla="*/ 2147483647 w 460"/>
                <a:gd name="T59" fmla="*/ 2147483647 h 740"/>
                <a:gd name="T60" fmla="*/ 2147483647 w 460"/>
                <a:gd name="T61" fmla="*/ 2147483647 h 740"/>
                <a:gd name="T62" fmla="*/ 2147483647 w 460"/>
                <a:gd name="T63" fmla="*/ 2147483647 h 740"/>
                <a:gd name="T64" fmla="*/ 2147483647 w 460"/>
                <a:gd name="T65" fmla="*/ 2147483647 h 740"/>
                <a:gd name="T66" fmla="*/ 2147483647 w 460"/>
                <a:gd name="T67" fmla="*/ 2147483647 h 740"/>
                <a:gd name="T68" fmla="*/ 2147483647 w 460"/>
                <a:gd name="T69" fmla="*/ 2147483647 h 740"/>
                <a:gd name="T70" fmla="*/ 2147483647 w 460"/>
                <a:gd name="T71" fmla="*/ 2147483647 h 740"/>
                <a:gd name="T72" fmla="*/ 2147483647 w 460"/>
                <a:gd name="T73" fmla="*/ 2147483647 h 740"/>
                <a:gd name="T74" fmla="*/ 2147483647 w 460"/>
                <a:gd name="T75" fmla="*/ 2147483647 h 740"/>
                <a:gd name="T76" fmla="*/ 2147483647 w 460"/>
                <a:gd name="T77" fmla="*/ 2147483647 h 740"/>
                <a:gd name="T78" fmla="*/ 2147483647 w 460"/>
                <a:gd name="T79" fmla="*/ 2147483647 h 740"/>
                <a:gd name="T80" fmla="*/ 2147483647 w 460"/>
                <a:gd name="T81" fmla="*/ 2147483647 h 740"/>
                <a:gd name="T82" fmla="*/ 0 w 460"/>
                <a:gd name="T83" fmla="*/ 2147483647 h 740"/>
                <a:gd name="T84" fmla="*/ 2147483647 w 460"/>
                <a:gd name="T85" fmla="*/ 2147483647 h 740"/>
                <a:gd name="T86" fmla="*/ 2147483647 w 460"/>
                <a:gd name="T87" fmla="*/ 2147483647 h 740"/>
                <a:gd name="T88" fmla="*/ 2147483647 w 460"/>
                <a:gd name="T89" fmla="*/ 2147483647 h 740"/>
                <a:gd name="T90" fmla="*/ 2147483647 w 460"/>
                <a:gd name="T91" fmla="*/ 2147483647 h 740"/>
                <a:gd name="T92" fmla="*/ 2147483647 w 460"/>
                <a:gd name="T93" fmla="*/ 2147483647 h 740"/>
                <a:gd name="T94" fmla="*/ 2147483647 w 460"/>
                <a:gd name="T95" fmla="*/ 2147483647 h 740"/>
                <a:gd name="T96" fmla="*/ 2147483647 w 460"/>
                <a:gd name="T97" fmla="*/ 2147483647 h 740"/>
                <a:gd name="T98" fmla="*/ 2147483647 w 460"/>
                <a:gd name="T99" fmla="*/ 2147483647 h 740"/>
                <a:gd name="T100" fmla="*/ 2147483647 w 460"/>
                <a:gd name="T101" fmla="*/ 2147483647 h 740"/>
                <a:gd name="T102" fmla="*/ 2147483647 w 460"/>
                <a:gd name="T103" fmla="*/ 2147483647 h 740"/>
                <a:gd name="T104" fmla="*/ 2147483647 w 460"/>
                <a:gd name="T105" fmla="*/ 2147483647 h 7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60"/>
                <a:gd name="T160" fmla="*/ 0 h 740"/>
                <a:gd name="T161" fmla="*/ 460 w 460"/>
                <a:gd name="T162" fmla="*/ 740 h 74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60" h="740">
                  <a:moveTo>
                    <a:pt x="210" y="137"/>
                  </a:moveTo>
                  <a:lnTo>
                    <a:pt x="203" y="89"/>
                  </a:lnTo>
                  <a:lnTo>
                    <a:pt x="215" y="51"/>
                  </a:lnTo>
                  <a:lnTo>
                    <a:pt x="246" y="52"/>
                  </a:lnTo>
                  <a:lnTo>
                    <a:pt x="261" y="47"/>
                  </a:lnTo>
                  <a:lnTo>
                    <a:pt x="278" y="57"/>
                  </a:lnTo>
                  <a:lnTo>
                    <a:pt x="299" y="51"/>
                  </a:lnTo>
                  <a:lnTo>
                    <a:pt x="330" y="51"/>
                  </a:lnTo>
                  <a:lnTo>
                    <a:pt x="343" y="40"/>
                  </a:lnTo>
                  <a:lnTo>
                    <a:pt x="361" y="37"/>
                  </a:lnTo>
                  <a:lnTo>
                    <a:pt x="371" y="42"/>
                  </a:lnTo>
                  <a:lnTo>
                    <a:pt x="386" y="41"/>
                  </a:lnTo>
                  <a:lnTo>
                    <a:pt x="430" y="24"/>
                  </a:lnTo>
                  <a:lnTo>
                    <a:pt x="451" y="8"/>
                  </a:lnTo>
                  <a:lnTo>
                    <a:pt x="452" y="0"/>
                  </a:lnTo>
                  <a:lnTo>
                    <a:pt x="454" y="8"/>
                  </a:lnTo>
                  <a:lnTo>
                    <a:pt x="460" y="11"/>
                  </a:lnTo>
                  <a:lnTo>
                    <a:pt x="460" y="26"/>
                  </a:lnTo>
                  <a:lnTo>
                    <a:pt x="445" y="61"/>
                  </a:lnTo>
                  <a:lnTo>
                    <a:pt x="449" y="106"/>
                  </a:lnTo>
                  <a:lnTo>
                    <a:pt x="443" y="110"/>
                  </a:lnTo>
                  <a:lnTo>
                    <a:pt x="448" y="118"/>
                  </a:lnTo>
                  <a:lnTo>
                    <a:pt x="448" y="166"/>
                  </a:lnTo>
                  <a:lnTo>
                    <a:pt x="454" y="166"/>
                  </a:lnTo>
                  <a:lnTo>
                    <a:pt x="457" y="172"/>
                  </a:lnTo>
                  <a:lnTo>
                    <a:pt x="452" y="178"/>
                  </a:lnTo>
                  <a:lnTo>
                    <a:pt x="459" y="181"/>
                  </a:lnTo>
                  <a:lnTo>
                    <a:pt x="459" y="188"/>
                  </a:lnTo>
                  <a:lnTo>
                    <a:pt x="446" y="211"/>
                  </a:lnTo>
                  <a:lnTo>
                    <a:pt x="452" y="213"/>
                  </a:lnTo>
                  <a:lnTo>
                    <a:pt x="450" y="225"/>
                  </a:lnTo>
                  <a:lnTo>
                    <a:pt x="426" y="252"/>
                  </a:lnTo>
                  <a:lnTo>
                    <a:pt x="414" y="259"/>
                  </a:lnTo>
                  <a:lnTo>
                    <a:pt x="418" y="263"/>
                  </a:lnTo>
                  <a:lnTo>
                    <a:pt x="414" y="270"/>
                  </a:lnTo>
                  <a:lnTo>
                    <a:pt x="390" y="285"/>
                  </a:lnTo>
                  <a:lnTo>
                    <a:pt x="386" y="293"/>
                  </a:lnTo>
                  <a:lnTo>
                    <a:pt x="351" y="302"/>
                  </a:lnTo>
                  <a:lnTo>
                    <a:pt x="317" y="319"/>
                  </a:lnTo>
                  <a:lnTo>
                    <a:pt x="295" y="336"/>
                  </a:lnTo>
                  <a:lnTo>
                    <a:pt x="293" y="343"/>
                  </a:lnTo>
                  <a:lnTo>
                    <a:pt x="280" y="348"/>
                  </a:lnTo>
                  <a:lnTo>
                    <a:pt x="285" y="353"/>
                  </a:lnTo>
                  <a:lnTo>
                    <a:pt x="266" y="376"/>
                  </a:lnTo>
                  <a:lnTo>
                    <a:pt x="263" y="375"/>
                  </a:lnTo>
                  <a:lnTo>
                    <a:pt x="260" y="367"/>
                  </a:lnTo>
                  <a:lnTo>
                    <a:pt x="255" y="379"/>
                  </a:lnTo>
                  <a:lnTo>
                    <a:pt x="209" y="422"/>
                  </a:lnTo>
                  <a:lnTo>
                    <a:pt x="201" y="424"/>
                  </a:lnTo>
                  <a:lnTo>
                    <a:pt x="200" y="455"/>
                  </a:lnTo>
                  <a:lnTo>
                    <a:pt x="213" y="468"/>
                  </a:lnTo>
                  <a:lnTo>
                    <a:pt x="214" y="472"/>
                  </a:lnTo>
                  <a:lnTo>
                    <a:pt x="228" y="529"/>
                  </a:lnTo>
                  <a:lnTo>
                    <a:pt x="232" y="524"/>
                  </a:lnTo>
                  <a:lnTo>
                    <a:pt x="235" y="528"/>
                  </a:lnTo>
                  <a:lnTo>
                    <a:pt x="232" y="574"/>
                  </a:lnTo>
                  <a:lnTo>
                    <a:pt x="223" y="611"/>
                  </a:lnTo>
                  <a:lnTo>
                    <a:pt x="224" y="619"/>
                  </a:lnTo>
                  <a:lnTo>
                    <a:pt x="232" y="605"/>
                  </a:lnTo>
                  <a:lnTo>
                    <a:pt x="230" y="618"/>
                  </a:lnTo>
                  <a:lnTo>
                    <a:pt x="214" y="641"/>
                  </a:lnTo>
                  <a:lnTo>
                    <a:pt x="203" y="650"/>
                  </a:lnTo>
                  <a:lnTo>
                    <a:pt x="151" y="668"/>
                  </a:lnTo>
                  <a:lnTo>
                    <a:pt x="118" y="686"/>
                  </a:lnTo>
                  <a:lnTo>
                    <a:pt x="104" y="706"/>
                  </a:lnTo>
                  <a:lnTo>
                    <a:pt x="115" y="719"/>
                  </a:lnTo>
                  <a:lnTo>
                    <a:pt x="123" y="710"/>
                  </a:lnTo>
                  <a:lnTo>
                    <a:pt x="121" y="740"/>
                  </a:lnTo>
                  <a:lnTo>
                    <a:pt x="87" y="740"/>
                  </a:lnTo>
                  <a:lnTo>
                    <a:pt x="85" y="695"/>
                  </a:lnTo>
                  <a:lnTo>
                    <a:pt x="81" y="623"/>
                  </a:lnTo>
                  <a:lnTo>
                    <a:pt x="66" y="547"/>
                  </a:lnTo>
                  <a:lnTo>
                    <a:pt x="69" y="524"/>
                  </a:lnTo>
                  <a:lnTo>
                    <a:pt x="88" y="505"/>
                  </a:lnTo>
                  <a:lnTo>
                    <a:pt x="123" y="426"/>
                  </a:lnTo>
                  <a:lnTo>
                    <a:pt x="115" y="380"/>
                  </a:lnTo>
                  <a:lnTo>
                    <a:pt x="127" y="347"/>
                  </a:lnTo>
                  <a:lnTo>
                    <a:pt x="128" y="311"/>
                  </a:lnTo>
                  <a:lnTo>
                    <a:pt x="119" y="276"/>
                  </a:lnTo>
                  <a:lnTo>
                    <a:pt x="113" y="268"/>
                  </a:lnTo>
                  <a:lnTo>
                    <a:pt x="55" y="246"/>
                  </a:lnTo>
                  <a:lnTo>
                    <a:pt x="11" y="244"/>
                  </a:lnTo>
                  <a:lnTo>
                    <a:pt x="11" y="228"/>
                  </a:lnTo>
                  <a:lnTo>
                    <a:pt x="0" y="204"/>
                  </a:lnTo>
                  <a:lnTo>
                    <a:pt x="33" y="193"/>
                  </a:lnTo>
                  <a:lnTo>
                    <a:pt x="67" y="182"/>
                  </a:lnTo>
                  <a:lnTo>
                    <a:pt x="104" y="169"/>
                  </a:lnTo>
                  <a:lnTo>
                    <a:pt x="136" y="158"/>
                  </a:lnTo>
                  <a:lnTo>
                    <a:pt x="155" y="183"/>
                  </a:lnTo>
                  <a:lnTo>
                    <a:pt x="189" y="178"/>
                  </a:lnTo>
                  <a:lnTo>
                    <a:pt x="195" y="183"/>
                  </a:lnTo>
                  <a:lnTo>
                    <a:pt x="199" y="213"/>
                  </a:lnTo>
                  <a:lnTo>
                    <a:pt x="187" y="242"/>
                  </a:lnTo>
                  <a:lnTo>
                    <a:pt x="193" y="258"/>
                  </a:lnTo>
                  <a:lnTo>
                    <a:pt x="222" y="286"/>
                  </a:lnTo>
                  <a:lnTo>
                    <a:pt x="220" y="295"/>
                  </a:lnTo>
                  <a:lnTo>
                    <a:pt x="229" y="295"/>
                  </a:lnTo>
                  <a:lnTo>
                    <a:pt x="230" y="281"/>
                  </a:lnTo>
                  <a:lnTo>
                    <a:pt x="225" y="270"/>
                  </a:lnTo>
                  <a:lnTo>
                    <a:pt x="229" y="258"/>
                  </a:lnTo>
                  <a:lnTo>
                    <a:pt x="252" y="245"/>
                  </a:lnTo>
                  <a:lnTo>
                    <a:pt x="255" y="222"/>
                  </a:lnTo>
                  <a:lnTo>
                    <a:pt x="252" y="211"/>
                  </a:lnTo>
                  <a:lnTo>
                    <a:pt x="256" y="198"/>
                  </a:lnTo>
                  <a:lnTo>
                    <a:pt x="251" y="182"/>
                  </a:lnTo>
                  <a:lnTo>
                    <a:pt x="210" y="13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8" name="Freeform 1395"/>
            <p:cNvSpPr>
              <a:spLocks/>
            </p:cNvSpPr>
            <p:nvPr/>
          </p:nvSpPr>
          <p:spPr bwMode="auto">
            <a:xfrm>
              <a:off x="5317713" y="4584916"/>
              <a:ext cx="68270" cy="166883"/>
            </a:xfrm>
            <a:custGeom>
              <a:avLst/>
              <a:gdLst>
                <a:gd name="T0" fmla="*/ 2147483647 w 138"/>
                <a:gd name="T1" fmla="*/ 2147483647 h 338"/>
                <a:gd name="T2" fmla="*/ 2147483647 w 138"/>
                <a:gd name="T3" fmla="*/ 2147483647 h 338"/>
                <a:gd name="T4" fmla="*/ 2147483647 w 138"/>
                <a:gd name="T5" fmla="*/ 2147483647 h 338"/>
                <a:gd name="T6" fmla="*/ 2147483647 w 138"/>
                <a:gd name="T7" fmla="*/ 2147483647 h 338"/>
                <a:gd name="T8" fmla="*/ 2147483647 w 138"/>
                <a:gd name="T9" fmla="*/ 2147483647 h 338"/>
                <a:gd name="T10" fmla="*/ 2147483647 w 138"/>
                <a:gd name="T11" fmla="*/ 2147483647 h 338"/>
                <a:gd name="T12" fmla="*/ 2147483647 w 138"/>
                <a:gd name="T13" fmla="*/ 2147483647 h 338"/>
                <a:gd name="T14" fmla="*/ 2147483647 w 138"/>
                <a:gd name="T15" fmla="*/ 2147483647 h 338"/>
                <a:gd name="T16" fmla="*/ 2147483647 w 138"/>
                <a:gd name="T17" fmla="*/ 2147483647 h 338"/>
                <a:gd name="T18" fmla="*/ 2147483647 w 138"/>
                <a:gd name="T19" fmla="*/ 2147483647 h 338"/>
                <a:gd name="T20" fmla="*/ 2147483647 w 138"/>
                <a:gd name="T21" fmla="*/ 2147483647 h 338"/>
                <a:gd name="T22" fmla="*/ 2147483647 w 138"/>
                <a:gd name="T23" fmla="*/ 2147483647 h 338"/>
                <a:gd name="T24" fmla="*/ 2147483647 w 138"/>
                <a:gd name="T25" fmla="*/ 2147483647 h 338"/>
                <a:gd name="T26" fmla="*/ 2147483647 w 138"/>
                <a:gd name="T27" fmla="*/ 2147483647 h 338"/>
                <a:gd name="T28" fmla="*/ 2147483647 w 138"/>
                <a:gd name="T29" fmla="*/ 2147483647 h 338"/>
                <a:gd name="T30" fmla="*/ 2147483647 w 138"/>
                <a:gd name="T31" fmla="*/ 2147483647 h 338"/>
                <a:gd name="T32" fmla="*/ 2147483647 w 138"/>
                <a:gd name="T33" fmla="*/ 2147483647 h 338"/>
                <a:gd name="T34" fmla="*/ 2147483647 w 138"/>
                <a:gd name="T35" fmla="*/ 0 h 338"/>
                <a:gd name="T36" fmla="*/ 2147483647 w 138"/>
                <a:gd name="T37" fmla="*/ 2147483647 h 338"/>
                <a:gd name="T38" fmla="*/ 2147483647 w 138"/>
                <a:gd name="T39" fmla="*/ 2147483647 h 338"/>
                <a:gd name="T40" fmla="*/ 2147483647 w 138"/>
                <a:gd name="T41" fmla="*/ 2147483647 h 338"/>
                <a:gd name="T42" fmla="*/ 2147483647 w 138"/>
                <a:gd name="T43" fmla="*/ 2147483647 h 338"/>
                <a:gd name="T44" fmla="*/ 2147483647 w 138"/>
                <a:gd name="T45" fmla="*/ 2147483647 h 338"/>
                <a:gd name="T46" fmla="*/ 2147483647 w 138"/>
                <a:gd name="T47" fmla="*/ 2147483647 h 338"/>
                <a:gd name="T48" fmla="*/ 2147483647 w 138"/>
                <a:gd name="T49" fmla="*/ 2147483647 h 338"/>
                <a:gd name="T50" fmla="*/ 2147483647 w 138"/>
                <a:gd name="T51" fmla="*/ 2147483647 h 338"/>
                <a:gd name="T52" fmla="*/ 2147483647 w 138"/>
                <a:gd name="T53" fmla="*/ 2147483647 h 338"/>
                <a:gd name="T54" fmla="*/ 2147483647 w 138"/>
                <a:gd name="T55" fmla="*/ 2147483647 h 338"/>
                <a:gd name="T56" fmla="*/ 0 w 138"/>
                <a:gd name="T57" fmla="*/ 2147483647 h 338"/>
                <a:gd name="T58" fmla="*/ 2147483647 w 138"/>
                <a:gd name="T59" fmla="*/ 2147483647 h 338"/>
                <a:gd name="T60" fmla="*/ 2147483647 w 138"/>
                <a:gd name="T61" fmla="*/ 2147483647 h 338"/>
                <a:gd name="T62" fmla="*/ 2147483647 w 138"/>
                <a:gd name="T63" fmla="*/ 2147483647 h 338"/>
                <a:gd name="T64" fmla="*/ 2147483647 w 138"/>
                <a:gd name="T65" fmla="*/ 2147483647 h 338"/>
                <a:gd name="T66" fmla="*/ 2147483647 w 138"/>
                <a:gd name="T67" fmla="*/ 2147483647 h 338"/>
                <a:gd name="T68" fmla="*/ 2147483647 w 138"/>
                <a:gd name="T69" fmla="*/ 2147483647 h 338"/>
                <a:gd name="T70" fmla="*/ 2147483647 w 138"/>
                <a:gd name="T71" fmla="*/ 2147483647 h 338"/>
                <a:gd name="T72" fmla="*/ 2147483647 w 138"/>
                <a:gd name="T73" fmla="*/ 2147483647 h 338"/>
                <a:gd name="T74" fmla="*/ 2147483647 w 138"/>
                <a:gd name="T75" fmla="*/ 2147483647 h 338"/>
                <a:gd name="T76" fmla="*/ 2147483647 w 138"/>
                <a:gd name="T77" fmla="*/ 2147483647 h 338"/>
                <a:gd name="T78" fmla="*/ 2147483647 w 138"/>
                <a:gd name="T79" fmla="*/ 2147483647 h 338"/>
                <a:gd name="T80" fmla="*/ 2147483647 w 138"/>
                <a:gd name="T81" fmla="*/ 2147483647 h 338"/>
                <a:gd name="T82" fmla="*/ 2147483647 w 138"/>
                <a:gd name="T83" fmla="*/ 2147483647 h 338"/>
                <a:gd name="T84" fmla="*/ 2147483647 w 138"/>
                <a:gd name="T85" fmla="*/ 2147483647 h 338"/>
                <a:gd name="T86" fmla="*/ 2147483647 w 138"/>
                <a:gd name="T87" fmla="*/ 2147483647 h 338"/>
                <a:gd name="T88" fmla="*/ 2147483647 w 138"/>
                <a:gd name="T89" fmla="*/ 2147483647 h 338"/>
                <a:gd name="T90" fmla="*/ 2147483647 w 138"/>
                <a:gd name="T91" fmla="*/ 2147483647 h 338"/>
                <a:gd name="T92" fmla="*/ 2147483647 w 138"/>
                <a:gd name="T93" fmla="*/ 2147483647 h 338"/>
                <a:gd name="T94" fmla="*/ 2147483647 w 138"/>
                <a:gd name="T95" fmla="*/ 2147483647 h 338"/>
                <a:gd name="T96" fmla="*/ 2147483647 w 138"/>
                <a:gd name="T97" fmla="*/ 2147483647 h 3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8"/>
                <a:gd name="T148" fmla="*/ 0 h 338"/>
                <a:gd name="T149" fmla="*/ 138 w 138"/>
                <a:gd name="T150" fmla="*/ 338 h 3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8" h="338">
                  <a:moveTo>
                    <a:pt x="92" y="180"/>
                  </a:moveTo>
                  <a:lnTo>
                    <a:pt x="92" y="189"/>
                  </a:lnTo>
                  <a:lnTo>
                    <a:pt x="100" y="194"/>
                  </a:lnTo>
                  <a:lnTo>
                    <a:pt x="107" y="219"/>
                  </a:lnTo>
                  <a:lnTo>
                    <a:pt x="92" y="204"/>
                  </a:lnTo>
                  <a:lnTo>
                    <a:pt x="88" y="211"/>
                  </a:lnTo>
                  <a:lnTo>
                    <a:pt x="79" y="208"/>
                  </a:lnTo>
                  <a:lnTo>
                    <a:pt x="80" y="191"/>
                  </a:lnTo>
                  <a:lnTo>
                    <a:pt x="72" y="181"/>
                  </a:lnTo>
                  <a:lnTo>
                    <a:pt x="64" y="147"/>
                  </a:lnTo>
                  <a:lnTo>
                    <a:pt x="54" y="127"/>
                  </a:lnTo>
                  <a:lnTo>
                    <a:pt x="66" y="100"/>
                  </a:lnTo>
                  <a:lnTo>
                    <a:pt x="65" y="44"/>
                  </a:lnTo>
                  <a:lnTo>
                    <a:pt x="50" y="25"/>
                  </a:lnTo>
                  <a:lnTo>
                    <a:pt x="53" y="12"/>
                  </a:lnTo>
                  <a:lnTo>
                    <a:pt x="45" y="8"/>
                  </a:lnTo>
                  <a:lnTo>
                    <a:pt x="33" y="11"/>
                  </a:lnTo>
                  <a:lnTo>
                    <a:pt x="11" y="0"/>
                  </a:lnTo>
                  <a:lnTo>
                    <a:pt x="13" y="12"/>
                  </a:lnTo>
                  <a:lnTo>
                    <a:pt x="20" y="12"/>
                  </a:lnTo>
                  <a:lnTo>
                    <a:pt x="25" y="18"/>
                  </a:lnTo>
                  <a:lnTo>
                    <a:pt x="40" y="55"/>
                  </a:lnTo>
                  <a:lnTo>
                    <a:pt x="29" y="65"/>
                  </a:lnTo>
                  <a:lnTo>
                    <a:pt x="24" y="93"/>
                  </a:lnTo>
                  <a:lnTo>
                    <a:pt x="24" y="122"/>
                  </a:lnTo>
                  <a:lnTo>
                    <a:pt x="32" y="134"/>
                  </a:lnTo>
                  <a:lnTo>
                    <a:pt x="14" y="143"/>
                  </a:lnTo>
                  <a:lnTo>
                    <a:pt x="11" y="166"/>
                  </a:lnTo>
                  <a:lnTo>
                    <a:pt x="0" y="186"/>
                  </a:lnTo>
                  <a:lnTo>
                    <a:pt x="9" y="199"/>
                  </a:lnTo>
                  <a:lnTo>
                    <a:pt x="18" y="201"/>
                  </a:lnTo>
                  <a:lnTo>
                    <a:pt x="37" y="226"/>
                  </a:lnTo>
                  <a:lnTo>
                    <a:pt x="71" y="221"/>
                  </a:lnTo>
                  <a:lnTo>
                    <a:pt x="77" y="226"/>
                  </a:lnTo>
                  <a:lnTo>
                    <a:pt x="81" y="256"/>
                  </a:lnTo>
                  <a:lnTo>
                    <a:pt x="69" y="285"/>
                  </a:lnTo>
                  <a:lnTo>
                    <a:pt x="75" y="301"/>
                  </a:lnTo>
                  <a:lnTo>
                    <a:pt x="104" y="329"/>
                  </a:lnTo>
                  <a:lnTo>
                    <a:pt x="102" y="338"/>
                  </a:lnTo>
                  <a:lnTo>
                    <a:pt x="111" y="338"/>
                  </a:lnTo>
                  <a:lnTo>
                    <a:pt x="112" y="324"/>
                  </a:lnTo>
                  <a:lnTo>
                    <a:pt x="107" y="313"/>
                  </a:lnTo>
                  <a:lnTo>
                    <a:pt x="111" y="301"/>
                  </a:lnTo>
                  <a:lnTo>
                    <a:pt x="134" y="288"/>
                  </a:lnTo>
                  <a:lnTo>
                    <a:pt x="137" y="265"/>
                  </a:lnTo>
                  <a:lnTo>
                    <a:pt x="134" y="254"/>
                  </a:lnTo>
                  <a:lnTo>
                    <a:pt x="138" y="241"/>
                  </a:lnTo>
                  <a:lnTo>
                    <a:pt x="133" y="225"/>
                  </a:lnTo>
                  <a:lnTo>
                    <a:pt x="92" y="18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9" name="Freeform 1396"/>
            <p:cNvSpPr>
              <a:spLocks/>
            </p:cNvSpPr>
            <p:nvPr/>
          </p:nvSpPr>
          <p:spPr bwMode="auto">
            <a:xfrm>
              <a:off x="5341987" y="4286044"/>
              <a:ext cx="169917" cy="197225"/>
            </a:xfrm>
            <a:custGeom>
              <a:avLst/>
              <a:gdLst>
                <a:gd name="T0" fmla="*/ 2147483647 w 342"/>
                <a:gd name="T1" fmla="*/ 2147483647 h 396"/>
                <a:gd name="T2" fmla="*/ 2147483647 w 342"/>
                <a:gd name="T3" fmla="*/ 2147483647 h 396"/>
                <a:gd name="T4" fmla="*/ 2147483647 w 342"/>
                <a:gd name="T5" fmla="*/ 2147483647 h 396"/>
                <a:gd name="T6" fmla="*/ 2147483647 w 342"/>
                <a:gd name="T7" fmla="*/ 2147483647 h 396"/>
                <a:gd name="T8" fmla="*/ 2147483647 w 342"/>
                <a:gd name="T9" fmla="*/ 2147483647 h 396"/>
                <a:gd name="T10" fmla="*/ 2147483647 w 342"/>
                <a:gd name="T11" fmla="*/ 2147483647 h 396"/>
                <a:gd name="T12" fmla="*/ 2147483647 w 342"/>
                <a:gd name="T13" fmla="*/ 2147483647 h 396"/>
                <a:gd name="T14" fmla="*/ 2147483647 w 342"/>
                <a:gd name="T15" fmla="*/ 2147483647 h 396"/>
                <a:gd name="T16" fmla="*/ 2147483647 w 342"/>
                <a:gd name="T17" fmla="*/ 2147483647 h 396"/>
                <a:gd name="T18" fmla="*/ 2147483647 w 342"/>
                <a:gd name="T19" fmla="*/ 2147483647 h 396"/>
                <a:gd name="T20" fmla="*/ 2147483647 w 342"/>
                <a:gd name="T21" fmla="*/ 2147483647 h 396"/>
                <a:gd name="T22" fmla="*/ 2147483647 w 342"/>
                <a:gd name="T23" fmla="*/ 2147483647 h 396"/>
                <a:gd name="T24" fmla="*/ 2147483647 w 342"/>
                <a:gd name="T25" fmla="*/ 2147483647 h 396"/>
                <a:gd name="T26" fmla="*/ 2147483647 w 342"/>
                <a:gd name="T27" fmla="*/ 2147483647 h 396"/>
                <a:gd name="T28" fmla="*/ 2147483647 w 342"/>
                <a:gd name="T29" fmla="*/ 2147483647 h 396"/>
                <a:gd name="T30" fmla="*/ 2147483647 w 342"/>
                <a:gd name="T31" fmla="*/ 2147483647 h 396"/>
                <a:gd name="T32" fmla="*/ 2147483647 w 342"/>
                <a:gd name="T33" fmla="*/ 2147483647 h 396"/>
                <a:gd name="T34" fmla="*/ 2147483647 w 342"/>
                <a:gd name="T35" fmla="*/ 2147483647 h 396"/>
                <a:gd name="T36" fmla="*/ 2147483647 w 342"/>
                <a:gd name="T37" fmla="*/ 2147483647 h 396"/>
                <a:gd name="T38" fmla="*/ 0 w 342"/>
                <a:gd name="T39" fmla="*/ 2147483647 h 396"/>
                <a:gd name="T40" fmla="*/ 2147483647 w 342"/>
                <a:gd name="T41" fmla="*/ 2147483647 h 396"/>
                <a:gd name="T42" fmla="*/ 2147483647 w 342"/>
                <a:gd name="T43" fmla="*/ 0 h 396"/>
                <a:gd name="T44" fmla="*/ 2147483647 w 342"/>
                <a:gd name="T45" fmla="*/ 2147483647 h 396"/>
                <a:gd name="T46" fmla="*/ 2147483647 w 342"/>
                <a:gd name="T47" fmla="*/ 2147483647 h 396"/>
                <a:gd name="T48" fmla="*/ 2147483647 w 342"/>
                <a:gd name="T49" fmla="*/ 2147483647 h 396"/>
                <a:gd name="T50" fmla="*/ 2147483647 w 342"/>
                <a:gd name="T51" fmla="*/ 2147483647 h 396"/>
                <a:gd name="T52" fmla="*/ 2147483647 w 342"/>
                <a:gd name="T53" fmla="*/ 2147483647 h 396"/>
                <a:gd name="T54" fmla="*/ 2147483647 w 342"/>
                <a:gd name="T55" fmla="*/ 2147483647 h 396"/>
                <a:gd name="T56" fmla="*/ 2147483647 w 342"/>
                <a:gd name="T57" fmla="*/ 2147483647 h 396"/>
                <a:gd name="T58" fmla="*/ 2147483647 w 342"/>
                <a:gd name="T59" fmla="*/ 2147483647 h 396"/>
                <a:gd name="T60" fmla="*/ 2147483647 w 342"/>
                <a:gd name="T61" fmla="*/ 2147483647 h 396"/>
                <a:gd name="T62" fmla="*/ 2147483647 w 342"/>
                <a:gd name="T63" fmla="*/ 2147483647 h 396"/>
                <a:gd name="T64" fmla="*/ 2147483647 w 342"/>
                <a:gd name="T65" fmla="*/ 2147483647 h 396"/>
                <a:gd name="T66" fmla="*/ 2147483647 w 342"/>
                <a:gd name="T67" fmla="*/ 2147483647 h 396"/>
                <a:gd name="T68" fmla="*/ 2147483647 w 342"/>
                <a:gd name="T69" fmla="*/ 2147483647 h 396"/>
                <a:gd name="T70" fmla="*/ 2147483647 w 342"/>
                <a:gd name="T71" fmla="*/ 2147483647 h 396"/>
                <a:gd name="T72" fmla="*/ 2147483647 w 342"/>
                <a:gd name="T73" fmla="*/ 2147483647 h 396"/>
                <a:gd name="T74" fmla="*/ 2147483647 w 342"/>
                <a:gd name="T75" fmla="*/ 2147483647 h 396"/>
                <a:gd name="T76" fmla="*/ 2147483647 w 342"/>
                <a:gd name="T77" fmla="*/ 2147483647 h 396"/>
                <a:gd name="T78" fmla="*/ 2147483647 w 342"/>
                <a:gd name="T79" fmla="*/ 2147483647 h 396"/>
                <a:gd name="T80" fmla="*/ 2147483647 w 342"/>
                <a:gd name="T81" fmla="*/ 2147483647 h 396"/>
                <a:gd name="T82" fmla="*/ 2147483647 w 342"/>
                <a:gd name="T83" fmla="*/ 2147483647 h 396"/>
                <a:gd name="T84" fmla="*/ 2147483647 w 342"/>
                <a:gd name="T85" fmla="*/ 2147483647 h 396"/>
                <a:gd name="T86" fmla="*/ 2147483647 w 342"/>
                <a:gd name="T87" fmla="*/ 2147483647 h 396"/>
                <a:gd name="T88" fmla="*/ 2147483647 w 342"/>
                <a:gd name="T89" fmla="*/ 2147483647 h 396"/>
                <a:gd name="T90" fmla="*/ 2147483647 w 342"/>
                <a:gd name="T91" fmla="*/ 2147483647 h 396"/>
                <a:gd name="T92" fmla="*/ 2147483647 w 342"/>
                <a:gd name="T93" fmla="*/ 2147483647 h 396"/>
                <a:gd name="T94" fmla="*/ 2147483647 w 342"/>
                <a:gd name="T95" fmla="*/ 2147483647 h 39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2"/>
                <a:gd name="T145" fmla="*/ 0 h 396"/>
                <a:gd name="T146" fmla="*/ 342 w 342"/>
                <a:gd name="T147" fmla="*/ 396 h 39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2" h="396">
                  <a:moveTo>
                    <a:pt x="12" y="237"/>
                  </a:moveTo>
                  <a:lnTo>
                    <a:pt x="6" y="230"/>
                  </a:lnTo>
                  <a:lnTo>
                    <a:pt x="12" y="220"/>
                  </a:lnTo>
                  <a:lnTo>
                    <a:pt x="21" y="220"/>
                  </a:lnTo>
                  <a:lnTo>
                    <a:pt x="28" y="215"/>
                  </a:lnTo>
                  <a:lnTo>
                    <a:pt x="37" y="211"/>
                  </a:lnTo>
                  <a:lnTo>
                    <a:pt x="37" y="208"/>
                  </a:lnTo>
                  <a:lnTo>
                    <a:pt x="29" y="207"/>
                  </a:lnTo>
                  <a:lnTo>
                    <a:pt x="21" y="209"/>
                  </a:lnTo>
                  <a:lnTo>
                    <a:pt x="16" y="211"/>
                  </a:lnTo>
                  <a:lnTo>
                    <a:pt x="9" y="212"/>
                  </a:lnTo>
                  <a:lnTo>
                    <a:pt x="7" y="205"/>
                  </a:lnTo>
                  <a:lnTo>
                    <a:pt x="1" y="198"/>
                  </a:lnTo>
                  <a:lnTo>
                    <a:pt x="2" y="187"/>
                  </a:lnTo>
                  <a:lnTo>
                    <a:pt x="43" y="132"/>
                  </a:lnTo>
                  <a:lnTo>
                    <a:pt x="46" y="105"/>
                  </a:lnTo>
                  <a:lnTo>
                    <a:pt x="43" y="78"/>
                  </a:lnTo>
                  <a:lnTo>
                    <a:pt x="25" y="64"/>
                  </a:lnTo>
                  <a:lnTo>
                    <a:pt x="16" y="28"/>
                  </a:lnTo>
                  <a:lnTo>
                    <a:pt x="0" y="22"/>
                  </a:lnTo>
                  <a:lnTo>
                    <a:pt x="23" y="1"/>
                  </a:lnTo>
                  <a:lnTo>
                    <a:pt x="82" y="0"/>
                  </a:lnTo>
                  <a:lnTo>
                    <a:pt x="116" y="3"/>
                  </a:lnTo>
                  <a:lnTo>
                    <a:pt x="168" y="35"/>
                  </a:lnTo>
                  <a:lnTo>
                    <a:pt x="215" y="47"/>
                  </a:lnTo>
                  <a:lnTo>
                    <a:pt x="233" y="47"/>
                  </a:lnTo>
                  <a:lnTo>
                    <a:pt x="252" y="37"/>
                  </a:lnTo>
                  <a:lnTo>
                    <a:pt x="263" y="24"/>
                  </a:lnTo>
                  <a:lnTo>
                    <a:pt x="295" y="17"/>
                  </a:lnTo>
                  <a:lnTo>
                    <a:pt x="320" y="30"/>
                  </a:lnTo>
                  <a:lnTo>
                    <a:pt x="342" y="29"/>
                  </a:lnTo>
                  <a:lnTo>
                    <a:pt x="323" y="58"/>
                  </a:lnTo>
                  <a:lnTo>
                    <a:pt x="304" y="77"/>
                  </a:lnTo>
                  <a:lnTo>
                    <a:pt x="304" y="117"/>
                  </a:lnTo>
                  <a:lnTo>
                    <a:pt x="304" y="155"/>
                  </a:lnTo>
                  <a:lnTo>
                    <a:pt x="304" y="195"/>
                  </a:lnTo>
                  <a:lnTo>
                    <a:pt x="304" y="234"/>
                  </a:lnTo>
                  <a:lnTo>
                    <a:pt x="327" y="267"/>
                  </a:lnTo>
                  <a:lnTo>
                    <a:pt x="316" y="280"/>
                  </a:lnTo>
                  <a:lnTo>
                    <a:pt x="305" y="283"/>
                  </a:lnTo>
                  <a:lnTo>
                    <a:pt x="297" y="299"/>
                  </a:lnTo>
                  <a:lnTo>
                    <a:pt x="284" y="306"/>
                  </a:lnTo>
                  <a:lnTo>
                    <a:pt x="277" y="312"/>
                  </a:lnTo>
                  <a:lnTo>
                    <a:pt x="247" y="381"/>
                  </a:lnTo>
                  <a:lnTo>
                    <a:pt x="233" y="396"/>
                  </a:lnTo>
                  <a:lnTo>
                    <a:pt x="172" y="358"/>
                  </a:lnTo>
                  <a:lnTo>
                    <a:pt x="163" y="325"/>
                  </a:lnTo>
                  <a:lnTo>
                    <a:pt x="12" y="23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0" name="Freeform 1397"/>
            <p:cNvSpPr>
              <a:spLocks/>
            </p:cNvSpPr>
            <p:nvPr/>
          </p:nvSpPr>
          <p:spPr bwMode="auto">
            <a:xfrm>
              <a:off x="5252477" y="4404379"/>
              <a:ext cx="229085" cy="230601"/>
            </a:xfrm>
            <a:custGeom>
              <a:avLst/>
              <a:gdLst>
                <a:gd name="T0" fmla="*/ 2147483647 w 466"/>
                <a:gd name="T1" fmla="*/ 2147483647 h 463"/>
                <a:gd name="T2" fmla="*/ 2147483647 w 466"/>
                <a:gd name="T3" fmla="*/ 2147483647 h 463"/>
                <a:gd name="T4" fmla="*/ 2147483647 w 466"/>
                <a:gd name="T5" fmla="*/ 2147483647 h 463"/>
                <a:gd name="T6" fmla="*/ 2147483647 w 466"/>
                <a:gd name="T7" fmla="*/ 2147483647 h 463"/>
                <a:gd name="T8" fmla="*/ 0 w 466"/>
                <a:gd name="T9" fmla="*/ 2147483647 h 463"/>
                <a:gd name="T10" fmla="*/ 2147483647 w 466"/>
                <a:gd name="T11" fmla="*/ 2147483647 h 463"/>
                <a:gd name="T12" fmla="*/ 2147483647 w 466"/>
                <a:gd name="T13" fmla="*/ 2147483647 h 463"/>
                <a:gd name="T14" fmla="*/ 2147483647 w 466"/>
                <a:gd name="T15" fmla="*/ 2147483647 h 463"/>
                <a:gd name="T16" fmla="*/ 2147483647 w 466"/>
                <a:gd name="T17" fmla="*/ 0 h 463"/>
                <a:gd name="T18" fmla="*/ 2147483647 w 466"/>
                <a:gd name="T19" fmla="*/ 2147483647 h 463"/>
                <a:gd name="T20" fmla="*/ 2147483647 w 466"/>
                <a:gd name="T21" fmla="*/ 2147483647 h 463"/>
                <a:gd name="T22" fmla="*/ 2147483647 w 466"/>
                <a:gd name="T23" fmla="*/ 2147483647 h 463"/>
                <a:gd name="T24" fmla="*/ 2147483647 w 466"/>
                <a:gd name="T25" fmla="*/ 2147483647 h 463"/>
                <a:gd name="T26" fmla="*/ 2147483647 w 466"/>
                <a:gd name="T27" fmla="*/ 2147483647 h 463"/>
                <a:gd name="T28" fmla="*/ 2147483647 w 466"/>
                <a:gd name="T29" fmla="*/ 2147483647 h 463"/>
                <a:gd name="T30" fmla="*/ 2147483647 w 466"/>
                <a:gd name="T31" fmla="*/ 2147483647 h 463"/>
                <a:gd name="T32" fmla="*/ 2147483647 w 466"/>
                <a:gd name="T33" fmla="*/ 2147483647 h 463"/>
                <a:gd name="T34" fmla="*/ 2147483647 w 466"/>
                <a:gd name="T35" fmla="*/ 2147483647 h 463"/>
                <a:gd name="T36" fmla="*/ 2147483647 w 466"/>
                <a:gd name="T37" fmla="*/ 2147483647 h 463"/>
                <a:gd name="T38" fmla="*/ 2147483647 w 466"/>
                <a:gd name="T39" fmla="*/ 2147483647 h 463"/>
                <a:gd name="T40" fmla="*/ 2147483647 w 466"/>
                <a:gd name="T41" fmla="*/ 2147483647 h 463"/>
                <a:gd name="T42" fmla="*/ 2147483647 w 466"/>
                <a:gd name="T43" fmla="*/ 2147483647 h 463"/>
                <a:gd name="T44" fmla="*/ 2147483647 w 466"/>
                <a:gd name="T45" fmla="*/ 2147483647 h 463"/>
                <a:gd name="T46" fmla="*/ 2147483647 w 466"/>
                <a:gd name="T47" fmla="*/ 2147483647 h 463"/>
                <a:gd name="T48" fmla="*/ 2147483647 w 466"/>
                <a:gd name="T49" fmla="*/ 2147483647 h 463"/>
                <a:gd name="T50" fmla="*/ 2147483647 w 466"/>
                <a:gd name="T51" fmla="*/ 2147483647 h 463"/>
                <a:gd name="T52" fmla="*/ 2147483647 w 466"/>
                <a:gd name="T53" fmla="*/ 2147483647 h 463"/>
                <a:gd name="T54" fmla="*/ 2147483647 w 466"/>
                <a:gd name="T55" fmla="*/ 2147483647 h 463"/>
                <a:gd name="T56" fmla="*/ 2147483647 w 466"/>
                <a:gd name="T57" fmla="*/ 2147483647 h 463"/>
                <a:gd name="T58" fmla="*/ 2147483647 w 466"/>
                <a:gd name="T59" fmla="*/ 2147483647 h 463"/>
                <a:gd name="T60" fmla="*/ 2147483647 w 466"/>
                <a:gd name="T61" fmla="*/ 2147483647 h 463"/>
                <a:gd name="T62" fmla="*/ 2147483647 w 466"/>
                <a:gd name="T63" fmla="*/ 2147483647 h 463"/>
                <a:gd name="T64" fmla="*/ 2147483647 w 466"/>
                <a:gd name="T65" fmla="*/ 2147483647 h 463"/>
                <a:gd name="T66" fmla="*/ 2147483647 w 466"/>
                <a:gd name="T67" fmla="*/ 2147483647 h 463"/>
                <a:gd name="T68" fmla="*/ 2147483647 w 466"/>
                <a:gd name="T69" fmla="*/ 2147483647 h 463"/>
                <a:gd name="T70" fmla="*/ 2147483647 w 466"/>
                <a:gd name="T71" fmla="*/ 2147483647 h 463"/>
                <a:gd name="T72" fmla="*/ 2147483647 w 466"/>
                <a:gd name="T73" fmla="*/ 2147483647 h 463"/>
                <a:gd name="T74" fmla="*/ 2147483647 w 466"/>
                <a:gd name="T75" fmla="*/ 2147483647 h 463"/>
                <a:gd name="T76" fmla="*/ 2147483647 w 466"/>
                <a:gd name="T77" fmla="*/ 2147483647 h 463"/>
                <a:gd name="T78" fmla="*/ 2147483647 w 466"/>
                <a:gd name="T79" fmla="*/ 2147483647 h 463"/>
                <a:gd name="T80" fmla="*/ 2147483647 w 466"/>
                <a:gd name="T81" fmla="*/ 2147483647 h 463"/>
                <a:gd name="T82" fmla="*/ 2147483647 w 466"/>
                <a:gd name="T83" fmla="*/ 2147483647 h 463"/>
                <a:gd name="T84" fmla="*/ 2147483647 w 466"/>
                <a:gd name="T85" fmla="*/ 2147483647 h 463"/>
                <a:gd name="T86" fmla="*/ 2147483647 w 466"/>
                <a:gd name="T87" fmla="*/ 2147483647 h 463"/>
                <a:gd name="T88" fmla="*/ 2147483647 w 466"/>
                <a:gd name="T89" fmla="*/ 2147483647 h 463"/>
                <a:gd name="T90" fmla="*/ 2147483647 w 466"/>
                <a:gd name="T91" fmla="*/ 2147483647 h 463"/>
                <a:gd name="T92" fmla="*/ 2147483647 w 466"/>
                <a:gd name="T93" fmla="*/ 2147483647 h 463"/>
                <a:gd name="T94" fmla="*/ 2147483647 w 466"/>
                <a:gd name="T95" fmla="*/ 2147483647 h 463"/>
                <a:gd name="T96" fmla="*/ 2147483647 w 466"/>
                <a:gd name="T97" fmla="*/ 2147483647 h 463"/>
                <a:gd name="T98" fmla="*/ 2147483647 w 466"/>
                <a:gd name="T99" fmla="*/ 2147483647 h 463"/>
                <a:gd name="T100" fmla="*/ 2147483647 w 466"/>
                <a:gd name="T101" fmla="*/ 2147483647 h 4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66"/>
                <a:gd name="T154" fmla="*/ 0 h 463"/>
                <a:gd name="T155" fmla="*/ 466 w 466"/>
                <a:gd name="T156" fmla="*/ 463 h 4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66" h="463">
                  <a:moveTo>
                    <a:pt x="63" y="327"/>
                  </a:moveTo>
                  <a:lnTo>
                    <a:pt x="39" y="276"/>
                  </a:lnTo>
                  <a:lnTo>
                    <a:pt x="39" y="259"/>
                  </a:lnTo>
                  <a:lnTo>
                    <a:pt x="25" y="244"/>
                  </a:lnTo>
                  <a:lnTo>
                    <a:pt x="8" y="234"/>
                  </a:lnTo>
                  <a:lnTo>
                    <a:pt x="4" y="223"/>
                  </a:lnTo>
                  <a:lnTo>
                    <a:pt x="12" y="213"/>
                  </a:lnTo>
                  <a:lnTo>
                    <a:pt x="8" y="182"/>
                  </a:lnTo>
                  <a:lnTo>
                    <a:pt x="1" y="175"/>
                  </a:lnTo>
                  <a:lnTo>
                    <a:pt x="0" y="146"/>
                  </a:lnTo>
                  <a:lnTo>
                    <a:pt x="23" y="139"/>
                  </a:lnTo>
                  <a:lnTo>
                    <a:pt x="50" y="95"/>
                  </a:lnTo>
                  <a:lnTo>
                    <a:pt x="48" y="83"/>
                  </a:lnTo>
                  <a:lnTo>
                    <a:pt x="38" y="74"/>
                  </a:lnTo>
                  <a:lnTo>
                    <a:pt x="43" y="60"/>
                  </a:lnTo>
                  <a:lnTo>
                    <a:pt x="54" y="42"/>
                  </a:lnTo>
                  <a:lnTo>
                    <a:pt x="35" y="2"/>
                  </a:lnTo>
                  <a:lnTo>
                    <a:pt x="93" y="0"/>
                  </a:lnTo>
                  <a:lnTo>
                    <a:pt x="94" y="4"/>
                  </a:lnTo>
                  <a:lnTo>
                    <a:pt x="93" y="21"/>
                  </a:lnTo>
                  <a:lnTo>
                    <a:pt x="90" y="31"/>
                  </a:lnTo>
                  <a:lnTo>
                    <a:pt x="89" y="47"/>
                  </a:lnTo>
                  <a:lnTo>
                    <a:pt x="92" y="64"/>
                  </a:lnTo>
                  <a:lnTo>
                    <a:pt x="92" y="70"/>
                  </a:lnTo>
                  <a:lnTo>
                    <a:pt x="96" y="77"/>
                  </a:lnTo>
                  <a:lnTo>
                    <a:pt x="102" y="74"/>
                  </a:lnTo>
                  <a:lnTo>
                    <a:pt x="105" y="68"/>
                  </a:lnTo>
                  <a:lnTo>
                    <a:pt x="109" y="68"/>
                  </a:lnTo>
                  <a:lnTo>
                    <a:pt x="108" y="61"/>
                  </a:lnTo>
                  <a:lnTo>
                    <a:pt x="112" y="56"/>
                  </a:lnTo>
                  <a:lnTo>
                    <a:pt x="116" y="58"/>
                  </a:lnTo>
                  <a:lnTo>
                    <a:pt x="123" y="67"/>
                  </a:lnTo>
                  <a:lnTo>
                    <a:pt x="128" y="70"/>
                  </a:lnTo>
                  <a:lnTo>
                    <a:pt x="133" y="67"/>
                  </a:lnTo>
                  <a:lnTo>
                    <a:pt x="137" y="68"/>
                  </a:lnTo>
                  <a:lnTo>
                    <a:pt x="139" y="83"/>
                  </a:lnTo>
                  <a:lnTo>
                    <a:pt x="144" y="79"/>
                  </a:lnTo>
                  <a:lnTo>
                    <a:pt x="143" y="73"/>
                  </a:lnTo>
                  <a:lnTo>
                    <a:pt x="146" y="66"/>
                  </a:lnTo>
                  <a:lnTo>
                    <a:pt x="149" y="65"/>
                  </a:lnTo>
                  <a:lnTo>
                    <a:pt x="158" y="65"/>
                  </a:lnTo>
                  <a:lnTo>
                    <a:pt x="162" y="64"/>
                  </a:lnTo>
                  <a:lnTo>
                    <a:pt x="168" y="62"/>
                  </a:lnTo>
                  <a:lnTo>
                    <a:pt x="176" y="56"/>
                  </a:lnTo>
                  <a:lnTo>
                    <a:pt x="177" y="54"/>
                  </a:lnTo>
                  <a:lnTo>
                    <a:pt x="175" y="50"/>
                  </a:lnTo>
                  <a:lnTo>
                    <a:pt x="164" y="51"/>
                  </a:lnTo>
                  <a:lnTo>
                    <a:pt x="157" y="48"/>
                  </a:lnTo>
                  <a:lnTo>
                    <a:pt x="159" y="46"/>
                  </a:lnTo>
                  <a:lnTo>
                    <a:pt x="166" y="41"/>
                  </a:lnTo>
                  <a:lnTo>
                    <a:pt x="164" y="38"/>
                  </a:lnTo>
                  <a:lnTo>
                    <a:pt x="166" y="36"/>
                  </a:lnTo>
                  <a:lnTo>
                    <a:pt x="171" y="36"/>
                  </a:lnTo>
                  <a:lnTo>
                    <a:pt x="172" y="33"/>
                  </a:lnTo>
                  <a:lnTo>
                    <a:pt x="176" y="27"/>
                  </a:lnTo>
                  <a:lnTo>
                    <a:pt x="177" y="24"/>
                  </a:lnTo>
                  <a:lnTo>
                    <a:pt x="182" y="23"/>
                  </a:lnTo>
                  <a:lnTo>
                    <a:pt x="184" y="15"/>
                  </a:lnTo>
                  <a:lnTo>
                    <a:pt x="188" y="17"/>
                  </a:lnTo>
                  <a:lnTo>
                    <a:pt x="189" y="13"/>
                  </a:lnTo>
                  <a:lnTo>
                    <a:pt x="186" y="8"/>
                  </a:lnTo>
                  <a:lnTo>
                    <a:pt x="189" y="3"/>
                  </a:lnTo>
                  <a:lnTo>
                    <a:pt x="197" y="0"/>
                  </a:lnTo>
                  <a:lnTo>
                    <a:pt x="348" y="88"/>
                  </a:lnTo>
                  <a:lnTo>
                    <a:pt x="357" y="121"/>
                  </a:lnTo>
                  <a:lnTo>
                    <a:pt x="418" y="159"/>
                  </a:lnTo>
                  <a:lnTo>
                    <a:pt x="397" y="220"/>
                  </a:lnTo>
                  <a:lnTo>
                    <a:pt x="398" y="230"/>
                  </a:lnTo>
                  <a:lnTo>
                    <a:pt x="428" y="264"/>
                  </a:lnTo>
                  <a:lnTo>
                    <a:pt x="420" y="289"/>
                  </a:lnTo>
                  <a:lnTo>
                    <a:pt x="422" y="299"/>
                  </a:lnTo>
                  <a:lnTo>
                    <a:pt x="422" y="310"/>
                  </a:lnTo>
                  <a:lnTo>
                    <a:pt x="417" y="311"/>
                  </a:lnTo>
                  <a:lnTo>
                    <a:pt x="416" y="316"/>
                  </a:lnTo>
                  <a:lnTo>
                    <a:pt x="426" y="337"/>
                  </a:lnTo>
                  <a:lnTo>
                    <a:pt x="423" y="341"/>
                  </a:lnTo>
                  <a:lnTo>
                    <a:pt x="433" y="356"/>
                  </a:lnTo>
                  <a:lnTo>
                    <a:pt x="441" y="390"/>
                  </a:lnTo>
                  <a:lnTo>
                    <a:pt x="466" y="406"/>
                  </a:lnTo>
                  <a:lnTo>
                    <a:pt x="465" y="414"/>
                  </a:lnTo>
                  <a:lnTo>
                    <a:pt x="444" y="430"/>
                  </a:lnTo>
                  <a:lnTo>
                    <a:pt x="400" y="447"/>
                  </a:lnTo>
                  <a:lnTo>
                    <a:pt x="385" y="448"/>
                  </a:lnTo>
                  <a:lnTo>
                    <a:pt x="375" y="443"/>
                  </a:lnTo>
                  <a:lnTo>
                    <a:pt x="357" y="446"/>
                  </a:lnTo>
                  <a:lnTo>
                    <a:pt x="344" y="457"/>
                  </a:lnTo>
                  <a:lnTo>
                    <a:pt x="313" y="457"/>
                  </a:lnTo>
                  <a:lnTo>
                    <a:pt x="292" y="463"/>
                  </a:lnTo>
                  <a:lnTo>
                    <a:pt x="275" y="453"/>
                  </a:lnTo>
                  <a:lnTo>
                    <a:pt x="260" y="458"/>
                  </a:lnTo>
                  <a:lnTo>
                    <a:pt x="229" y="457"/>
                  </a:lnTo>
                  <a:lnTo>
                    <a:pt x="217" y="440"/>
                  </a:lnTo>
                  <a:lnTo>
                    <a:pt x="209" y="388"/>
                  </a:lnTo>
                  <a:lnTo>
                    <a:pt x="196" y="374"/>
                  </a:lnTo>
                  <a:lnTo>
                    <a:pt x="187" y="371"/>
                  </a:lnTo>
                  <a:lnTo>
                    <a:pt x="185" y="375"/>
                  </a:lnTo>
                  <a:lnTo>
                    <a:pt x="177" y="371"/>
                  </a:lnTo>
                  <a:lnTo>
                    <a:pt x="165" y="374"/>
                  </a:lnTo>
                  <a:lnTo>
                    <a:pt x="143" y="363"/>
                  </a:lnTo>
                  <a:lnTo>
                    <a:pt x="92" y="344"/>
                  </a:lnTo>
                  <a:lnTo>
                    <a:pt x="75" y="328"/>
                  </a:lnTo>
                  <a:lnTo>
                    <a:pt x="63" y="32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1" name="Freeform 1398"/>
            <p:cNvSpPr>
              <a:spLocks/>
            </p:cNvSpPr>
            <p:nvPr/>
          </p:nvSpPr>
          <p:spPr bwMode="auto">
            <a:xfrm>
              <a:off x="4864096" y="4509060"/>
              <a:ext cx="270046" cy="262460"/>
            </a:xfrm>
            <a:custGeom>
              <a:avLst/>
              <a:gdLst>
                <a:gd name="T0" fmla="*/ 2147483647 w 544"/>
                <a:gd name="T1" fmla="*/ 2147483647 h 536"/>
                <a:gd name="T2" fmla="*/ 2147483647 w 544"/>
                <a:gd name="T3" fmla="*/ 2147483647 h 536"/>
                <a:gd name="T4" fmla="*/ 2147483647 w 544"/>
                <a:gd name="T5" fmla="*/ 2147483647 h 536"/>
                <a:gd name="T6" fmla="*/ 2147483647 w 544"/>
                <a:gd name="T7" fmla="*/ 2147483647 h 536"/>
                <a:gd name="T8" fmla="*/ 2147483647 w 544"/>
                <a:gd name="T9" fmla="*/ 2147483647 h 536"/>
                <a:gd name="T10" fmla="*/ 0 w 544"/>
                <a:gd name="T11" fmla="*/ 2147483647 h 536"/>
                <a:gd name="T12" fmla="*/ 2147483647 w 544"/>
                <a:gd name="T13" fmla="*/ 2147483647 h 536"/>
                <a:gd name="T14" fmla="*/ 2147483647 w 544"/>
                <a:gd name="T15" fmla="*/ 2147483647 h 536"/>
                <a:gd name="T16" fmla="*/ 2147483647 w 544"/>
                <a:gd name="T17" fmla="*/ 2147483647 h 536"/>
                <a:gd name="T18" fmla="*/ 2147483647 w 544"/>
                <a:gd name="T19" fmla="*/ 2147483647 h 536"/>
                <a:gd name="T20" fmla="*/ 2147483647 w 544"/>
                <a:gd name="T21" fmla="*/ 2147483647 h 536"/>
                <a:gd name="T22" fmla="*/ 2147483647 w 544"/>
                <a:gd name="T23" fmla="*/ 2147483647 h 536"/>
                <a:gd name="T24" fmla="*/ 2147483647 w 544"/>
                <a:gd name="T25" fmla="*/ 2147483647 h 536"/>
                <a:gd name="T26" fmla="*/ 2147483647 w 544"/>
                <a:gd name="T27" fmla="*/ 2147483647 h 536"/>
                <a:gd name="T28" fmla="*/ 2147483647 w 544"/>
                <a:gd name="T29" fmla="*/ 2147483647 h 536"/>
                <a:gd name="T30" fmla="*/ 2147483647 w 544"/>
                <a:gd name="T31" fmla="*/ 2147483647 h 536"/>
                <a:gd name="T32" fmla="*/ 2147483647 w 544"/>
                <a:gd name="T33" fmla="*/ 2147483647 h 536"/>
                <a:gd name="T34" fmla="*/ 2147483647 w 544"/>
                <a:gd name="T35" fmla="*/ 2147483647 h 536"/>
                <a:gd name="T36" fmla="*/ 2147483647 w 544"/>
                <a:gd name="T37" fmla="*/ 2147483647 h 536"/>
                <a:gd name="T38" fmla="*/ 2147483647 w 544"/>
                <a:gd name="T39" fmla="*/ 2147483647 h 536"/>
                <a:gd name="T40" fmla="*/ 2147483647 w 544"/>
                <a:gd name="T41" fmla="*/ 2147483647 h 536"/>
                <a:gd name="T42" fmla="*/ 2147483647 w 544"/>
                <a:gd name="T43" fmla="*/ 2147483647 h 536"/>
                <a:gd name="T44" fmla="*/ 2147483647 w 544"/>
                <a:gd name="T45" fmla="*/ 2147483647 h 536"/>
                <a:gd name="T46" fmla="*/ 2147483647 w 544"/>
                <a:gd name="T47" fmla="*/ 2147483647 h 536"/>
                <a:gd name="T48" fmla="*/ 2147483647 w 544"/>
                <a:gd name="T49" fmla="*/ 2147483647 h 536"/>
                <a:gd name="T50" fmla="*/ 2147483647 w 544"/>
                <a:gd name="T51" fmla="*/ 2147483647 h 536"/>
                <a:gd name="T52" fmla="*/ 2147483647 w 544"/>
                <a:gd name="T53" fmla="*/ 2147483647 h 536"/>
                <a:gd name="T54" fmla="*/ 2147483647 w 544"/>
                <a:gd name="T55" fmla="*/ 2147483647 h 536"/>
                <a:gd name="T56" fmla="*/ 2147483647 w 544"/>
                <a:gd name="T57" fmla="*/ 2147483647 h 536"/>
                <a:gd name="T58" fmla="*/ 2147483647 w 544"/>
                <a:gd name="T59" fmla="*/ 2147483647 h 536"/>
                <a:gd name="T60" fmla="*/ 2147483647 w 544"/>
                <a:gd name="T61" fmla="*/ 2147483647 h 536"/>
                <a:gd name="T62" fmla="*/ 2147483647 w 544"/>
                <a:gd name="T63" fmla="*/ 2147483647 h 536"/>
                <a:gd name="T64" fmla="*/ 2147483647 w 544"/>
                <a:gd name="T65" fmla="*/ 2147483647 h 536"/>
                <a:gd name="T66" fmla="*/ 2147483647 w 544"/>
                <a:gd name="T67" fmla="*/ 2147483647 h 536"/>
                <a:gd name="T68" fmla="*/ 2147483647 w 544"/>
                <a:gd name="T69" fmla="*/ 2147483647 h 536"/>
                <a:gd name="T70" fmla="*/ 2147483647 w 544"/>
                <a:gd name="T71" fmla="*/ 2147483647 h 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4"/>
                <a:gd name="T109" fmla="*/ 0 h 536"/>
                <a:gd name="T110" fmla="*/ 544 w 544"/>
                <a:gd name="T111" fmla="*/ 536 h 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4" h="536">
                  <a:moveTo>
                    <a:pt x="290" y="504"/>
                  </a:moveTo>
                  <a:lnTo>
                    <a:pt x="242" y="504"/>
                  </a:lnTo>
                  <a:lnTo>
                    <a:pt x="194" y="504"/>
                  </a:lnTo>
                  <a:lnTo>
                    <a:pt x="147" y="504"/>
                  </a:lnTo>
                  <a:lnTo>
                    <a:pt x="99" y="504"/>
                  </a:lnTo>
                  <a:lnTo>
                    <a:pt x="74" y="485"/>
                  </a:lnTo>
                  <a:lnTo>
                    <a:pt x="66" y="484"/>
                  </a:lnTo>
                  <a:lnTo>
                    <a:pt x="48" y="484"/>
                  </a:lnTo>
                  <a:lnTo>
                    <a:pt x="28" y="497"/>
                  </a:lnTo>
                  <a:lnTo>
                    <a:pt x="21" y="492"/>
                  </a:lnTo>
                  <a:lnTo>
                    <a:pt x="2" y="503"/>
                  </a:lnTo>
                  <a:lnTo>
                    <a:pt x="0" y="474"/>
                  </a:lnTo>
                  <a:lnTo>
                    <a:pt x="5" y="481"/>
                  </a:lnTo>
                  <a:lnTo>
                    <a:pt x="5" y="440"/>
                  </a:lnTo>
                  <a:lnTo>
                    <a:pt x="12" y="434"/>
                  </a:lnTo>
                  <a:lnTo>
                    <a:pt x="20" y="407"/>
                  </a:lnTo>
                  <a:lnTo>
                    <a:pt x="34" y="346"/>
                  </a:lnTo>
                  <a:lnTo>
                    <a:pt x="42" y="326"/>
                  </a:lnTo>
                  <a:lnTo>
                    <a:pt x="54" y="315"/>
                  </a:lnTo>
                  <a:lnTo>
                    <a:pt x="55" y="305"/>
                  </a:lnTo>
                  <a:lnTo>
                    <a:pt x="71" y="297"/>
                  </a:lnTo>
                  <a:lnTo>
                    <a:pt x="86" y="279"/>
                  </a:lnTo>
                  <a:lnTo>
                    <a:pt x="91" y="258"/>
                  </a:lnTo>
                  <a:lnTo>
                    <a:pt x="92" y="226"/>
                  </a:lnTo>
                  <a:lnTo>
                    <a:pt x="96" y="220"/>
                  </a:lnTo>
                  <a:lnTo>
                    <a:pt x="93" y="205"/>
                  </a:lnTo>
                  <a:lnTo>
                    <a:pt x="75" y="182"/>
                  </a:lnTo>
                  <a:lnTo>
                    <a:pt x="64" y="146"/>
                  </a:lnTo>
                  <a:lnTo>
                    <a:pt x="74" y="130"/>
                  </a:lnTo>
                  <a:lnTo>
                    <a:pt x="71" y="106"/>
                  </a:lnTo>
                  <a:lnTo>
                    <a:pt x="52" y="54"/>
                  </a:lnTo>
                  <a:lnTo>
                    <a:pt x="32" y="20"/>
                  </a:lnTo>
                  <a:lnTo>
                    <a:pt x="72" y="2"/>
                  </a:lnTo>
                  <a:lnTo>
                    <a:pt x="105" y="2"/>
                  </a:lnTo>
                  <a:lnTo>
                    <a:pt x="136" y="1"/>
                  </a:lnTo>
                  <a:lnTo>
                    <a:pt x="169" y="1"/>
                  </a:lnTo>
                  <a:lnTo>
                    <a:pt x="200" y="0"/>
                  </a:lnTo>
                  <a:lnTo>
                    <a:pt x="216" y="13"/>
                  </a:lnTo>
                  <a:lnTo>
                    <a:pt x="230" y="65"/>
                  </a:lnTo>
                  <a:lnTo>
                    <a:pt x="256" y="96"/>
                  </a:lnTo>
                  <a:lnTo>
                    <a:pt x="266" y="100"/>
                  </a:lnTo>
                  <a:lnTo>
                    <a:pt x="304" y="93"/>
                  </a:lnTo>
                  <a:lnTo>
                    <a:pt x="333" y="94"/>
                  </a:lnTo>
                  <a:lnTo>
                    <a:pt x="343" y="51"/>
                  </a:lnTo>
                  <a:lnTo>
                    <a:pt x="397" y="47"/>
                  </a:lnTo>
                  <a:lnTo>
                    <a:pt x="394" y="64"/>
                  </a:lnTo>
                  <a:lnTo>
                    <a:pt x="434" y="64"/>
                  </a:lnTo>
                  <a:lnTo>
                    <a:pt x="439" y="73"/>
                  </a:lnTo>
                  <a:lnTo>
                    <a:pt x="444" y="134"/>
                  </a:lnTo>
                  <a:lnTo>
                    <a:pt x="441" y="157"/>
                  </a:lnTo>
                  <a:lnTo>
                    <a:pt x="453" y="205"/>
                  </a:lnTo>
                  <a:lnTo>
                    <a:pt x="448" y="229"/>
                  </a:lnTo>
                  <a:lnTo>
                    <a:pt x="462" y="238"/>
                  </a:lnTo>
                  <a:lnTo>
                    <a:pt x="472" y="224"/>
                  </a:lnTo>
                  <a:lnTo>
                    <a:pt x="498" y="223"/>
                  </a:lnTo>
                  <a:lnTo>
                    <a:pt x="529" y="222"/>
                  </a:lnTo>
                  <a:lnTo>
                    <a:pt x="537" y="217"/>
                  </a:lnTo>
                  <a:lnTo>
                    <a:pt x="540" y="223"/>
                  </a:lnTo>
                  <a:lnTo>
                    <a:pt x="533" y="303"/>
                  </a:lnTo>
                  <a:lnTo>
                    <a:pt x="544" y="311"/>
                  </a:lnTo>
                  <a:lnTo>
                    <a:pt x="511" y="311"/>
                  </a:lnTo>
                  <a:lnTo>
                    <a:pt x="481" y="311"/>
                  </a:lnTo>
                  <a:lnTo>
                    <a:pt x="450" y="311"/>
                  </a:lnTo>
                  <a:lnTo>
                    <a:pt x="450" y="344"/>
                  </a:lnTo>
                  <a:lnTo>
                    <a:pt x="450" y="376"/>
                  </a:lnTo>
                  <a:lnTo>
                    <a:pt x="451" y="419"/>
                  </a:lnTo>
                  <a:lnTo>
                    <a:pt x="451" y="470"/>
                  </a:lnTo>
                  <a:lnTo>
                    <a:pt x="501" y="516"/>
                  </a:lnTo>
                  <a:lnTo>
                    <a:pt x="425" y="536"/>
                  </a:lnTo>
                  <a:lnTo>
                    <a:pt x="364" y="524"/>
                  </a:lnTo>
                  <a:lnTo>
                    <a:pt x="320" y="525"/>
                  </a:lnTo>
                  <a:lnTo>
                    <a:pt x="307" y="521"/>
                  </a:lnTo>
                  <a:lnTo>
                    <a:pt x="290" y="50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2" name="Freeform 1399"/>
            <p:cNvSpPr>
              <a:spLocks/>
            </p:cNvSpPr>
            <p:nvPr/>
          </p:nvSpPr>
          <p:spPr bwMode="auto">
            <a:xfrm>
              <a:off x="5153865" y="4718422"/>
              <a:ext cx="166883" cy="157780"/>
            </a:xfrm>
            <a:custGeom>
              <a:avLst/>
              <a:gdLst>
                <a:gd name="T0" fmla="*/ 2147483647 w 337"/>
                <a:gd name="T1" fmla="*/ 2147483647 h 320"/>
                <a:gd name="T2" fmla="*/ 2147483647 w 337"/>
                <a:gd name="T3" fmla="*/ 2147483647 h 320"/>
                <a:gd name="T4" fmla="*/ 2147483647 w 337"/>
                <a:gd name="T5" fmla="*/ 2147483647 h 320"/>
                <a:gd name="T6" fmla="*/ 2147483647 w 337"/>
                <a:gd name="T7" fmla="*/ 2147483647 h 320"/>
                <a:gd name="T8" fmla="*/ 2147483647 w 337"/>
                <a:gd name="T9" fmla="*/ 2147483647 h 320"/>
                <a:gd name="T10" fmla="*/ 2147483647 w 337"/>
                <a:gd name="T11" fmla="*/ 2147483647 h 320"/>
                <a:gd name="T12" fmla="*/ 2147483647 w 337"/>
                <a:gd name="T13" fmla="*/ 2147483647 h 320"/>
                <a:gd name="T14" fmla="*/ 2147483647 w 337"/>
                <a:gd name="T15" fmla="*/ 2147483647 h 320"/>
                <a:gd name="T16" fmla="*/ 2147483647 w 337"/>
                <a:gd name="T17" fmla="*/ 2147483647 h 320"/>
                <a:gd name="T18" fmla="*/ 2147483647 w 337"/>
                <a:gd name="T19" fmla="*/ 2147483647 h 320"/>
                <a:gd name="T20" fmla="*/ 2147483647 w 337"/>
                <a:gd name="T21" fmla="*/ 2147483647 h 320"/>
                <a:gd name="T22" fmla="*/ 2147483647 w 337"/>
                <a:gd name="T23" fmla="*/ 0 h 320"/>
                <a:gd name="T24" fmla="*/ 2147483647 w 337"/>
                <a:gd name="T25" fmla="*/ 2147483647 h 320"/>
                <a:gd name="T26" fmla="*/ 2147483647 w 337"/>
                <a:gd name="T27" fmla="*/ 2147483647 h 320"/>
                <a:gd name="T28" fmla="*/ 2147483647 w 337"/>
                <a:gd name="T29" fmla="*/ 2147483647 h 320"/>
                <a:gd name="T30" fmla="*/ 2147483647 w 337"/>
                <a:gd name="T31" fmla="*/ 2147483647 h 320"/>
                <a:gd name="T32" fmla="*/ 2147483647 w 337"/>
                <a:gd name="T33" fmla="*/ 2147483647 h 320"/>
                <a:gd name="T34" fmla="*/ 2147483647 w 337"/>
                <a:gd name="T35" fmla="*/ 2147483647 h 320"/>
                <a:gd name="T36" fmla="*/ 2147483647 w 337"/>
                <a:gd name="T37" fmla="*/ 2147483647 h 320"/>
                <a:gd name="T38" fmla="*/ 2147483647 w 337"/>
                <a:gd name="T39" fmla="*/ 2147483647 h 320"/>
                <a:gd name="T40" fmla="*/ 2147483647 w 337"/>
                <a:gd name="T41" fmla="*/ 2147483647 h 320"/>
                <a:gd name="T42" fmla="*/ 2147483647 w 337"/>
                <a:gd name="T43" fmla="*/ 2147483647 h 320"/>
                <a:gd name="T44" fmla="*/ 2147483647 w 337"/>
                <a:gd name="T45" fmla="*/ 2147483647 h 320"/>
                <a:gd name="T46" fmla="*/ 2147483647 w 337"/>
                <a:gd name="T47" fmla="*/ 2147483647 h 320"/>
                <a:gd name="T48" fmla="*/ 2147483647 w 337"/>
                <a:gd name="T49" fmla="*/ 2147483647 h 320"/>
                <a:gd name="T50" fmla="*/ 2147483647 w 337"/>
                <a:gd name="T51" fmla="*/ 2147483647 h 320"/>
                <a:gd name="T52" fmla="*/ 2147483647 w 337"/>
                <a:gd name="T53" fmla="*/ 2147483647 h 320"/>
                <a:gd name="T54" fmla="*/ 2147483647 w 337"/>
                <a:gd name="T55" fmla="*/ 2147483647 h 320"/>
                <a:gd name="T56" fmla="*/ 2147483647 w 337"/>
                <a:gd name="T57" fmla="*/ 2147483647 h 320"/>
                <a:gd name="T58" fmla="*/ 2147483647 w 337"/>
                <a:gd name="T59" fmla="*/ 2147483647 h 320"/>
                <a:gd name="T60" fmla="*/ 2147483647 w 337"/>
                <a:gd name="T61" fmla="*/ 2147483647 h 320"/>
                <a:gd name="T62" fmla="*/ 2147483647 w 337"/>
                <a:gd name="T63" fmla="*/ 2147483647 h 320"/>
                <a:gd name="T64" fmla="*/ 2147483647 w 337"/>
                <a:gd name="T65" fmla="*/ 2147483647 h 320"/>
                <a:gd name="T66" fmla="*/ 2147483647 w 337"/>
                <a:gd name="T67" fmla="*/ 2147483647 h 320"/>
                <a:gd name="T68" fmla="*/ 2147483647 w 337"/>
                <a:gd name="T69" fmla="*/ 2147483647 h 320"/>
                <a:gd name="T70" fmla="*/ 2147483647 w 337"/>
                <a:gd name="T71" fmla="*/ 2147483647 h 320"/>
                <a:gd name="T72" fmla="*/ 2147483647 w 337"/>
                <a:gd name="T73" fmla="*/ 2147483647 h 320"/>
                <a:gd name="T74" fmla="*/ 2147483647 w 337"/>
                <a:gd name="T75" fmla="*/ 2147483647 h 320"/>
                <a:gd name="T76" fmla="*/ 2147483647 w 337"/>
                <a:gd name="T77" fmla="*/ 2147483647 h 320"/>
                <a:gd name="T78" fmla="*/ 0 w 337"/>
                <a:gd name="T79" fmla="*/ 2147483647 h 320"/>
                <a:gd name="T80" fmla="*/ 2147483647 w 337"/>
                <a:gd name="T81" fmla="*/ 2147483647 h 320"/>
                <a:gd name="T82" fmla="*/ 2147483647 w 337"/>
                <a:gd name="T83" fmla="*/ 2147483647 h 320"/>
                <a:gd name="T84" fmla="*/ 2147483647 w 337"/>
                <a:gd name="T85" fmla="*/ 2147483647 h 320"/>
                <a:gd name="T86" fmla="*/ 2147483647 w 337"/>
                <a:gd name="T87" fmla="*/ 2147483647 h 320"/>
                <a:gd name="T88" fmla="*/ 2147483647 w 337"/>
                <a:gd name="T89" fmla="*/ 2147483647 h 32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37"/>
                <a:gd name="T136" fmla="*/ 0 h 320"/>
                <a:gd name="T137" fmla="*/ 337 w 337"/>
                <a:gd name="T138" fmla="*/ 320 h 32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37" h="320">
                  <a:moveTo>
                    <a:pt x="78" y="103"/>
                  </a:moveTo>
                  <a:lnTo>
                    <a:pt x="88" y="99"/>
                  </a:lnTo>
                  <a:lnTo>
                    <a:pt x="106" y="77"/>
                  </a:lnTo>
                  <a:lnTo>
                    <a:pt x="122" y="68"/>
                  </a:lnTo>
                  <a:lnTo>
                    <a:pt x="124" y="61"/>
                  </a:lnTo>
                  <a:lnTo>
                    <a:pt x="141" y="54"/>
                  </a:lnTo>
                  <a:lnTo>
                    <a:pt x="153" y="57"/>
                  </a:lnTo>
                  <a:lnTo>
                    <a:pt x="159" y="49"/>
                  </a:lnTo>
                  <a:lnTo>
                    <a:pt x="150" y="44"/>
                  </a:lnTo>
                  <a:lnTo>
                    <a:pt x="151" y="37"/>
                  </a:lnTo>
                  <a:lnTo>
                    <a:pt x="153" y="18"/>
                  </a:lnTo>
                  <a:lnTo>
                    <a:pt x="194" y="0"/>
                  </a:lnTo>
                  <a:lnTo>
                    <a:pt x="208" y="4"/>
                  </a:lnTo>
                  <a:lnTo>
                    <a:pt x="220" y="1"/>
                  </a:lnTo>
                  <a:lnTo>
                    <a:pt x="220" y="17"/>
                  </a:lnTo>
                  <a:lnTo>
                    <a:pt x="264" y="19"/>
                  </a:lnTo>
                  <a:lnTo>
                    <a:pt x="322" y="41"/>
                  </a:lnTo>
                  <a:lnTo>
                    <a:pt x="328" y="49"/>
                  </a:lnTo>
                  <a:lnTo>
                    <a:pt x="337" y="84"/>
                  </a:lnTo>
                  <a:lnTo>
                    <a:pt x="336" y="120"/>
                  </a:lnTo>
                  <a:lnTo>
                    <a:pt x="324" y="153"/>
                  </a:lnTo>
                  <a:lnTo>
                    <a:pt x="332" y="199"/>
                  </a:lnTo>
                  <a:lnTo>
                    <a:pt x="297" y="278"/>
                  </a:lnTo>
                  <a:lnTo>
                    <a:pt x="278" y="297"/>
                  </a:lnTo>
                  <a:lnTo>
                    <a:pt x="275" y="320"/>
                  </a:lnTo>
                  <a:lnTo>
                    <a:pt x="257" y="306"/>
                  </a:lnTo>
                  <a:lnTo>
                    <a:pt x="242" y="301"/>
                  </a:lnTo>
                  <a:lnTo>
                    <a:pt x="213" y="301"/>
                  </a:lnTo>
                  <a:lnTo>
                    <a:pt x="187" y="292"/>
                  </a:lnTo>
                  <a:lnTo>
                    <a:pt x="178" y="295"/>
                  </a:lnTo>
                  <a:lnTo>
                    <a:pt x="152" y="281"/>
                  </a:lnTo>
                  <a:lnTo>
                    <a:pt x="131" y="280"/>
                  </a:lnTo>
                  <a:lnTo>
                    <a:pt x="117" y="269"/>
                  </a:lnTo>
                  <a:lnTo>
                    <a:pt x="109" y="228"/>
                  </a:lnTo>
                  <a:lnTo>
                    <a:pt x="74" y="198"/>
                  </a:lnTo>
                  <a:lnTo>
                    <a:pt x="61" y="195"/>
                  </a:lnTo>
                  <a:lnTo>
                    <a:pt x="38" y="171"/>
                  </a:lnTo>
                  <a:lnTo>
                    <a:pt x="21" y="136"/>
                  </a:lnTo>
                  <a:lnTo>
                    <a:pt x="2" y="112"/>
                  </a:lnTo>
                  <a:lnTo>
                    <a:pt x="0" y="101"/>
                  </a:lnTo>
                  <a:lnTo>
                    <a:pt x="31" y="107"/>
                  </a:lnTo>
                  <a:lnTo>
                    <a:pt x="54" y="104"/>
                  </a:lnTo>
                  <a:lnTo>
                    <a:pt x="62" y="111"/>
                  </a:lnTo>
                  <a:lnTo>
                    <a:pt x="73" y="108"/>
                  </a:lnTo>
                  <a:lnTo>
                    <a:pt x="78" y="10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3" name="Freeform 1400"/>
            <p:cNvSpPr>
              <a:spLocks/>
            </p:cNvSpPr>
            <p:nvPr/>
          </p:nvSpPr>
          <p:spPr bwMode="auto">
            <a:xfrm>
              <a:off x="5038565" y="4765452"/>
              <a:ext cx="203293" cy="209362"/>
            </a:xfrm>
            <a:custGeom>
              <a:avLst/>
              <a:gdLst>
                <a:gd name="T0" fmla="*/ 2147483647 w 407"/>
                <a:gd name="T1" fmla="*/ 2147483647 h 418"/>
                <a:gd name="T2" fmla="*/ 2147483647 w 407"/>
                <a:gd name="T3" fmla="*/ 2147483647 h 418"/>
                <a:gd name="T4" fmla="*/ 2147483647 w 407"/>
                <a:gd name="T5" fmla="*/ 2147483647 h 418"/>
                <a:gd name="T6" fmla="*/ 2147483647 w 407"/>
                <a:gd name="T7" fmla="*/ 2147483647 h 418"/>
                <a:gd name="T8" fmla="*/ 2147483647 w 407"/>
                <a:gd name="T9" fmla="*/ 2147483647 h 418"/>
                <a:gd name="T10" fmla="*/ 2147483647 w 407"/>
                <a:gd name="T11" fmla="*/ 2147483647 h 418"/>
                <a:gd name="T12" fmla="*/ 2147483647 w 407"/>
                <a:gd name="T13" fmla="*/ 2147483647 h 418"/>
                <a:gd name="T14" fmla="*/ 2147483647 w 407"/>
                <a:gd name="T15" fmla="*/ 2147483647 h 418"/>
                <a:gd name="T16" fmla="*/ 2147483647 w 407"/>
                <a:gd name="T17" fmla="*/ 2147483647 h 418"/>
                <a:gd name="T18" fmla="*/ 2147483647 w 407"/>
                <a:gd name="T19" fmla="*/ 2147483647 h 418"/>
                <a:gd name="T20" fmla="*/ 2147483647 w 407"/>
                <a:gd name="T21" fmla="*/ 2147483647 h 418"/>
                <a:gd name="T22" fmla="*/ 2147483647 w 407"/>
                <a:gd name="T23" fmla="*/ 0 h 418"/>
                <a:gd name="T24" fmla="*/ 2147483647 w 407"/>
                <a:gd name="T25" fmla="*/ 2147483647 h 418"/>
                <a:gd name="T26" fmla="*/ 2147483647 w 407"/>
                <a:gd name="T27" fmla="*/ 2147483647 h 418"/>
                <a:gd name="T28" fmla="*/ 2147483647 w 407"/>
                <a:gd name="T29" fmla="*/ 2147483647 h 418"/>
                <a:gd name="T30" fmla="*/ 2147483647 w 407"/>
                <a:gd name="T31" fmla="*/ 2147483647 h 418"/>
                <a:gd name="T32" fmla="*/ 2147483647 w 407"/>
                <a:gd name="T33" fmla="*/ 2147483647 h 418"/>
                <a:gd name="T34" fmla="*/ 2147483647 w 407"/>
                <a:gd name="T35" fmla="*/ 2147483647 h 418"/>
                <a:gd name="T36" fmla="*/ 2147483647 w 407"/>
                <a:gd name="T37" fmla="*/ 2147483647 h 418"/>
                <a:gd name="T38" fmla="*/ 2147483647 w 407"/>
                <a:gd name="T39" fmla="*/ 2147483647 h 418"/>
                <a:gd name="T40" fmla="*/ 2147483647 w 407"/>
                <a:gd name="T41" fmla="*/ 2147483647 h 418"/>
                <a:gd name="T42" fmla="*/ 2147483647 w 407"/>
                <a:gd name="T43" fmla="*/ 2147483647 h 418"/>
                <a:gd name="T44" fmla="*/ 2147483647 w 407"/>
                <a:gd name="T45" fmla="*/ 2147483647 h 418"/>
                <a:gd name="T46" fmla="*/ 2147483647 w 407"/>
                <a:gd name="T47" fmla="*/ 2147483647 h 418"/>
                <a:gd name="T48" fmla="*/ 2147483647 w 407"/>
                <a:gd name="T49" fmla="*/ 2147483647 h 418"/>
                <a:gd name="T50" fmla="*/ 0 w 407"/>
                <a:gd name="T51" fmla="*/ 2147483647 h 418"/>
                <a:gd name="T52" fmla="*/ 2147483647 w 407"/>
                <a:gd name="T53" fmla="*/ 2147483647 h 418"/>
                <a:gd name="T54" fmla="*/ 2147483647 w 407"/>
                <a:gd name="T55" fmla="*/ 2147483647 h 418"/>
                <a:gd name="T56" fmla="*/ 2147483647 w 407"/>
                <a:gd name="T57" fmla="*/ 2147483647 h 418"/>
                <a:gd name="T58" fmla="*/ 2147483647 w 407"/>
                <a:gd name="T59" fmla="*/ 2147483647 h 418"/>
                <a:gd name="T60" fmla="*/ 2147483647 w 407"/>
                <a:gd name="T61" fmla="*/ 2147483647 h 418"/>
                <a:gd name="T62" fmla="*/ 2147483647 w 407"/>
                <a:gd name="T63" fmla="*/ 2147483647 h 418"/>
                <a:gd name="T64" fmla="*/ 2147483647 w 407"/>
                <a:gd name="T65" fmla="*/ 2147483647 h 418"/>
                <a:gd name="T66" fmla="*/ 2147483647 w 407"/>
                <a:gd name="T67" fmla="*/ 2147483647 h 418"/>
                <a:gd name="T68" fmla="*/ 2147483647 w 407"/>
                <a:gd name="T69" fmla="*/ 2147483647 h 418"/>
                <a:gd name="T70" fmla="*/ 2147483647 w 407"/>
                <a:gd name="T71" fmla="*/ 2147483647 h 418"/>
                <a:gd name="T72" fmla="*/ 2147483647 w 407"/>
                <a:gd name="T73" fmla="*/ 2147483647 h 418"/>
                <a:gd name="T74" fmla="*/ 2147483647 w 407"/>
                <a:gd name="T75" fmla="*/ 2147483647 h 418"/>
                <a:gd name="T76" fmla="*/ 2147483647 w 407"/>
                <a:gd name="T77" fmla="*/ 2147483647 h 418"/>
                <a:gd name="T78" fmla="*/ 2147483647 w 407"/>
                <a:gd name="T79" fmla="*/ 2147483647 h 418"/>
                <a:gd name="T80" fmla="*/ 2147483647 w 407"/>
                <a:gd name="T81" fmla="*/ 2147483647 h 418"/>
                <a:gd name="T82" fmla="*/ 2147483647 w 407"/>
                <a:gd name="T83" fmla="*/ 2147483647 h 41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7"/>
                <a:gd name="T127" fmla="*/ 0 h 418"/>
                <a:gd name="T128" fmla="*/ 407 w 407"/>
                <a:gd name="T129" fmla="*/ 418 h 41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7" h="418">
                  <a:moveTo>
                    <a:pt x="407" y="196"/>
                  </a:moveTo>
                  <a:lnTo>
                    <a:pt x="381" y="182"/>
                  </a:lnTo>
                  <a:lnTo>
                    <a:pt x="360" y="181"/>
                  </a:lnTo>
                  <a:lnTo>
                    <a:pt x="346" y="170"/>
                  </a:lnTo>
                  <a:lnTo>
                    <a:pt x="338" y="129"/>
                  </a:lnTo>
                  <a:lnTo>
                    <a:pt x="303" y="99"/>
                  </a:lnTo>
                  <a:lnTo>
                    <a:pt x="290" y="96"/>
                  </a:lnTo>
                  <a:lnTo>
                    <a:pt x="267" y="72"/>
                  </a:lnTo>
                  <a:lnTo>
                    <a:pt x="250" y="37"/>
                  </a:lnTo>
                  <a:lnTo>
                    <a:pt x="231" y="13"/>
                  </a:lnTo>
                  <a:lnTo>
                    <a:pt x="229" y="2"/>
                  </a:lnTo>
                  <a:lnTo>
                    <a:pt x="214" y="0"/>
                  </a:lnTo>
                  <a:lnTo>
                    <a:pt x="205" y="8"/>
                  </a:lnTo>
                  <a:lnTo>
                    <a:pt x="184" y="14"/>
                  </a:lnTo>
                  <a:lnTo>
                    <a:pt x="159" y="38"/>
                  </a:lnTo>
                  <a:lnTo>
                    <a:pt x="151" y="17"/>
                  </a:lnTo>
                  <a:lnTo>
                    <a:pt x="130" y="13"/>
                  </a:lnTo>
                  <a:lnTo>
                    <a:pt x="44" y="31"/>
                  </a:lnTo>
                  <a:lnTo>
                    <a:pt x="44" y="73"/>
                  </a:lnTo>
                  <a:lnTo>
                    <a:pt x="44" y="105"/>
                  </a:lnTo>
                  <a:lnTo>
                    <a:pt x="44" y="144"/>
                  </a:lnTo>
                  <a:lnTo>
                    <a:pt x="44" y="189"/>
                  </a:lnTo>
                  <a:lnTo>
                    <a:pt x="5" y="187"/>
                  </a:lnTo>
                  <a:lnTo>
                    <a:pt x="1" y="191"/>
                  </a:lnTo>
                  <a:lnTo>
                    <a:pt x="1" y="256"/>
                  </a:lnTo>
                  <a:lnTo>
                    <a:pt x="0" y="319"/>
                  </a:lnTo>
                  <a:lnTo>
                    <a:pt x="39" y="361"/>
                  </a:lnTo>
                  <a:lnTo>
                    <a:pt x="42" y="379"/>
                  </a:lnTo>
                  <a:lnTo>
                    <a:pt x="33" y="405"/>
                  </a:lnTo>
                  <a:lnTo>
                    <a:pt x="36" y="413"/>
                  </a:lnTo>
                  <a:lnTo>
                    <a:pt x="72" y="418"/>
                  </a:lnTo>
                  <a:lnTo>
                    <a:pt x="99" y="411"/>
                  </a:lnTo>
                  <a:lnTo>
                    <a:pt x="149" y="352"/>
                  </a:lnTo>
                  <a:lnTo>
                    <a:pt x="169" y="350"/>
                  </a:lnTo>
                  <a:lnTo>
                    <a:pt x="209" y="365"/>
                  </a:lnTo>
                  <a:lnTo>
                    <a:pt x="243" y="356"/>
                  </a:lnTo>
                  <a:lnTo>
                    <a:pt x="258" y="324"/>
                  </a:lnTo>
                  <a:lnTo>
                    <a:pt x="291" y="295"/>
                  </a:lnTo>
                  <a:lnTo>
                    <a:pt x="307" y="276"/>
                  </a:lnTo>
                  <a:lnTo>
                    <a:pt x="329" y="248"/>
                  </a:lnTo>
                  <a:lnTo>
                    <a:pt x="357" y="225"/>
                  </a:lnTo>
                  <a:lnTo>
                    <a:pt x="407" y="19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4" name="Freeform 1401"/>
            <p:cNvSpPr>
              <a:spLocks/>
            </p:cNvSpPr>
            <p:nvPr/>
          </p:nvSpPr>
          <p:spPr bwMode="auto">
            <a:xfrm>
              <a:off x="4864096" y="4747247"/>
              <a:ext cx="289769" cy="279149"/>
            </a:xfrm>
            <a:custGeom>
              <a:avLst/>
              <a:gdLst>
                <a:gd name="T0" fmla="*/ 2147483647 w 583"/>
                <a:gd name="T1" fmla="*/ 2147483647 h 564"/>
                <a:gd name="T2" fmla="*/ 2147483647 w 583"/>
                <a:gd name="T3" fmla="*/ 2147483647 h 564"/>
                <a:gd name="T4" fmla="*/ 2147483647 w 583"/>
                <a:gd name="T5" fmla="*/ 2147483647 h 564"/>
                <a:gd name="T6" fmla="*/ 2147483647 w 583"/>
                <a:gd name="T7" fmla="*/ 2147483647 h 564"/>
                <a:gd name="T8" fmla="*/ 2147483647 w 583"/>
                <a:gd name="T9" fmla="*/ 2147483647 h 564"/>
                <a:gd name="T10" fmla="*/ 2147483647 w 583"/>
                <a:gd name="T11" fmla="*/ 2147483647 h 564"/>
                <a:gd name="T12" fmla="*/ 2147483647 w 583"/>
                <a:gd name="T13" fmla="*/ 0 h 564"/>
                <a:gd name="T14" fmla="*/ 2147483647 w 583"/>
                <a:gd name="T15" fmla="*/ 0 h 564"/>
                <a:gd name="T16" fmla="*/ 2147483647 w 583"/>
                <a:gd name="T17" fmla="*/ 2147483647 h 564"/>
                <a:gd name="T18" fmla="*/ 2147483647 w 583"/>
                <a:gd name="T19" fmla="*/ 2147483647 h 564"/>
                <a:gd name="T20" fmla="*/ 0 w 583"/>
                <a:gd name="T21" fmla="*/ 2147483647 h 564"/>
                <a:gd name="T22" fmla="*/ 2147483647 w 583"/>
                <a:gd name="T23" fmla="*/ 2147483647 h 564"/>
                <a:gd name="T24" fmla="*/ 2147483647 w 583"/>
                <a:gd name="T25" fmla="*/ 2147483647 h 564"/>
                <a:gd name="T26" fmla="*/ 2147483647 w 583"/>
                <a:gd name="T27" fmla="*/ 2147483647 h 564"/>
                <a:gd name="T28" fmla="*/ 2147483647 w 583"/>
                <a:gd name="T29" fmla="*/ 2147483647 h 564"/>
                <a:gd name="T30" fmla="*/ 2147483647 w 583"/>
                <a:gd name="T31" fmla="*/ 2147483647 h 564"/>
                <a:gd name="T32" fmla="*/ 2147483647 w 583"/>
                <a:gd name="T33" fmla="*/ 2147483647 h 564"/>
                <a:gd name="T34" fmla="*/ 2147483647 w 583"/>
                <a:gd name="T35" fmla="*/ 2147483647 h 564"/>
                <a:gd name="T36" fmla="*/ 2147483647 w 583"/>
                <a:gd name="T37" fmla="*/ 2147483647 h 564"/>
                <a:gd name="T38" fmla="*/ 2147483647 w 583"/>
                <a:gd name="T39" fmla="*/ 2147483647 h 564"/>
                <a:gd name="T40" fmla="*/ 2147483647 w 583"/>
                <a:gd name="T41" fmla="*/ 2147483647 h 564"/>
                <a:gd name="T42" fmla="*/ 2147483647 w 583"/>
                <a:gd name="T43" fmla="*/ 2147483647 h 564"/>
                <a:gd name="T44" fmla="*/ 2147483647 w 583"/>
                <a:gd name="T45" fmla="*/ 2147483647 h 564"/>
                <a:gd name="T46" fmla="*/ 2147483647 w 583"/>
                <a:gd name="T47" fmla="*/ 2147483647 h 564"/>
                <a:gd name="T48" fmla="*/ 2147483647 w 583"/>
                <a:gd name="T49" fmla="*/ 2147483647 h 564"/>
                <a:gd name="T50" fmla="*/ 2147483647 w 583"/>
                <a:gd name="T51" fmla="*/ 2147483647 h 564"/>
                <a:gd name="T52" fmla="*/ 2147483647 w 583"/>
                <a:gd name="T53" fmla="*/ 2147483647 h 564"/>
                <a:gd name="T54" fmla="*/ 2147483647 w 583"/>
                <a:gd name="T55" fmla="*/ 2147483647 h 564"/>
                <a:gd name="T56" fmla="*/ 2147483647 w 583"/>
                <a:gd name="T57" fmla="*/ 2147483647 h 564"/>
                <a:gd name="T58" fmla="*/ 2147483647 w 583"/>
                <a:gd name="T59" fmla="*/ 2147483647 h 564"/>
                <a:gd name="T60" fmla="*/ 2147483647 w 583"/>
                <a:gd name="T61" fmla="*/ 2147483647 h 564"/>
                <a:gd name="T62" fmla="*/ 2147483647 w 583"/>
                <a:gd name="T63" fmla="*/ 2147483647 h 564"/>
                <a:gd name="T64" fmla="*/ 2147483647 w 583"/>
                <a:gd name="T65" fmla="*/ 2147483647 h 564"/>
                <a:gd name="T66" fmla="*/ 2147483647 w 583"/>
                <a:gd name="T67" fmla="*/ 2147483647 h 564"/>
                <a:gd name="T68" fmla="*/ 2147483647 w 583"/>
                <a:gd name="T69" fmla="*/ 2147483647 h 564"/>
                <a:gd name="T70" fmla="*/ 2147483647 w 583"/>
                <a:gd name="T71" fmla="*/ 2147483647 h 564"/>
                <a:gd name="T72" fmla="*/ 2147483647 w 583"/>
                <a:gd name="T73" fmla="*/ 2147483647 h 564"/>
                <a:gd name="T74" fmla="*/ 2147483647 w 583"/>
                <a:gd name="T75" fmla="*/ 2147483647 h 564"/>
                <a:gd name="T76" fmla="*/ 2147483647 w 583"/>
                <a:gd name="T77" fmla="*/ 2147483647 h 564"/>
                <a:gd name="T78" fmla="*/ 2147483647 w 583"/>
                <a:gd name="T79" fmla="*/ 2147483647 h 564"/>
                <a:gd name="T80" fmla="*/ 2147483647 w 583"/>
                <a:gd name="T81" fmla="*/ 2147483647 h 564"/>
                <a:gd name="T82" fmla="*/ 2147483647 w 583"/>
                <a:gd name="T83" fmla="*/ 2147483647 h 564"/>
                <a:gd name="T84" fmla="*/ 2147483647 w 583"/>
                <a:gd name="T85" fmla="*/ 2147483647 h 564"/>
                <a:gd name="T86" fmla="*/ 2147483647 w 583"/>
                <a:gd name="T87" fmla="*/ 2147483647 h 564"/>
                <a:gd name="T88" fmla="*/ 2147483647 w 583"/>
                <a:gd name="T89" fmla="*/ 2147483647 h 564"/>
                <a:gd name="T90" fmla="*/ 2147483647 w 583"/>
                <a:gd name="T91" fmla="*/ 2147483647 h 564"/>
                <a:gd name="T92" fmla="*/ 2147483647 w 583"/>
                <a:gd name="T93" fmla="*/ 2147483647 h 564"/>
                <a:gd name="T94" fmla="*/ 2147483647 w 583"/>
                <a:gd name="T95" fmla="*/ 2147483647 h 564"/>
                <a:gd name="T96" fmla="*/ 2147483647 w 583"/>
                <a:gd name="T97" fmla="*/ 2147483647 h 564"/>
                <a:gd name="T98" fmla="*/ 2147483647 w 583"/>
                <a:gd name="T99" fmla="*/ 2147483647 h 564"/>
                <a:gd name="T100" fmla="*/ 2147483647 w 583"/>
                <a:gd name="T101" fmla="*/ 2147483647 h 564"/>
                <a:gd name="T102" fmla="*/ 2147483647 w 583"/>
                <a:gd name="T103" fmla="*/ 2147483647 h 564"/>
                <a:gd name="T104" fmla="*/ 2147483647 w 583"/>
                <a:gd name="T105" fmla="*/ 2147483647 h 564"/>
                <a:gd name="T106" fmla="*/ 2147483647 w 583"/>
                <a:gd name="T107" fmla="*/ 2147483647 h 564"/>
                <a:gd name="T108" fmla="*/ 2147483647 w 583"/>
                <a:gd name="T109" fmla="*/ 2147483647 h 56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3"/>
                <a:gd name="T166" fmla="*/ 0 h 564"/>
                <a:gd name="T167" fmla="*/ 583 w 583"/>
                <a:gd name="T168" fmla="*/ 564 h 56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3" h="564">
                  <a:moveTo>
                    <a:pt x="288" y="20"/>
                  </a:moveTo>
                  <a:lnTo>
                    <a:pt x="240" y="20"/>
                  </a:lnTo>
                  <a:lnTo>
                    <a:pt x="192" y="20"/>
                  </a:lnTo>
                  <a:lnTo>
                    <a:pt x="145" y="20"/>
                  </a:lnTo>
                  <a:lnTo>
                    <a:pt x="97" y="20"/>
                  </a:lnTo>
                  <a:lnTo>
                    <a:pt x="72" y="1"/>
                  </a:lnTo>
                  <a:lnTo>
                    <a:pt x="64" y="0"/>
                  </a:lnTo>
                  <a:lnTo>
                    <a:pt x="46" y="0"/>
                  </a:lnTo>
                  <a:lnTo>
                    <a:pt x="26" y="13"/>
                  </a:lnTo>
                  <a:lnTo>
                    <a:pt x="19" y="8"/>
                  </a:lnTo>
                  <a:lnTo>
                    <a:pt x="0" y="19"/>
                  </a:lnTo>
                  <a:lnTo>
                    <a:pt x="2" y="57"/>
                  </a:lnTo>
                  <a:lnTo>
                    <a:pt x="43" y="117"/>
                  </a:lnTo>
                  <a:lnTo>
                    <a:pt x="76" y="186"/>
                  </a:lnTo>
                  <a:lnTo>
                    <a:pt x="118" y="258"/>
                  </a:lnTo>
                  <a:lnTo>
                    <a:pt x="119" y="331"/>
                  </a:lnTo>
                  <a:lnTo>
                    <a:pt x="134" y="372"/>
                  </a:lnTo>
                  <a:lnTo>
                    <a:pt x="136" y="408"/>
                  </a:lnTo>
                  <a:lnTo>
                    <a:pt x="153" y="486"/>
                  </a:lnTo>
                  <a:lnTo>
                    <a:pt x="175" y="521"/>
                  </a:lnTo>
                  <a:lnTo>
                    <a:pt x="208" y="548"/>
                  </a:lnTo>
                  <a:lnTo>
                    <a:pt x="215" y="546"/>
                  </a:lnTo>
                  <a:lnTo>
                    <a:pt x="224" y="531"/>
                  </a:lnTo>
                  <a:lnTo>
                    <a:pt x="233" y="531"/>
                  </a:lnTo>
                  <a:lnTo>
                    <a:pt x="253" y="545"/>
                  </a:lnTo>
                  <a:lnTo>
                    <a:pt x="253" y="554"/>
                  </a:lnTo>
                  <a:lnTo>
                    <a:pt x="261" y="564"/>
                  </a:lnTo>
                  <a:lnTo>
                    <a:pt x="317" y="564"/>
                  </a:lnTo>
                  <a:lnTo>
                    <a:pt x="354" y="540"/>
                  </a:lnTo>
                  <a:lnTo>
                    <a:pt x="354" y="464"/>
                  </a:lnTo>
                  <a:lnTo>
                    <a:pt x="354" y="410"/>
                  </a:lnTo>
                  <a:lnTo>
                    <a:pt x="354" y="359"/>
                  </a:lnTo>
                  <a:lnTo>
                    <a:pt x="355" y="296"/>
                  </a:lnTo>
                  <a:lnTo>
                    <a:pt x="355" y="231"/>
                  </a:lnTo>
                  <a:lnTo>
                    <a:pt x="359" y="227"/>
                  </a:lnTo>
                  <a:lnTo>
                    <a:pt x="398" y="229"/>
                  </a:lnTo>
                  <a:lnTo>
                    <a:pt x="398" y="184"/>
                  </a:lnTo>
                  <a:lnTo>
                    <a:pt x="398" y="144"/>
                  </a:lnTo>
                  <a:lnTo>
                    <a:pt x="398" y="115"/>
                  </a:lnTo>
                  <a:lnTo>
                    <a:pt x="398" y="71"/>
                  </a:lnTo>
                  <a:lnTo>
                    <a:pt x="484" y="53"/>
                  </a:lnTo>
                  <a:lnTo>
                    <a:pt x="505" y="57"/>
                  </a:lnTo>
                  <a:lnTo>
                    <a:pt x="513" y="78"/>
                  </a:lnTo>
                  <a:lnTo>
                    <a:pt x="538" y="54"/>
                  </a:lnTo>
                  <a:lnTo>
                    <a:pt x="559" y="48"/>
                  </a:lnTo>
                  <a:lnTo>
                    <a:pt x="568" y="40"/>
                  </a:lnTo>
                  <a:lnTo>
                    <a:pt x="583" y="42"/>
                  </a:lnTo>
                  <a:lnTo>
                    <a:pt x="568" y="27"/>
                  </a:lnTo>
                  <a:lnTo>
                    <a:pt x="539" y="22"/>
                  </a:lnTo>
                  <a:lnTo>
                    <a:pt x="499" y="32"/>
                  </a:lnTo>
                  <a:lnTo>
                    <a:pt x="423" y="52"/>
                  </a:lnTo>
                  <a:lnTo>
                    <a:pt x="362" y="40"/>
                  </a:lnTo>
                  <a:lnTo>
                    <a:pt x="318" y="41"/>
                  </a:lnTo>
                  <a:lnTo>
                    <a:pt x="305" y="37"/>
                  </a:lnTo>
                  <a:lnTo>
                    <a:pt x="288" y="2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5" name="Freeform 1402"/>
            <p:cNvSpPr>
              <a:spLocks/>
            </p:cNvSpPr>
            <p:nvPr/>
          </p:nvSpPr>
          <p:spPr bwMode="auto">
            <a:xfrm>
              <a:off x="4616807" y="3870355"/>
              <a:ext cx="341350" cy="263978"/>
            </a:xfrm>
            <a:custGeom>
              <a:avLst/>
              <a:gdLst>
                <a:gd name="T0" fmla="*/ 2147483647 w 685"/>
                <a:gd name="T1" fmla="*/ 2147483647 h 530"/>
                <a:gd name="T2" fmla="*/ 2147483647 w 685"/>
                <a:gd name="T3" fmla="*/ 2147483647 h 530"/>
                <a:gd name="T4" fmla="*/ 2147483647 w 685"/>
                <a:gd name="T5" fmla="*/ 2147483647 h 530"/>
                <a:gd name="T6" fmla="*/ 2147483647 w 685"/>
                <a:gd name="T7" fmla="*/ 2147483647 h 530"/>
                <a:gd name="T8" fmla="*/ 2147483647 w 685"/>
                <a:gd name="T9" fmla="*/ 2147483647 h 530"/>
                <a:gd name="T10" fmla="*/ 0 w 685"/>
                <a:gd name="T11" fmla="*/ 2147483647 h 530"/>
                <a:gd name="T12" fmla="*/ 2147483647 w 685"/>
                <a:gd name="T13" fmla="*/ 2147483647 h 530"/>
                <a:gd name="T14" fmla="*/ 2147483647 w 685"/>
                <a:gd name="T15" fmla="*/ 2147483647 h 530"/>
                <a:gd name="T16" fmla="*/ 2147483647 w 685"/>
                <a:gd name="T17" fmla="*/ 2147483647 h 530"/>
                <a:gd name="T18" fmla="*/ 2147483647 w 685"/>
                <a:gd name="T19" fmla="*/ 2147483647 h 530"/>
                <a:gd name="T20" fmla="*/ 2147483647 w 685"/>
                <a:gd name="T21" fmla="*/ 2147483647 h 530"/>
                <a:gd name="T22" fmla="*/ 2147483647 w 685"/>
                <a:gd name="T23" fmla="*/ 2147483647 h 530"/>
                <a:gd name="T24" fmla="*/ 2147483647 w 685"/>
                <a:gd name="T25" fmla="*/ 2147483647 h 530"/>
                <a:gd name="T26" fmla="*/ 2147483647 w 685"/>
                <a:gd name="T27" fmla="*/ 2147483647 h 530"/>
                <a:gd name="T28" fmla="*/ 2147483647 w 685"/>
                <a:gd name="T29" fmla="*/ 2147483647 h 530"/>
                <a:gd name="T30" fmla="*/ 2147483647 w 685"/>
                <a:gd name="T31" fmla="*/ 2147483647 h 530"/>
                <a:gd name="T32" fmla="*/ 2147483647 w 685"/>
                <a:gd name="T33" fmla="*/ 2147483647 h 530"/>
                <a:gd name="T34" fmla="*/ 2147483647 w 685"/>
                <a:gd name="T35" fmla="*/ 2147483647 h 530"/>
                <a:gd name="T36" fmla="*/ 2147483647 w 685"/>
                <a:gd name="T37" fmla="*/ 2147483647 h 530"/>
                <a:gd name="T38" fmla="*/ 2147483647 w 685"/>
                <a:gd name="T39" fmla="*/ 2147483647 h 530"/>
                <a:gd name="T40" fmla="*/ 2147483647 w 685"/>
                <a:gd name="T41" fmla="*/ 2147483647 h 530"/>
                <a:gd name="T42" fmla="*/ 2147483647 w 685"/>
                <a:gd name="T43" fmla="*/ 2147483647 h 530"/>
                <a:gd name="T44" fmla="*/ 2147483647 w 685"/>
                <a:gd name="T45" fmla="*/ 2147483647 h 530"/>
                <a:gd name="T46" fmla="*/ 2147483647 w 685"/>
                <a:gd name="T47" fmla="*/ 2147483647 h 530"/>
                <a:gd name="T48" fmla="*/ 2147483647 w 685"/>
                <a:gd name="T49" fmla="*/ 2147483647 h 530"/>
                <a:gd name="T50" fmla="*/ 2147483647 w 685"/>
                <a:gd name="T51" fmla="*/ 2147483647 h 530"/>
                <a:gd name="T52" fmla="*/ 2147483647 w 685"/>
                <a:gd name="T53" fmla="*/ 2147483647 h 530"/>
                <a:gd name="T54" fmla="*/ 2147483647 w 685"/>
                <a:gd name="T55" fmla="*/ 2147483647 h 530"/>
                <a:gd name="T56" fmla="*/ 2147483647 w 685"/>
                <a:gd name="T57" fmla="*/ 2147483647 h 530"/>
                <a:gd name="T58" fmla="*/ 2147483647 w 685"/>
                <a:gd name="T59" fmla="*/ 2147483647 h 530"/>
                <a:gd name="T60" fmla="*/ 2147483647 w 685"/>
                <a:gd name="T61" fmla="*/ 0 h 530"/>
                <a:gd name="T62" fmla="*/ 2147483647 w 685"/>
                <a:gd name="T63" fmla="*/ 2147483647 h 530"/>
                <a:gd name="T64" fmla="*/ 2147483647 w 685"/>
                <a:gd name="T65" fmla="*/ 2147483647 h 530"/>
                <a:gd name="T66" fmla="*/ 2147483647 w 685"/>
                <a:gd name="T67" fmla="*/ 2147483647 h 530"/>
                <a:gd name="T68" fmla="*/ 2147483647 w 685"/>
                <a:gd name="T69" fmla="*/ 2147483647 h 530"/>
                <a:gd name="T70" fmla="*/ 2147483647 w 685"/>
                <a:gd name="T71" fmla="*/ 2147483647 h 530"/>
                <a:gd name="T72" fmla="*/ 2147483647 w 685"/>
                <a:gd name="T73" fmla="*/ 2147483647 h 530"/>
                <a:gd name="T74" fmla="*/ 2147483647 w 685"/>
                <a:gd name="T75" fmla="*/ 2147483647 h 53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85"/>
                <a:gd name="T115" fmla="*/ 0 h 530"/>
                <a:gd name="T116" fmla="*/ 685 w 685"/>
                <a:gd name="T117" fmla="*/ 530 h 53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85" h="530">
                  <a:moveTo>
                    <a:pt x="173" y="200"/>
                  </a:moveTo>
                  <a:lnTo>
                    <a:pt x="174" y="235"/>
                  </a:lnTo>
                  <a:lnTo>
                    <a:pt x="175" y="270"/>
                  </a:lnTo>
                  <a:lnTo>
                    <a:pt x="175" y="305"/>
                  </a:lnTo>
                  <a:lnTo>
                    <a:pt x="175" y="340"/>
                  </a:lnTo>
                  <a:lnTo>
                    <a:pt x="164" y="345"/>
                  </a:lnTo>
                  <a:lnTo>
                    <a:pt x="145" y="370"/>
                  </a:lnTo>
                  <a:lnTo>
                    <a:pt x="100" y="370"/>
                  </a:lnTo>
                  <a:lnTo>
                    <a:pt x="53" y="370"/>
                  </a:lnTo>
                  <a:lnTo>
                    <a:pt x="33" y="385"/>
                  </a:lnTo>
                  <a:lnTo>
                    <a:pt x="5" y="385"/>
                  </a:lnTo>
                  <a:lnTo>
                    <a:pt x="0" y="406"/>
                  </a:lnTo>
                  <a:lnTo>
                    <a:pt x="9" y="415"/>
                  </a:lnTo>
                  <a:lnTo>
                    <a:pt x="12" y="429"/>
                  </a:lnTo>
                  <a:lnTo>
                    <a:pt x="35" y="451"/>
                  </a:lnTo>
                  <a:lnTo>
                    <a:pt x="56" y="485"/>
                  </a:lnTo>
                  <a:lnTo>
                    <a:pt x="69" y="491"/>
                  </a:lnTo>
                  <a:lnTo>
                    <a:pt x="80" y="486"/>
                  </a:lnTo>
                  <a:lnTo>
                    <a:pt x="88" y="488"/>
                  </a:lnTo>
                  <a:lnTo>
                    <a:pt x="93" y="498"/>
                  </a:lnTo>
                  <a:lnTo>
                    <a:pt x="86" y="500"/>
                  </a:lnTo>
                  <a:lnTo>
                    <a:pt x="86" y="506"/>
                  </a:lnTo>
                  <a:lnTo>
                    <a:pt x="99" y="519"/>
                  </a:lnTo>
                  <a:lnTo>
                    <a:pt x="105" y="516"/>
                  </a:lnTo>
                  <a:lnTo>
                    <a:pt x="99" y="506"/>
                  </a:lnTo>
                  <a:lnTo>
                    <a:pt x="119" y="500"/>
                  </a:lnTo>
                  <a:lnTo>
                    <a:pt x="151" y="530"/>
                  </a:lnTo>
                  <a:lnTo>
                    <a:pt x="151" y="497"/>
                  </a:lnTo>
                  <a:lnTo>
                    <a:pt x="166" y="482"/>
                  </a:lnTo>
                  <a:lnTo>
                    <a:pt x="175" y="454"/>
                  </a:lnTo>
                  <a:lnTo>
                    <a:pt x="203" y="440"/>
                  </a:lnTo>
                  <a:lnTo>
                    <a:pt x="239" y="438"/>
                  </a:lnTo>
                  <a:lnTo>
                    <a:pt x="269" y="452"/>
                  </a:lnTo>
                  <a:lnTo>
                    <a:pt x="295" y="475"/>
                  </a:lnTo>
                  <a:lnTo>
                    <a:pt x="302" y="475"/>
                  </a:lnTo>
                  <a:lnTo>
                    <a:pt x="321" y="462"/>
                  </a:lnTo>
                  <a:lnTo>
                    <a:pt x="338" y="460"/>
                  </a:lnTo>
                  <a:lnTo>
                    <a:pt x="370" y="478"/>
                  </a:lnTo>
                  <a:lnTo>
                    <a:pt x="398" y="483"/>
                  </a:lnTo>
                  <a:lnTo>
                    <a:pt x="408" y="482"/>
                  </a:lnTo>
                  <a:lnTo>
                    <a:pt x="440" y="460"/>
                  </a:lnTo>
                  <a:lnTo>
                    <a:pt x="497" y="456"/>
                  </a:lnTo>
                  <a:lnTo>
                    <a:pt x="528" y="466"/>
                  </a:lnTo>
                  <a:lnTo>
                    <a:pt x="546" y="450"/>
                  </a:lnTo>
                  <a:lnTo>
                    <a:pt x="556" y="449"/>
                  </a:lnTo>
                  <a:lnTo>
                    <a:pt x="563" y="437"/>
                  </a:lnTo>
                  <a:lnTo>
                    <a:pt x="578" y="437"/>
                  </a:lnTo>
                  <a:lnTo>
                    <a:pt x="573" y="414"/>
                  </a:lnTo>
                  <a:lnTo>
                    <a:pt x="572" y="405"/>
                  </a:lnTo>
                  <a:lnTo>
                    <a:pt x="582" y="401"/>
                  </a:lnTo>
                  <a:lnTo>
                    <a:pt x="586" y="381"/>
                  </a:lnTo>
                  <a:lnTo>
                    <a:pt x="658" y="300"/>
                  </a:lnTo>
                  <a:lnTo>
                    <a:pt x="663" y="223"/>
                  </a:lnTo>
                  <a:lnTo>
                    <a:pt x="674" y="160"/>
                  </a:lnTo>
                  <a:lnTo>
                    <a:pt x="685" y="141"/>
                  </a:lnTo>
                  <a:lnTo>
                    <a:pt x="657" y="123"/>
                  </a:lnTo>
                  <a:lnTo>
                    <a:pt x="645" y="93"/>
                  </a:lnTo>
                  <a:lnTo>
                    <a:pt x="643" y="21"/>
                  </a:lnTo>
                  <a:lnTo>
                    <a:pt x="629" y="25"/>
                  </a:lnTo>
                  <a:lnTo>
                    <a:pt x="621" y="15"/>
                  </a:lnTo>
                  <a:lnTo>
                    <a:pt x="596" y="1"/>
                  </a:lnTo>
                  <a:lnTo>
                    <a:pt x="501" y="0"/>
                  </a:lnTo>
                  <a:lnTo>
                    <a:pt x="481" y="14"/>
                  </a:lnTo>
                  <a:lnTo>
                    <a:pt x="461" y="27"/>
                  </a:lnTo>
                  <a:lnTo>
                    <a:pt x="441" y="42"/>
                  </a:lnTo>
                  <a:lnTo>
                    <a:pt x="419" y="55"/>
                  </a:lnTo>
                  <a:lnTo>
                    <a:pt x="399" y="69"/>
                  </a:lnTo>
                  <a:lnTo>
                    <a:pt x="379" y="82"/>
                  </a:lnTo>
                  <a:lnTo>
                    <a:pt x="358" y="95"/>
                  </a:lnTo>
                  <a:lnTo>
                    <a:pt x="337" y="110"/>
                  </a:lnTo>
                  <a:lnTo>
                    <a:pt x="313" y="128"/>
                  </a:lnTo>
                  <a:lnTo>
                    <a:pt x="288" y="146"/>
                  </a:lnTo>
                  <a:lnTo>
                    <a:pt x="265" y="164"/>
                  </a:lnTo>
                  <a:lnTo>
                    <a:pt x="240" y="183"/>
                  </a:lnTo>
                  <a:lnTo>
                    <a:pt x="207" y="191"/>
                  </a:lnTo>
                  <a:lnTo>
                    <a:pt x="173" y="20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6" name="Freeform 1429"/>
            <p:cNvSpPr>
              <a:spLocks/>
            </p:cNvSpPr>
            <p:nvPr/>
          </p:nvSpPr>
          <p:spPr bwMode="auto">
            <a:xfrm>
              <a:off x="5443633" y="3522937"/>
              <a:ext cx="210879" cy="215430"/>
            </a:xfrm>
            <a:custGeom>
              <a:avLst/>
              <a:gdLst>
                <a:gd name="T0" fmla="*/ 2147483647 w 428"/>
                <a:gd name="T1" fmla="*/ 2147483647 h 430"/>
                <a:gd name="T2" fmla="*/ 2147483647 w 428"/>
                <a:gd name="T3" fmla="*/ 2147483647 h 430"/>
                <a:gd name="T4" fmla="*/ 2147483647 w 428"/>
                <a:gd name="T5" fmla="*/ 2147483647 h 430"/>
                <a:gd name="T6" fmla="*/ 2147483647 w 428"/>
                <a:gd name="T7" fmla="*/ 2147483647 h 430"/>
                <a:gd name="T8" fmla="*/ 2147483647 w 428"/>
                <a:gd name="T9" fmla="*/ 2147483647 h 430"/>
                <a:gd name="T10" fmla="*/ 2147483647 w 428"/>
                <a:gd name="T11" fmla="*/ 2147483647 h 430"/>
                <a:gd name="T12" fmla="*/ 2147483647 w 428"/>
                <a:gd name="T13" fmla="*/ 2147483647 h 430"/>
                <a:gd name="T14" fmla="*/ 2147483647 w 428"/>
                <a:gd name="T15" fmla="*/ 2147483647 h 430"/>
                <a:gd name="T16" fmla="*/ 2147483647 w 428"/>
                <a:gd name="T17" fmla="*/ 2147483647 h 430"/>
                <a:gd name="T18" fmla="*/ 2147483647 w 428"/>
                <a:gd name="T19" fmla="*/ 2147483647 h 430"/>
                <a:gd name="T20" fmla="*/ 2147483647 w 428"/>
                <a:gd name="T21" fmla="*/ 2147483647 h 430"/>
                <a:gd name="T22" fmla="*/ 2147483647 w 428"/>
                <a:gd name="T23" fmla="*/ 2147483647 h 430"/>
                <a:gd name="T24" fmla="*/ 2147483647 w 428"/>
                <a:gd name="T25" fmla="*/ 2147483647 h 430"/>
                <a:gd name="T26" fmla="*/ 2147483647 w 428"/>
                <a:gd name="T27" fmla="*/ 2147483647 h 430"/>
                <a:gd name="T28" fmla="*/ 2147483647 w 428"/>
                <a:gd name="T29" fmla="*/ 2147483647 h 430"/>
                <a:gd name="T30" fmla="*/ 2147483647 w 428"/>
                <a:gd name="T31" fmla="*/ 2147483647 h 430"/>
                <a:gd name="T32" fmla="*/ 2147483647 w 428"/>
                <a:gd name="T33" fmla="*/ 2147483647 h 430"/>
                <a:gd name="T34" fmla="*/ 2147483647 w 428"/>
                <a:gd name="T35" fmla="*/ 2147483647 h 430"/>
                <a:gd name="T36" fmla="*/ 2147483647 w 428"/>
                <a:gd name="T37" fmla="*/ 2147483647 h 430"/>
                <a:gd name="T38" fmla="*/ 2147483647 w 428"/>
                <a:gd name="T39" fmla="*/ 2147483647 h 430"/>
                <a:gd name="T40" fmla="*/ 2147483647 w 428"/>
                <a:gd name="T41" fmla="*/ 2147483647 h 430"/>
                <a:gd name="T42" fmla="*/ 2147483647 w 428"/>
                <a:gd name="T43" fmla="*/ 2147483647 h 430"/>
                <a:gd name="T44" fmla="*/ 2147483647 w 428"/>
                <a:gd name="T45" fmla="*/ 2147483647 h 430"/>
                <a:gd name="T46" fmla="*/ 2147483647 w 428"/>
                <a:gd name="T47" fmla="*/ 2147483647 h 430"/>
                <a:gd name="T48" fmla="*/ 2147483647 w 428"/>
                <a:gd name="T49" fmla="*/ 2147483647 h 430"/>
                <a:gd name="T50" fmla="*/ 2147483647 w 428"/>
                <a:gd name="T51" fmla="*/ 2147483647 h 430"/>
                <a:gd name="T52" fmla="*/ 2147483647 w 428"/>
                <a:gd name="T53" fmla="*/ 2147483647 h 430"/>
                <a:gd name="T54" fmla="*/ 2147483647 w 428"/>
                <a:gd name="T55" fmla="*/ 2147483647 h 430"/>
                <a:gd name="T56" fmla="*/ 2147483647 w 428"/>
                <a:gd name="T57" fmla="*/ 2147483647 h 430"/>
                <a:gd name="T58" fmla="*/ 2147483647 w 428"/>
                <a:gd name="T59" fmla="*/ 2147483647 h 430"/>
                <a:gd name="T60" fmla="*/ 2147483647 w 428"/>
                <a:gd name="T61" fmla="*/ 2147483647 h 430"/>
                <a:gd name="T62" fmla="*/ 2147483647 w 428"/>
                <a:gd name="T63" fmla="*/ 2147483647 h 430"/>
                <a:gd name="T64" fmla="*/ 2147483647 w 428"/>
                <a:gd name="T65" fmla="*/ 2147483647 h 430"/>
                <a:gd name="T66" fmla="*/ 2147483647 w 428"/>
                <a:gd name="T67" fmla="*/ 0 h 430"/>
                <a:gd name="T68" fmla="*/ 2147483647 w 428"/>
                <a:gd name="T69" fmla="*/ 2147483647 h 430"/>
                <a:gd name="T70" fmla="*/ 2147483647 w 428"/>
                <a:gd name="T71" fmla="*/ 2147483647 h 430"/>
                <a:gd name="T72" fmla="*/ 2147483647 w 428"/>
                <a:gd name="T73" fmla="*/ 2147483647 h 430"/>
                <a:gd name="T74" fmla="*/ 2147483647 w 428"/>
                <a:gd name="T75" fmla="*/ 2147483647 h 430"/>
                <a:gd name="T76" fmla="*/ 2147483647 w 428"/>
                <a:gd name="T77" fmla="*/ 2147483647 h 430"/>
                <a:gd name="T78" fmla="*/ 2147483647 w 428"/>
                <a:gd name="T79" fmla="*/ 2147483647 h 430"/>
                <a:gd name="T80" fmla="*/ 0 w 428"/>
                <a:gd name="T81" fmla="*/ 2147483647 h 430"/>
                <a:gd name="T82" fmla="*/ 2147483647 w 428"/>
                <a:gd name="T83" fmla="*/ 2147483647 h 430"/>
                <a:gd name="T84" fmla="*/ 2147483647 w 428"/>
                <a:gd name="T85" fmla="*/ 2147483647 h 430"/>
                <a:gd name="T86" fmla="*/ 2147483647 w 428"/>
                <a:gd name="T87" fmla="*/ 2147483647 h 430"/>
                <a:gd name="T88" fmla="*/ 2147483647 w 428"/>
                <a:gd name="T89" fmla="*/ 2147483647 h 430"/>
                <a:gd name="T90" fmla="*/ 2147483647 w 428"/>
                <a:gd name="T91" fmla="*/ 2147483647 h 430"/>
                <a:gd name="T92" fmla="*/ 2147483647 w 428"/>
                <a:gd name="T93" fmla="*/ 2147483647 h 430"/>
                <a:gd name="T94" fmla="*/ 2147483647 w 428"/>
                <a:gd name="T95" fmla="*/ 2147483647 h 430"/>
                <a:gd name="T96" fmla="*/ 2147483647 w 428"/>
                <a:gd name="T97" fmla="*/ 2147483647 h 430"/>
                <a:gd name="T98" fmla="*/ 2147483647 w 428"/>
                <a:gd name="T99" fmla="*/ 2147483647 h 43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28"/>
                <a:gd name="T151" fmla="*/ 0 h 430"/>
                <a:gd name="T152" fmla="*/ 428 w 428"/>
                <a:gd name="T153" fmla="*/ 430 h 43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28" h="430">
                  <a:moveTo>
                    <a:pt x="340" y="430"/>
                  </a:moveTo>
                  <a:lnTo>
                    <a:pt x="354" y="418"/>
                  </a:lnTo>
                  <a:lnTo>
                    <a:pt x="371" y="389"/>
                  </a:lnTo>
                  <a:lnTo>
                    <a:pt x="382" y="384"/>
                  </a:lnTo>
                  <a:lnTo>
                    <a:pt x="403" y="388"/>
                  </a:lnTo>
                  <a:lnTo>
                    <a:pt x="407" y="386"/>
                  </a:lnTo>
                  <a:lnTo>
                    <a:pt x="421" y="393"/>
                  </a:lnTo>
                  <a:lnTo>
                    <a:pt x="428" y="385"/>
                  </a:lnTo>
                  <a:lnTo>
                    <a:pt x="403" y="363"/>
                  </a:lnTo>
                  <a:lnTo>
                    <a:pt x="396" y="341"/>
                  </a:lnTo>
                  <a:lnTo>
                    <a:pt x="385" y="336"/>
                  </a:lnTo>
                  <a:lnTo>
                    <a:pt x="388" y="298"/>
                  </a:lnTo>
                  <a:lnTo>
                    <a:pt x="372" y="266"/>
                  </a:lnTo>
                  <a:lnTo>
                    <a:pt x="315" y="230"/>
                  </a:lnTo>
                  <a:lnTo>
                    <a:pt x="314" y="221"/>
                  </a:lnTo>
                  <a:lnTo>
                    <a:pt x="301" y="200"/>
                  </a:lnTo>
                  <a:lnTo>
                    <a:pt x="290" y="196"/>
                  </a:lnTo>
                  <a:lnTo>
                    <a:pt x="288" y="185"/>
                  </a:lnTo>
                  <a:lnTo>
                    <a:pt x="296" y="157"/>
                  </a:lnTo>
                  <a:lnTo>
                    <a:pt x="305" y="150"/>
                  </a:lnTo>
                  <a:lnTo>
                    <a:pt x="305" y="144"/>
                  </a:lnTo>
                  <a:lnTo>
                    <a:pt x="322" y="119"/>
                  </a:lnTo>
                  <a:lnTo>
                    <a:pt x="318" y="105"/>
                  </a:lnTo>
                  <a:lnTo>
                    <a:pt x="328" y="87"/>
                  </a:lnTo>
                  <a:lnTo>
                    <a:pt x="299" y="83"/>
                  </a:lnTo>
                  <a:lnTo>
                    <a:pt x="291" y="75"/>
                  </a:lnTo>
                  <a:lnTo>
                    <a:pt x="286" y="57"/>
                  </a:lnTo>
                  <a:lnTo>
                    <a:pt x="269" y="37"/>
                  </a:lnTo>
                  <a:lnTo>
                    <a:pt x="264" y="11"/>
                  </a:lnTo>
                  <a:lnTo>
                    <a:pt x="258" y="16"/>
                  </a:lnTo>
                  <a:lnTo>
                    <a:pt x="246" y="16"/>
                  </a:lnTo>
                  <a:lnTo>
                    <a:pt x="239" y="6"/>
                  </a:lnTo>
                  <a:lnTo>
                    <a:pt x="203" y="6"/>
                  </a:lnTo>
                  <a:lnTo>
                    <a:pt x="185" y="0"/>
                  </a:lnTo>
                  <a:lnTo>
                    <a:pt x="160" y="21"/>
                  </a:lnTo>
                  <a:lnTo>
                    <a:pt x="155" y="24"/>
                  </a:lnTo>
                  <a:lnTo>
                    <a:pt x="140" y="48"/>
                  </a:lnTo>
                  <a:lnTo>
                    <a:pt x="116" y="57"/>
                  </a:lnTo>
                  <a:lnTo>
                    <a:pt x="110" y="140"/>
                  </a:lnTo>
                  <a:lnTo>
                    <a:pt x="103" y="160"/>
                  </a:lnTo>
                  <a:lnTo>
                    <a:pt x="0" y="220"/>
                  </a:lnTo>
                  <a:lnTo>
                    <a:pt x="20" y="277"/>
                  </a:lnTo>
                  <a:lnTo>
                    <a:pt x="85" y="294"/>
                  </a:lnTo>
                  <a:lnTo>
                    <a:pt x="133" y="331"/>
                  </a:lnTo>
                  <a:lnTo>
                    <a:pt x="177" y="347"/>
                  </a:lnTo>
                  <a:lnTo>
                    <a:pt x="188" y="365"/>
                  </a:lnTo>
                  <a:lnTo>
                    <a:pt x="211" y="367"/>
                  </a:lnTo>
                  <a:lnTo>
                    <a:pt x="215" y="404"/>
                  </a:lnTo>
                  <a:lnTo>
                    <a:pt x="263" y="426"/>
                  </a:lnTo>
                  <a:lnTo>
                    <a:pt x="340" y="43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7" name="Freeform 1433"/>
            <p:cNvSpPr>
              <a:spLocks/>
            </p:cNvSpPr>
            <p:nvPr/>
          </p:nvSpPr>
          <p:spPr bwMode="auto">
            <a:xfrm>
              <a:off x="5360192" y="3633686"/>
              <a:ext cx="92543" cy="103163"/>
            </a:xfrm>
            <a:custGeom>
              <a:avLst/>
              <a:gdLst>
                <a:gd name="T0" fmla="*/ 2147483647 w 186"/>
                <a:gd name="T1" fmla="*/ 2147483647 h 209"/>
                <a:gd name="T2" fmla="*/ 2147483647 w 186"/>
                <a:gd name="T3" fmla="*/ 2147483647 h 209"/>
                <a:gd name="T4" fmla="*/ 2147483647 w 186"/>
                <a:gd name="T5" fmla="*/ 2147483647 h 209"/>
                <a:gd name="T6" fmla="*/ 2147483647 w 186"/>
                <a:gd name="T7" fmla="*/ 2147483647 h 209"/>
                <a:gd name="T8" fmla="*/ 2147483647 w 186"/>
                <a:gd name="T9" fmla="*/ 2147483647 h 209"/>
                <a:gd name="T10" fmla="*/ 2147483647 w 186"/>
                <a:gd name="T11" fmla="*/ 2147483647 h 209"/>
                <a:gd name="T12" fmla="*/ 2147483647 w 186"/>
                <a:gd name="T13" fmla="*/ 2147483647 h 209"/>
                <a:gd name="T14" fmla="*/ 2147483647 w 186"/>
                <a:gd name="T15" fmla="*/ 2147483647 h 209"/>
                <a:gd name="T16" fmla="*/ 2147483647 w 186"/>
                <a:gd name="T17" fmla="*/ 2147483647 h 209"/>
                <a:gd name="T18" fmla="*/ 2147483647 w 186"/>
                <a:gd name="T19" fmla="*/ 2147483647 h 209"/>
                <a:gd name="T20" fmla="*/ 2147483647 w 186"/>
                <a:gd name="T21" fmla="*/ 2147483647 h 209"/>
                <a:gd name="T22" fmla="*/ 2147483647 w 186"/>
                <a:gd name="T23" fmla="*/ 0 h 209"/>
                <a:gd name="T24" fmla="*/ 2147483647 w 186"/>
                <a:gd name="T25" fmla="*/ 2147483647 h 209"/>
                <a:gd name="T26" fmla="*/ 2147483647 w 186"/>
                <a:gd name="T27" fmla="*/ 2147483647 h 209"/>
                <a:gd name="T28" fmla="*/ 2147483647 w 186"/>
                <a:gd name="T29" fmla="*/ 2147483647 h 209"/>
                <a:gd name="T30" fmla="*/ 2147483647 w 186"/>
                <a:gd name="T31" fmla="*/ 2147483647 h 209"/>
                <a:gd name="T32" fmla="*/ 2147483647 w 186"/>
                <a:gd name="T33" fmla="*/ 2147483647 h 209"/>
                <a:gd name="T34" fmla="*/ 2147483647 w 186"/>
                <a:gd name="T35" fmla="*/ 2147483647 h 209"/>
                <a:gd name="T36" fmla="*/ 2147483647 w 186"/>
                <a:gd name="T37" fmla="*/ 2147483647 h 209"/>
                <a:gd name="T38" fmla="*/ 2147483647 w 186"/>
                <a:gd name="T39" fmla="*/ 2147483647 h 209"/>
                <a:gd name="T40" fmla="*/ 2147483647 w 186"/>
                <a:gd name="T41" fmla="*/ 2147483647 h 209"/>
                <a:gd name="T42" fmla="*/ 2147483647 w 186"/>
                <a:gd name="T43" fmla="*/ 2147483647 h 209"/>
                <a:gd name="T44" fmla="*/ 2147483647 w 186"/>
                <a:gd name="T45" fmla="*/ 2147483647 h 209"/>
                <a:gd name="T46" fmla="*/ 0 w 186"/>
                <a:gd name="T47" fmla="*/ 2147483647 h 209"/>
                <a:gd name="T48" fmla="*/ 2147483647 w 186"/>
                <a:gd name="T49" fmla="*/ 2147483647 h 209"/>
                <a:gd name="T50" fmla="*/ 2147483647 w 186"/>
                <a:gd name="T51" fmla="*/ 2147483647 h 209"/>
                <a:gd name="T52" fmla="*/ 2147483647 w 186"/>
                <a:gd name="T53" fmla="*/ 2147483647 h 209"/>
                <a:gd name="T54" fmla="*/ 2147483647 w 186"/>
                <a:gd name="T55" fmla="*/ 2147483647 h 209"/>
                <a:gd name="T56" fmla="*/ 2147483647 w 186"/>
                <a:gd name="T57" fmla="*/ 2147483647 h 209"/>
                <a:gd name="T58" fmla="*/ 2147483647 w 186"/>
                <a:gd name="T59" fmla="*/ 2147483647 h 209"/>
                <a:gd name="T60" fmla="*/ 2147483647 w 186"/>
                <a:gd name="T61" fmla="*/ 2147483647 h 20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86"/>
                <a:gd name="T94" fmla="*/ 0 h 209"/>
                <a:gd name="T95" fmla="*/ 186 w 186"/>
                <a:gd name="T96" fmla="*/ 209 h 20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86" h="209">
                  <a:moveTo>
                    <a:pt x="4" y="196"/>
                  </a:moveTo>
                  <a:lnTo>
                    <a:pt x="6" y="203"/>
                  </a:lnTo>
                  <a:lnTo>
                    <a:pt x="54" y="209"/>
                  </a:lnTo>
                  <a:lnTo>
                    <a:pt x="67" y="196"/>
                  </a:lnTo>
                  <a:lnTo>
                    <a:pt x="80" y="173"/>
                  </a:lnTo>
                  <a:lnTo>
                    <a:pt x="113" y="169"/>
                  </a:lnTo>
                  <a:lnTo>
                    <a:pt x="119" y="147"/>
                  </a:lnTo>
                  <a:lnTo>
                    <a:pt x="137" y="136"/>
                  </a:lnTo>
                  <a:lnTo>
                    <a:pt x="89" y="89"/>
                  </a:lnTo>
                  <a:lnTo>
                    <a:pt x="173" y="72"/>
                  </a:lnTo>
                  <a:lnTo>
                    <a:pt x="186" y="57"/>
                  </a:lnTo>
                  <a:lnTo>
                    <a:pt x="166" y="0"/>
                  </a:lnTo>
                  <a:lnTo>
                    <a:pt x="73" y="52"/>
                  </a:lnTo>
                  <a:lnTo>
                    <a:pt x="59" y="48"/>
                  </a:lnTo>
                  <a:lnTo>
                    <a:pt x="41" y="31"/>
                  </a:lnTo>
                  <a:lnTo>
                    <a:pt x="29" y="32"/>
                  </a:lnTo>
                  <a:lnTo>
                    <a:pt x="29" y="47"/>
                  </a:lnTo>
                  <a:lnTo>
                    <a:pt x="22" y="40"/>
                  </a:lnTo>
                  <a:lnTo>
                    <a:pt x="12" y="40"/>
                  </a:lnTo>
                  <a:lnTo>
                    <a:pt x="3" y="55"/>
                  </a:lnTo>
                  <a:lnTo>
                    <a:pt x="4" y="75"/>
                  </a:lnTo>
                  <a:lnTo>
                    <a:pt x="15" y="77"/>
                  </a:lnTo>
                  <a:lnTo>
                    <a:pt x="6" y="81"/>
                  </a:lnTo>
                  <a:lnTo>
                    <a:pt x="0" y="99"/>
                  </a:lnTo>
                  <a:lnTo>
                    <a:pt x="3" y="102"/>
                  </a:lnTo>
                  <a:lnTo>
                    <a:pt x="20" y="93"/>
                  </a:lnTo>
                  <a:lnTo>
                    <a:pt x="25" y="95"/>
                  </a:lnTo>
                  <a:lnTo>
                    <a:pt x="24" y="114"/>
                  </a:lnTo>
                  <a:lnTo>
                    <a:pt x="12" y="141"/>
                  </a:lnTo>
                  <a:lnTo>
                    <a:pt x="4" y="197"/>
                  </a:lnTo>
                  <a:lnTo>
                    <a:pt x="4" y="19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8" name="Freeform 1435"/>
            <p:cNvSpPr>
              <a:spLocks/>
            </p:cNvSpPr>
            <p:nvPr/>
          </p:nvSpPr>
          <p:spPr bwMode="auto">
            <a:xfrm>
              <a:off x="5375364" y="3527488"/>
              <a:ext cx="147160" cy="131989"/>
            </a:xfrm>
            <a:custGeom>
              <a:avLst/>
              <a:gdLst>
                <a:gd name="T0" fmla="*/ 2147483647 w 297"/>
                <a:gd name="T1" fmla="*/ 2147483647 h 264"/>
                <a:gd name="T2" fmla="*/ 2147483647 w 297"/>
                <a:gd name="T3" fmla="*/ 2147483647 h 264"/>
                <a:gd name="T4" fmla="*/ 2147483647 w 297"/>
                <a:gd name="T5" fmla="*/ 0 h 264"/>
                <a:gd name="T6" fmla="*/ 2147483647 w 297"/>
                <a:gd name="T7" fmla="*/ 2147483647 h 264"/>
                <a:gd name="T8" fmla="*/ 2147483647 w 297"/>
                <a:gd name="T9" fmla="*/ 2147483647 h 264"/>
                <a:gd name="T10" fmla="*/ 2147483647 w 297"/>
                <a:gd name="T11" fmla="*/ 2147483647 h 264"/>
                <a:gd name="T12" fmla="*/ 2147483647 w 297"/>
                <a:gd name="T13" fmla="*/ 2147483647 h 264"/>
                <a:gd name="T14" fmla="*/ 2147483647 w 297"/>
                <a:gd name="T15" fmla="*/ 2147483647 h 264"/>
                <a:gd name="T16" fmla="*/ 2147483647 w 297"/>
                <a:gd name="T17" fmla="*/ 2147483647 h 264"/>
                <a:gd name="T18" fmla="*/ 2147483647 w 297"/>
                <a:gd name="T19" fmla="*/ 2147483647 h 264"/>
                <a:gd name="T20" fmla="*/ 2147483647 w 297"/>
                <a:gd name="T21" fmla="*/ 2147483647 h 264"/>
                <a:gd name="T22" fmla="*/ 2147483647 w 297"/>
                <a:gd name="T23" fmla="*/ 2147483647 h 264"/>
                <a:gd name="T24" fmla="*/ 2147483647 w 297"/>
                <a:gd name="T25" fmla="*/ 2147483647 h 264"/>
                <a:gd name="T26" fmla="*/ 2147483647 w 297"/>
                <a:gd name="T27" fmla="*/ 2147483647 h 264"/>
                <a:gd name="T28" fmla="*/ 2147483647 w 297"/>
                <a:gd name="T29" fmla="*/ 2147483647 h 264"/>
                <a:gd name="T30" fmla="*/ 2147483647 w 297"/>
                <a:gd name="T31" fmla="*/ 2147483647 h 264"/>
                <a:gd name="T32" fmla="*/ 2147483647 w 297"/>
                <a:gd name="T33" fmla="*/ 2147483647 h 264"/>
                <a:gd name="T34" fmla="*/ 2147483647 w 297"/>
                <a:gd name="T35" fmla="*/ 2147483647 h 264"/>
                <a:gd name="T36" fmla="*/ 2147483647 w 297"/>
                <a:gd name="T37" fmla="*/ 2147483647 h 264"/>
                <a:gd name="T38" fmla="*/ 2147483647 w 297"/>
                <a:gd name="T39" fmla="*/ 2147483647 h 264"/>
                <a:gd name="T40" fmla="*/ 2147483647 w 297"/>
                <a:gd name="T41" fmla="*/ 2147483647 h 264"/>
                <a:gd name="T42" fmla="*/ 2147483647 w 297"/>
                <a:gd name="T43" fmla="*/ 2147483647 h 264"/>
                <a:gd name="T44" fmla="*/ 2147483647 w 297"/>
                <a:gd name="T45" fmla="*/ 2147483647 h 264"/>
                <a:gd name="T46" fmla="*/ 2147483647 w 297"/>
                <a:gd name="T47" fmla="*/ 2147483647 h 264"/>
                <a:gd name="T48" fmla="*/ 2147483647 w 297"/>
                <a:gd name="T49" fmla="*/ 2147483647 h 264"/>
                <a:gd name="T50" fmla="*/ 2147483647 w 297"/>
                <a:gd name="T51" fmla="*/ 2147483647 h 264"/>
                <a:gd name="T52" fmla="*/ 2147483647 w 297"/>
                <a:gd name="T53" fmla="*/ 2147483647 h 264"/>
                <a:gd name="T54" fmla="*/ 2147483647 w 297"/>
                <a:gd name="T55" fmla="*/ 2147483647 h 264"/>
                <a:gd name="T56" fmla="*/ 2147483647 w 297"/>
                <a:gd name="T57" fmla="*/ 2147483647 h 264"/>
                <a:gd name="T58" fmla="*/ 2147483647 w 297"/>
                <a:gd name="T59" fmla="*/ 2147483647 h 264"/>
                <a:gd name="T60" fmla="*/ 2147483647 w 297"/>
                <a:gd name="T61" fmla="*/ 2147483647 h 264"/>
                <a:gd name="T62" fmla="*/ 2147483647 w 297"/>
                <a:gd name="T63" fmla="*/ 2147483647 h 264"/>
                <a:gd name="T64" fmla="*/ 0 w 297"/>
                <a:gd name="T65" fmla="*/ 2147483647 h 264"/>
                <a:gd name="T66" fmla="*/ 2147483647 w 297"/>
                <a:gd name="T67" fmla="*/ 2147483647 h 264"/>
                <a:gd name="T68" fmla="*/ 2147483647 w 297"/>
                <a:gd name="T69" fmla="*/ 2147483647 h 264"/>
                <a:gd name="T70" fmla="*/ 2147483647 w 297"/>
                <a:gd name="T71" fmla="*/ 2147483647 h 264"/>
                <a:gd name="T72" fmla="*/ 2147483647 w 297"/>
                <a:gd name="T73" fmla="*/ 2147483647 h 264"/>
                <a:gd name="T74" fmla="*/ 2147483647 w 297"/>
                <a:gd name="T75" fmla="*/ 2147483647 h 264"/>
                <a:gd name="T76" fmla="*/ 2147483647 w 297"/>
                <a:gd name="T77" fmla="*/ 2147483647 h 264"/>
                <a:gd name="T78" fmla="*/ 2147483647 w 297"/>
                <a:gd name="T79" fmla="*/ 2147483647 h 264"/>
                <a:gd name="T80" fmla="*/ 2147483647 w 297"/>
                <a:gd name="T81" fmla="*/ 2147483647 h 264"/>
                <a:gd name="T82" fmla="*/ 2147483647 w 297"/>
                <a:gd name="T83" fmla="*/ 2147483647 h 264"/>
                <a:gd name="T84" fmla="*/ 2147483647 w 297"/>
                <a:gd name="T85" fmla="*/ 2147483647 h 2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97"/>
                <a:gd name="T130" fmla="*/ 0 h 264"/>
                <a:gd name="T131" fmla="*/ 297 w 297"/>
                <a:gd name="T132" fmla="*/ 264 h 26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97" h="264">
                  <a:moveTo>
                    <a:pt x="297" y="13"/>
                  </a:moveTo>
                  <a:lnTo>
                    <a:pt x="296" y="9"/>
                  </a:lnTo>
                  <a:lnTo>
                    <a:pt x="291" y="0"/>
                  </a:lnTo>
                  <a:lnTo>
                    <a:pt x="270" y="11"/>
                  </a:lnTo>
                  <a:lnTo>
                    <a:pt x="229" y="10"/>
                  </a:lnTo>
                  <a:lnTo>
                    <a:pt x="162" y="35"/>
                  </a:lnTo>
                  <a:lnTo>
                    <a:pt x="140" y="32"/>
                  </a:lnTo>
                  <a:lnTo>
                    <a:pt x="126" y="21"/>
                  </a:lnTo>
                  <a:lnTo>
                    <a:pt x="88" y="37"/>
                  </a:lnTo>
                  <a:lnTo>
                    <a:pt x="69" y="36"/>
                  </a:lnTo>
                  <a:lnTo>
                    <a:pt x="68" y="31"/>
                  </a:lnTo>
                  <a:lnTo>
                    <a:pt x="53" y="26"/>
                  </a:lnTo>
                  <a:lnTo>
                    <a:pt x="47" y="46"/>
                  </a:lnTo>
                  <a:lnTo>
                    <a:pt x="54" y="58"/>
                  </a:lnTo>
                  <a:lnTo>
                    <a:pt x="40" y="61"/>
                  </a:lnTo>
                  <a:lnTo>
                    <a:pt x="39" y="70"/>
                  </a:lnTo>
                  <a:lnTo>
                    <a:pt x="30" y="80"/>
                  </a:lnTo>
                  <a:lnTo>
                    <a:pt x="28" y="85"/>
                  </a:lnTo>
                  <a:lnTo>
                    <a:pt x="20" y="83"/>
                  </a:lnTo>
                  <a:lnTo>
                    <a:pt x="16" y="94"/>
                  </a:lnTo>
                  <a:lnTo>
                    <a:pt x="23" y="107"/>
                  </a:lnTo>
                  <a:lnTo>
                    <a:pt x="23" y="139"/>
                  </a:lnTo>
                  <a:lnTo>
                    <a:pt x="44" y="139"/>
                  </a:lnTo>
                  <a:lnTo>
                    <a:pt x="40" y="147"/>
                  </a:lnTo>
                  <a:lnTo>
                    <a:pt x="49" y="152"/>
                  </a:lnTo>
                  <a:lnTo>
                    <a:pt x="52" y="165"/>
                  </a:lnTo>
                  <a:lnTo>
                    <a:pt x="37" y="178"/>
                  </a:lnTo>
                  <a:lnTo>
                    <a:pt x="41" y="185"/>
                  </a:lnTo>
                  <a:lnTo>
                    <a:pt x="25" y="186"/>
                  </a:lnTo>
                  <a:lnTo>
                    <a:pt x="21" y="195"/>
                  </a:lnTo>
                  <a:lnTo>
                    <a:pt x="25" y="201"/>
                  </a:lnTo>
                  <a:lnTo>
                    <a:pt x="3" y="216"/>
                  </a:lnTo>
                  <a:lnTo>
                    <a:pt x="0" y="244"/>
                  </a:lnTo>
                  <a:lnTo>
                    <a:pt x="12" y="243"/>
                  </a:lnTo>
                  <a:lnTo>
                    <a:pt x="30" y="260"/>
                  </a:lnTo>
                  <a:lnTo>
                    <a:pt x="44" y="264"/>
                  </a:lnTo>
                  <a:lnTo>
                    <a:pt x="137" y="212"/>
                  </a:lnTo>
                  <a:lnTo>
                    <a:pt x="240" y="152"/>
                  </a:lnTo>
                  <a:lnTo>
                    <a:pt x="247" y="132"/>
                  </a:lnTo>
                  <a:lnTo>
                    <a:pt x="253" y="49"/>
                  </a:lnTo>
                  <a:lnTo>
                    <a:pt x="277" y="40"/>
                  </a:lnTo>
                  <a:lnTo>
                    <a:pt x="292" y="16"/>
                  </a:lnTo>
                  <a:lnTo>
                    <a:pt x="297" y="1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9" name="Freeform 1436"/>
            <p:cNvSpPr>
              <a:spLocks/>
            </p:cNvSpPr>
            <p:nvPr/>
          </p:nvSpPr>
          <p:spPr bwMode="auto">
            <a:xfrm>
              <a:off x="5363227" y="3595759"/>
              <a:ext cx="36411" cy="43995"/>
            </a:xfrm>
            <a:custGeom>
              <a:avLst/>
              <a:gdLst>
                <a:gd name="T0" fmla="*/ 0 w 73"/>
                <a:gd name="T1" fmla="*/ 2147483647 h 86"/>
                <a:gd name="T2" fmla="*/ 2147483647 w 73"/>
                <a:gd name="T3" fmla="*/ 2147483647 h 86"/>
                <a:gd name="T4" fmla="*/ 2147483647 w 73"/>
                <a:gd name="T5" fmla="*/ 2147483647 h 86"/>
                <a:gd name="T6" fmla="*/ 2147483647 w 73"/>
                <a:gd name="T7" fmla="*/ 0 h 86"/>
                <a:gd name="T8" fmla="*/ 2147483647 w 73"/>
                <a:gd name="T9" fmla="*/ 0 h 86"/>
                <a:gd name="T10" fmla="*/ 2147483647 w 73"/>
                <a:gd name="T11" fmla="*/ 2147483647 h 86"/>
                <a:gd name="T12" fmla="*/ 2147483647 w 73"/>
                <a:gd name="T13" fmla="*/ 2147483647 h 86"/>
                <a:gd name="T14" fmla="*/ 2147483647 w 73"/>
                <a:gd name="T15" fmla="*/ 2147483647 h 86"/>
                <a:gd name="T16" fmla="*/ 2147483647 w 73"/>
                <a:gd name="T17" fmla="*/ 2147483647 h 86"/>
                <a:gd name="T18" fmla="*/ 2147483647 w 73"/>
                <a:gd name="T19" fmla="*/ 2147483647 h 86"/>
                <a:gd name="T20" fmla="*/ 2147483647 w 73"/>
                <a:gd name="T21" fmla="*/ 2147483647 h 86"/>
                <a:gd name="T22" fmla="*/ 2147483647 w 73"/>
                <a:gd name="T23" fmla="*/ 2147483647 h 86"/>
                <a:gd name="T24" fmla="*/ 2147483647 w 73"/>
                <a:gd name="T25" fmla="*/ 2147483647 h 86"/>
                <a:gd name="T26" fmla="*/ 2147483647 w 73"/>
                <a:gd name="T27" fmla="*/ 2147483647 h 86"/>
                <a:gd name="T28" fmla="*/ 2147483647 w 73"/>
                <a:gd name="T29" fmla="*/ 2147483647 h 86"/>
                <a:gd name="T30" fmla="*/ 2147483647 w 73"/>
                <a:gd name="T31" fmla="*/ 2147483647 h 86"/>
                <a:gd name="T32" fmla="*/ 0 w 73"/>
                <a:gd name="T33" fmla="*/ 2147483647 h 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3"/>
                <a:gd name="T52" fmla="*/ 0 h 86"/>
                <a:gd name="T53" fmla="*/ 73 w 73"/>
                <a:gd name="T54" fmla="*/ 86 h 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3" h="86">
                  <a:moveTo>
                    <a:pt x="0" y="84"/>
                  </a:moveTo>
                  <a:lnTo>
                    <a:pt x="31" y="19"/>
                  </a:lnTo>
                  <a:lnTo>
                    <a:pt x="45" y="8"/>
                  </a:lnTo>
                  <a:lnTo>
                    <a:pt x="44" y="0"/>
                  </a:lnTo>
                  <a:lnTo>
                    <a:pt x="65" y="0"/>
                  </a:lnTo>
                  <a:lnTo>
                    <a:pt x="61" y="8"/>
                  </a:lnTo>
                  <a:lnTo>
                    <a:pt x="70" y="13"/>
                  </a:lnTo>
                  <a:lnTo>
                    <a:pt x="73" y="26"/>
                  </a:lnTo>
                  <a:lnTo>
                    <a:pt x="58" y="39"/>
                  </a:lnTo>
                  <a:lnTo>
                    <a:pt x="62" y="46"/>
                  </a:lnTo>
                  <a:lnTo>
                    <a:pt x="46" y="47"/>
                  </a:lnTo>
                  <a:lnTo>
                    <a:pt x="42" y="56"/>
                  </a:lnTo>
                  <a:lnTo>
                    <a:pt x="46" y="62"/>
                  </a:lnTo>
                  <a:lnTo>
                    <a:pt x="24" y="77"/>
                  </a:lnTo>
                  <a:lnTo>
                    <a:pt x="21" y="75"/>
                  </a:lnTo>
                  <a:lnTo>
                    <a:pt x="20" y="86"/>
                  </a:lnTo>
                  <a:lnTo>
                    <a:pt x="0" y="8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0" name="Freeform 1464"/>
            <p:cNvSpPr>
              <a:spLocks/>
            </p:cNvSpPr>
            <p:nvPr/>
          </p:nvSpPr>
          <p:spPr bwMode="auto">
            <a:xfrm>
              <a:off x="4773069" y="3527488"/>
              <a:ext cx="83441" cy="180537"/>
            </a:xfrm>
            <a:custGeom>
              <a:avLst/>
              <a:gdLst>
                <a:gd name="T0" fmla="*/ 2147483647 w 171"/>
                <a:gd name="T1" fmla="*/ 2147483647 h 363"/>
                <a:gd name="T2" fmla="*/ 2147483647 w 171"/>
                <a:gd name="T3" fmla="*/ 2147483647 h 363"/>
                <a:gd name="T4" fmla="*/ 2147483647 w 171"/>
                <a:gd name="T5" fmla="*/ 2147483647 h 363"/>
                <a:gd name="T6" fmla="*/ 2147483647 w 171"/>
                <a:gd name="T7" fmla="*/ 2147483647 h 363"/>
                <a:gd name="T8" fmla="*/ 2147483647 w 171"/>
                <a:gd name="T9" fmla="*/ 2147483647 h 363"/>
                <a:gd name="T10" fmla="*/ 2147483647 w 171"/>
                <a:gd name="T11" fmla="*/ 2147483647 h 363"/>
                <a:gd name="T12" fmla="*/ 0 w 171"/>
                <a:gd name="T13" fmla="*/ 2147483647 h 363"/>
                <a:gd name="T14" fmla="*/ 2147483647 w 171"/>
                <a:gd name="T15" fmla="*/ 2147483647 h 363"/>
                <a:gd name="T16" fmla="*/ 2147483647 w 171"/>
                <a:gd name="T17" fmla="*/ 2147483647 h 363"/>
                <a:gd name="T18" fmla="*/ 2147483647 w 171"/>
                <a:gd name="T19" fmla="*/ 2147483647 h 363"/>
                <a:gd name="T20" fmla="*/ 2147483647 w 171"/>
                <a:gd name="T21" fmla="*/ 2147483647 h 363"/>
                <a:gd name="T22" fmla="*/ 2147483647 w 171"/>
                <a:gd name="T23" fmla="*/ 2147483647 h 363"/>
                <a:gd name="T24" fmla="*/ 2147483647 w 171"/>
                <a:gd name="T25" fmla="*/ 2147483647 h 363"/>
                <a:gd name="T26" fmla="*/ 2147483647 w 171"/>
                <a:gd name="T27" fmla="*/ 2147483647 h 363"/>
                <a:gd name="T28" fmla="*/ 2147483647 w 171"/>
                <a:gd name="T29" fmla="*/ 2147483647 h 363"/>
                <a:gd name="T30" fmla="*/ 2147483647 w 171"/>
                <a:gd name="T31" fmla="*/ 2147483647 h 363"/>
                <a:gd name="T32" fmla="*/ 2147483647 w 171"/>
                <a:gd name="T33" fmla="*/ 2147483647 h 363"/>
                <a:gd name="T34" fmla="*/ 2147483647 w 171"/>
                <a:gd name="T35" fmla="*/ 2147483647 h 363"/>
                <a:gd name="T36" fmla="*/ 2147483647 w 171"/>
                <a:gd name="T37" fmla="*/ 2147483647 h 363"/>
                <a:gd name="T38" fmla="*/ 2147483647 w 171"/>
                <a:gd name="T39" fmla="*/ 2147483647 h 363"/>
                <a:gd name="T40" fmla="*/ 2147483647 w 171"/>
                <a:gd name="T41" fmla="*/ 2147483647 h 363"/>
                <a:gd name="T42" fmla="*/ 2147483647 w 171"/>
                <a:gd name="T43" fmla="*/ 2147483647 h 363"/>
                <a:gd name="T44" fmla="*/ 2147483647 w 171"/>
                <a:gd name="T45" fmla="*/ 2147483647 h 363"/>
                <a:gd name="T46" fmla="*/ 2147483647 w 171"/>
                <a:gd name="T47" fmla="*/ 2147483647 h 363"/>
                <a:gd name="T48" fmla="*/ 2147483647 w 171"/>
                <a:gd name="T49" fmla="*/ 2147483647 h 363"/>
                <a:gd name="T50" fmla="*/ 2147483647 w 171"/>
                <a:gd name="T51" fmla="*/ 2147483647 h 363"/>
                <a:gd name="T52" fmla="*/ 2147483647 w 171"/>
                <a:gd name="T53" fmla="*/ 2147483647 h 363"/>
                <a:gd name="T54" fmla="*/ 2147483647 w 171"/>
                <a:gd name="T55" fmla="*/ 2147483647 h 363"/>
                <a:gd name="T56" fmla="*/ 2147483647 w 171"/>
                <a:gd name="T57" fmla="*/ 2147483647 h 363"/>
                <a:gd name="T58" fmla="*/ 2147483647 w 171"/>
                <a:gd name="T59" fmla="*/ 2147483647 h 363"/>
                <a:gd name="T60" fmla="*/ 2147483647 w 171"/>
                <a:gd name="T61" fmla="*/ 2147483647 h 363"/>
                <a:gd name="T62" fmla="*/ 2147483647 w 171"/>
                <a:gd name="T63" fmla="*/ 2147483647 h 363"/>
                <a:gd name="T64" fmla="*/ 2147483647 w 171"/>
                <a:gd name="T65" fmla="*/ 2147483647 h 363"/>
                <a:gd name="T66" fmla="*/ 2147483647 w 171"/>
                <a:gd name="T67" fmla="*/ 2147483647 h 363"/>
                <a:gd name="T68" fmla="*/ 2147483647 w 171"/>
                <a:gd name="T69" fmla="*/ 2147483647 h 363"/>
                <a:gd name="T70" fmla="*/ 2147483647 w 171"/>
                <a:gd name="T71" fmla="*/ 2147483647 h 363"/>
                <a:gd name="T72" fmla="*/ 2147483647 w 171"/>
                <a:gd name="T73" fmla="*/ 2147483647 h 363"/>
                <a:gd name="T74" fmla="*/ 2147483647 w 171"/>
                <a:gd name="T75" fmla="*/ 2147483647 h 363"/>
                <a:gd name="T76" fmla="*/ 2147483647 w 171"/>
                <a:gd name="T77" fmla="*/ 2147483647 h 363"/>
                <a:gd name="T78" fmla="*/ 2147483647 w 171"/>
                <a:gd name="T79" fmla="*/ 2147483647 h 363"/>
                <a:gd name="T80" fmla="*/ 2147483647 w 171"/>
                <a:gd name="T81" fmla="*/ 2147483647 h 363"/>
                <a:gd name="T82" fmla="*/ 2147483647 w 171"/>
                <a:gd name="T83" fmla="*/ 2147483647 h 363"/>
                <a:gd name="T84" fmla="*/ 2147483647 w 171"/>
                <a:gd name="T85" fmla="*/ 2147483647 h 363"/>
                <a:gd name="T86" fmla="*/ 2147483647 w 171"/>
                <a:gd name="T87" fmla="*/ 0 h 363"/>
                <a:gd name="T88" fmla="*/ 2147483647 w 171"/>
                <a:gd name="T89" fmla="*/ 2147483647 h 363"/>
                <a:gd name="T90" fmla="*/ 2147483647 w 171"/>
                <a:gd name="T91" fmla="*/ 2147483647 h 36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1"/>
                <a:gd name="T139" fmla="*/ 0 h 363"/>
                <a:gd name="T140" fmla="*/ 171 w 171"/>
                <a:gd name="T141" fmla="*/ 363 h 36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1" h="363">
                  <a:moveTo>
                    <a:pt x="58" y="20"/>
                  </a:moveTo>
                  <a:lnTo>
                    <a:pt x="39" y="43"/>
                  </a:lnTo>
                  <a:lnTo>
                    <a:pt x="46" y="48"/>
                  </a:lnTo>
                  <a:lnTo>
                    <a:pt x="41" y="80"/>
                  </a:lnTo>
                  <a:lnTo>
                    <a:pt x="47" y="115"/>
                  </a:lnTo>
                  <a:lnTo>
                    <a:pt x="39" y="145"/>
                  </a:lnTo>
                  <a:lnTo>
                    <a:pt x="0" y="178"/>
                  </a:lnTo>
                  <a:lnTo>
                    <a:pt x="10" y="213"/>
                  </a:lnTo>
                  <a:lnTo>
                    <a:pt x="28" y="223"/>
                  </a:lnTo>
                  <a:lnTo>
                    <a:pt x="36" y="240"/>
                  </a:lnTo>
                  <a:lnTo>
                    <a:pt x="36" y="254"/>
                  </a:lnTo>
                  <a:lnTo>
                    <a:pt x="72" y="274"/>
                  </a:lnTo>
                  <a:lnTo>
                    <a:pt x="87" y="363"/>
                  </a:lnTo>
                  <a:lnTo>
                    <a:pt x="106" y="355"/>
                  </a:lnTo>
                  <a:lnTo>
                    <a:pt x="118" y="340"/>
                  </a:lnTo>
                  <a:lnTo>
                    <a:pt x="114" y="311"/>
                  </a:lnTo>
                  <a:lnTo>
                    <a:pt x="118" y="296"/>
                  </a:lnTo>
                  <a:lnTo>
                    <a:pt x="167" y="259"/>
                  </a:lnTo>
                  <a:lnTo>
                    <a:pt x="171" y="251"/>
                  </a:lnTo>
                  <a:lnTo>
                    <a:pt x="170" y="219"/>
                  </a:lnTo>
                  <a:lnTo>
                    <a:pt x="158" y="217"/>
                  </a:lnTo>
                  <a:lnTo>
                    <a:pt x="150" y="197"/>
                  </a:lnTo>
                  <a:lnTo>
                    <a:pt x="139" y="202"/>
                  </a:lnTo>
                  <a:lnTo>
                    <a:pt x="134" y="193"/>
                  </a:lnTo>
                  <a:lnTo>
                    <a:pt x="119" y="193"/>
                  </a:lnTo>
                  <a:lnTo>
                    <a:pt x="111" y="187"/>
                  </a:lnTo>
                  <a:lnTo>
                    <a:pt x="108" y="178"/>
                  </a:lnTo>
                  <a:lnTo>
                    <a:pt x="108" y="170"/>
                  </a:lnTo>
                  <a:lnTo>
                    <a:pt x="117" y="172"/>
                  </a:lnTo>
                  <a:lnTo>
                    <a:pt x="119" y="159"/>
                  </a:lnTo>
                  <a:lnTo>
                    <a:pt x="151" y="136"/>
                  </a:lnTo>
                  <a:lnTo>
                    <a:pt x="162" y="111"/>
                  </a:lnTo>
                  <a:lnTo>
                    <a:pt x="158" y="91"/>
                  </a:lnTo>
                  <a:lnTo>
                    <a:pt x="142" y="80"/>
                  </a:lnTo>
                  <a:lnTo>
                    <a:pt x="135" y="62"/>
                  </a:lnTo>
                  <a:lnTo>
                    <a:pt x="138" y="52"/>
                  </a:lnTo>
                  <a:lnTo>
                    <a:pt x="153" y="43"/>
                  </a:lnTo>
                  <a:lnTo>
                    <a:pt x="162" y="25"/>
                  </a:lnTo>
                  <a:lnTo>
                    <a:pt x="158" y="15"/>
                  </a:lnTo>
                  <a:lnTo>
                    <a:pt x="134" y="31"/>
                  </a:lnTo>
                  <a:lnTo>
                    <a:pt x="126" y="28"/>
                  </a:lnTo>
                  <a:lnTo>
                    <a:pt x="123" y="12"/>
                  </a:lnTo>
                  <a:lnTo>
                    <a:pt x="122" y="6"/>
                  </a:lnTo>
                  <a:lnTo>
                    <a:pt x="100" y="0"/>
                  </a:lnTo>
                  <a:lnTo>
                    <a:pt x="81" y="5"/>
                  </a:lnTo>
                  <a:lnTo>
                    <a:pt x="58" y="2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1" name="Freeform 1465"/>
            <p:cNvSpPr>
              <a:spLocks/>
            </p:cNvSpPr>
            <p:nvPr/>
          </p:nvSpPr>
          <p:spPr bwMode="auto">
            <a:xfrm>
              <a:off x="5393569" y="3994758"/>
              <a:ext cx="142609" cy="124403"/>
            </a:xfrm>
            <a:custGeom>
              <a:avLst/>
              <a:gdLst>
                <a:gd name="T0" fmla="*/ 2147483647 w 283"/>
                <a:gd name="T1" fmla="*/ 0 h 252"/>
                <a:gd name="T2" fmla="*/ 2147483647 w 283"/>
                <a:gd name="T3" fmla="*/ 2147483647 h 252"/>
                <a:gd name="T4" fmla="*/ 2147483647 w 283"/>
                <a:gd name="T5" fmla="*/ 2147483647 h 252"/>
                <a:gd name="T6" fmla="*/ 2147483647 w 283"/>
                <a:gd name="T7" fmla="*/ 2147483647 h 252"/>
                <a:gd name="T8" fmla="*/ 2147483647 w 283"/>
                <a:gd name="T9" fmla="*/ 2147483647 h 252"/>
                <a:gd name="T10" fmla="*/ 0 w 283"/>
                <a:gd name="T11" fmla="*/ 2147483647 h 252"/>
                <a:gd name="T12" fmla="*/ 2147483647 w 283"/>
                <a:gd name="T13" fmla="*/ 2147483647 h 252"/>
                <a:gd name="T14" fmla="*/ 2147483647 w 283"/>
                <a:gd name="T15" fmla="*/ 2147483647 h 252"/>
                <a:gd name="T16" fmla="*/ 2147483647 w 283"/>
                <a:gd name="T17" fmla="*/ 2147483647 h 252"/>
                <a:gd name="T18" fmla="*/ 2147483647 w 283"/>
                <a:gd name="T19" fmla="*/ 2147483647 h 252"/>
                <a:gd name="T20" fmla="*/ 2147483647 w 283"/>
                <a:gd name="T21" fmla="*/ 2147483647 h 252"/>
                <a:gd name="T22" fmla="*/ 2147483647 w 283"/>
                <a:gd name="T23" fmla="*/ 2147483647 h 252"/>
                <a:gd name="T24" fmla="*/ 2147483647 w 283"/>
                <a:gd name="T25" fmla="*/ 2147483647 h 252"/>
                <a:gd name="T26" fmla="*/ 2147483647 w 283"/>
                <a:gd name="T27" fmla="*/ 2147483647 h 252"/>
                <a:gd name="T28" fmla="*/ 2147483647 w 283"/>
                <a:gd name="T29" fmla="*/ 2147483647 h 252"/>
                <a:gd name="T30" fmla="*/ 2147483647 w 283"/>
                <a:gd name="T31" fmla="*/ 2147483647 h 252"/>
                <a:gd name="T32" fmla="*/ 2147483647 w 283"/>
                <a:gd name="T33" fmla="*/ 2147483647 h 252"/>
                <a:gd name="T34" fmla="*/ 2147483647 w 283"/>
                <a:gd name="T35" fmla="*/ 2147483647 h 252"/>
                <a:gd name="T36" fmla="*/ 2147483647 w 283"/>
                <a:gd name="T37" fmla="*/ 2147483647 h 252"/>
                <a:gd name="T38" fmla="*/ 2147483647 w 283"/>
                <a:gd name="T39" fmla="*/ 2147483647 h 252"/>
                <a:gd name="T40" fmla="*/ 2147483647 w 283"/>
                <a:gd name="T41" fmla="*/ 2147483647 h 252"/>
                <a:gd name="T42" fmla="*/ 2147483647 w 283"/>
                <a:gd name="T43" fmla="*/ 2147483647 h 252"/>
                <a:gd name="T44" fmla="*/ 2147483647 w 283"/>
                <a:gd name="T45" fmla="*/ 2147483647 h 252"/>
                <a:gd name="T46" fmla="*/ 2147483647 w 283"/>
                <a:gd name="T47" fmla="*/ 2147483647 h 252"/>
                <a:gd name="T48" fmla="*/ 2147483647 w 283"/>
                <a:gd name="T49" fmla="*/ 2147483647 h 252"/>
                <a:gd name="T50" fmla="*/ 2147483647 w 283"/>
                <a:gd name="T51" fmla="*/ 2147483647 h 252"/>
                <a:gd name="T52" fmla="*/ 2147483647 w 283"/>
                <a:gd name="T53" fmla="*/ 2147483647 h 252"/>
                <a:gd name="T54" fmla="*/ 2147483647 w 283"/>
                <a:gd name="T55" fmla="*/ 2147483647 h 252"/>
                <a:gd name="T56" fmla="*/ 2147483647 w 283"/>
                <a:gd name="T57" fmla="*/ 2147483647 h 252"/>
                <a:gd name="T58" fmla="*/ 2147483647 w 283"/>
                <a:gd name="T59" fmla="*/ 2147483647 h 252"/>
                <a:gd name="T60" fmla="*/ 2147483647 w 283"/>
                <a:gd name="T61" fmla="*/ 2147483647 h 252"/>
                <a:gd name="T62" fmla="*/ 2147483647 w 283"/>
                <a:gd name="T63" fmla="*/ 2147483647 h 252"/>
                <a:gd name="T64" fmla="*/ 2147483647 w 283"/>
                <a:gd name="T65" fmla="*/ 2147483647 h 252"/>
                <a:gd name="T66" fmla="*/ 2147483647 w 283"/>
                <a:gd name="T67" fmla="*/ 2147483647 h 252"/>
                <a:gd name="T68" fmla="*/ 2147483647 w 283"/>
                <a:gd name="T69" fmla="*/ 2147483647 h 252"/>
                <a:gd name="T70" fmla="*/ 2147483647 w 283"/>
                <a:gd name="T71" fmla="*/ 2147483647 h 252"/>
                <a:gd name="T72" fmla="*/ 2147483647 w 283"/>
                <a:gd name="T73" fmla="*/ 2147483647 h 252"/>
                <a:gd name="T74" fmla="*/ 2147483647 w 283"/>
                <a:gd name="T75" fmla="*/ 2147483647 h 252"/>
                <a:gd name="T76" fmla="*/ 2147483647 w 283"/>
                <a:gd name="T77" fmla="*/ 2147483647 h 252"/>
                <a:gd name="T78" fmla="*/ 2147483647 w 283"/>
                <a:gd name="T79" fmla="*/ 2147483647 h 252"/>
                <a:gd name="T80" fmla="*/ 2147483647 w 283"/>
                <a:gd name="T81" fmla="*/ 2147483647 h 252"/>
                <a:gd name="T82" fmla="*/ 2147483647 w 283"/>
                <a:gd name="T83" fmla="*/ 2147483647 h 252"/>
                <a:gd name="T84" fmla="*/ 2147483647 w 283"/>
                <a:gd name="T85" fmla="*/ 2147483647 h 252"/>
                <a:gd name="T86" fmla="*/ 2147483647 w 283"/>
                <a:gd name="T87" fmla="*/ 2147483647 h 252"/>
                <a:gd name="T88" fmla="*/ 2147483647 w 283"/>
                <a:gd name="T89" fmla="*/ 2147483647 h 252"/>
                <a:gd name="T90" fmla="*/ 2147483647 w 283"/>
                <a:gd name="T91" fmla="*/ 0 h 2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83"/>
                <a:gd name="T139" fmla="*/ 0 h 252"/>
                <a:gd name="T140" fmla="*/ 283 w 283"/>
                <a:gd name="T141" fmla="*/ 252 h 2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83" h="252">
                  <a:moveTo>
                    <a:pt x="86" y="0"/>
                  </a:moveTo>
                  <a:lnTo>
                    <a:pt x="78" y="19"/>
                  </a:lnTo>
                  <a:lnTo>
                    <a:pt x="46" y="33"/>
                  </a:lnTo>
                  <a:lnTo>
                    <a:pt x="35" y="42"/>
                  </a:lnTo>
                  <a:lnTo>
                    <a:pt x="24" y="43"/>
                  </a:lnTo>
                  <a:lnTo>
                    <a:pt x="0" y="141"/>
                  </a:lnTo>
                  <a:lnTo>
                    <a:pt x="2" y="169"/>
                  </a:lnTo>
                  <a:lnTo>
                    <a:pt x="21" y="171"/>
                  </a:lnTo>
                  <a:lnTo>
                    <a:pt x="26" y="163"/>
                  </a:lnTo>
                  <a:lnTo>
                    <a:pt x="32" y="163"/>
                  </a:lnTo>
                  <a:lnTo>
                    <a:pt x="44" y="178"/>
                  </a:lnTo>
                  <a:lnTo>
                    <a:pt x="59" y="144"/>
                  </a:lnTo>
                  <a:lnTo>
                    <a:pt x="74" y="153"/>
                  </a:lnTo>
                  <a:lnTo>
                    <a:pt x="81" y="164"/>
                  </a:lnTo>
                  <a:lnTo>
                    <a:pt x="102" y="161"/>
                  </a:lnTo>
                  <a:lnTo>
                    <a:pt x="106" y="154"/>
                  </a:lnTo>
                  <a:lnTo>
                    <a:pt x="116" y="163"/>
                  </a:lnTo>
                  <a:lnTo>
                    <a:pt x="128" y="158"/>
                  </a:lnTo>
                  <a:lnTo>
                    <a:pt x="144" y="164"/>
                  </a:lnTo>
                  <a:lnTo>
                    <a:pt x="157" y="162"/>
                  </a:lnTo>
                  <a:lnTo>
                    <a:pt x="182" y="175"/>
                  </a:lnTo>
                  <a:lnTo>
                    <a:pt x="201" y="199"/>
                  </a:lnTo>
                  <a:lnTo>
                    <a:pt x="223" y="216"/>
                  </a:lnTo>
                  <a:lnTo>
                    <a:pt x="234" y="234"/>
                  </a:lnTo>
                  <a:lnTo>
                    <a:pt x="254" y="252"/>
                  </a:lnTo>
                  <a:lnTo>
                    <a:pt x="283" y="234"/>
                  </a:lnTo>
                  <a:lnTo>
                    <a:pt x="256" y="217"/>
                  </a:lnTo>
                  <a:lnTo>
                    <a:pt x="249" y="200"/>
                  </a:lnTo>
                  <a:lnTo>
                    <a:pt x="241" y="197"/>
                  </a:lnTo>
                  <a:lnTo>
                    <a:pt x="236" y="188"/>
                  </a:lnTo>
                  <a:lnTo>
                    <a:pt x="225" y="185"/>
                  </a:lnTo>
                  <a:lnTo>
                    <a:pt x="207" y="157"/>
                  </a:lnTo>
                  <a:lnTo>
                    <a:pt x="185" y="150"/>
                  </a:lnTo>
                  <a:lnTo>
                    <a:pt x="174" y="139"/>
                  </a:lnTo>
                  <a:lnTo>
                    <a:pt x="160" y="141"/>
                  </a:lnTo>
                  <a:lnTo>
                    <a:pt x="153" y="129"/>
                  </a:lnTo>
                  <a:lnTo>
                    <a:pt x="153" y="120"/>
                  </a:lnTo>
                  <a:lnTo>
                    <a:pt x="147" y="116"/>
                  </a:lnTo>
                  <a:lnTo>
                    <a:pt x="142" y="119"/>
                  </a:lnTo>
                  <a:lnTo>
                    <a:pt x="145" y="130"/>
                  </a:lnTo>
                  <a:lnTo>
                    <a:pt x="139" y="129"/>
                  </a:lnTo>
                  <a:lnTo>
                    <a:pt x="134" y="113"/>
                  </a:lnTo>
                  <a:lnTo>
                    <a:pt x="128" y="110"/>
                  </a:lnTo>
                  <a:lnTo>
                    <a:pt x="118" y="93"/>
                  </a:lnTo>
                  <a:lnTo>
                    <a:pt x="102" y="24"/>
                  </a:lnTo>
                  <a:lnTo>
                    <a:pt x="86"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2" name="Freeform 1466"/>
            <p:cNvSpPr>
              <a:spLocks/>
            </p:cNvSpPr>
            <p:nvPr/>
          </p:nvSpPr>
          <p:spPr bwMode="auto">
            <a:xfrm>
              <a:off x="5508869" y="4110059"/>
              <a:ext cx="33376" cy="42479"/>
            </a:xfrm>
            <a:custGeom>
              <a:avLst/>
              <a:gdLst>
                <a:gd name="T0" fmla="*/ 2147483647 w 65"/>
                <a:gd name="T1" fmla="*/ 0 h 82"/>
                <a:gd name="T2" fmla="*/ 2147483647 w 65"/>
                <a:gd name="T3" fmla="*/ 2147483647 h 82"/>
                <a:gd name="T4" fmla="*/ 2147483647 w 65"/>
                <a:gd name="T5" fmla="*/ 2147483647 h 82"/>
                <a:gd name="T6" fmla="*/ 2147483647 w 65"/>
                <a:gd name="T7" fmla="*/ 2147483647 h 82"/>
                <a:gd name="T8" fmla="*/ 0 w 65"/>
                <a:gd name="T9" fmla="*/ 2147483647 h 82"/>
                <a:gd name="T10" fmla="*/ 2147483647 w 65"/>
                <a:gd name="T11" fmla="*/ 2147483647 h 82"/>
                <a:gd name="T12" fmla="*/ 2147483647 w 65"/>
                <a:gd name="T13" fmla="*/ 2147483647 h 82"/>
                <a:gd name="T14" fmla="*/ 2147483647 w 65"/>
                <a:gd name="T15" fmla="*/ 2147483647 h 82"/>
                <a:gd name="T16" fmla="*/ 2147483647 w 65"/>
                <a:gd name="T17" fmla="*/ 2147483647 h 82"/>
                <a:gd name="T18" fmla="*/ 2147483647 w 65"/>
                <a:gd name="T19" fmla="*/ 2147483647 h 82"/>
                <a:gd name="T20" fmla="*/ 2147483647 w 65"/>
                <a:gd name="T21" fmla="*/ 2147483647 h 82"/>
                <a:gd name="T22" fmla="*/ 2147483647 w 65"/>
                <a:gd name="T23" fmla="*/ 2147483647 h 82"/>
                <a:gd name="T24" fmla="*/ 2147483647 w 65"/>
                <a:gd name="T25" fmla="*/ 2147483647 h 82"/>
                <a:gd name="T26" fmla="*/ 2147483647 w 65"/>
                <a:gd name="T27" fmla="*/ 2147483647 h 82"/>
                <a:gd name="T28" fmla="*/ 2147483647 w 65"/>
                <a:gd name="T29" fmla="*/ 2147483647 h 82"/>
                <a:gd name="T30" fmla="*/ 2147483647 w 65"/>
                <a:gd name="T31" fmla="*/ 2147483647 h 82"/>
                <a:gd name="T32" fmla="*/ 2147483647 w 65"/>
                <a:gd name="T33" fmla="*/ 2147483647 h 82"/>
                <a:gd name="T34" fmla="*/ 2147483647 w 65"/>
                <a:gd name="T35" fmla="*/ 0 h 8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2"/>
                <a:gd name="T56" fmla="*/ 65 w 65"/>
                <a:gd name="T57" fmla="*/ 82 h 8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2">
                  <a:moveTo>
                    <a:pt x="51" y="0"/>
                  </a:moveTo>
                  <a:lnTo>
                    <a:pt x="22" y="18"/>
                  </a:lnTo>
                  <a:lnTo>
                    <a:pt x="17" y="22"/>
                  </a:lnTo>
                  <a:lnTo>
                    <a:pt x="11" y="49"/>
                  </a:lnTo>
                  <a:lnTo>
                    <a:pt x="0" y="68"/>
                  </a:lnTo>
                  <a:lnTo>
                    <a:pt x="6" y="81"/>
                  </a:lnTo>
                  <a:lnTo>
                    <a:pt x="23" y="81"/>
                  </a:lnTo>
                  <a:lnTo>
                    <a:pt x="35" y="75"/>
                  </a:lnTo>
                  <a:lnTo>
                    <a:pt x="46" y="82"/>
                  </a:lnTo>
                  <a:lnTo>
                    <a:pt x="60" y="58"/>
                  </a:lnTo>
                  <a:lnTo>
                    <a:pt x="55" y="54"/>
                  </a:lnTo>
                  <a:lnTo>
                    <a:pt x="34" y="59"/>
                  </a:lnTo>
                  <a:lnTo>
                    <a:pt x="29" y="55"/>
                  </a:lnTo>
                  <a:lnTo>
                    <a:pt x="36" y="55"/>
                  </a:lnTo>
                  <a:lnTo>
                    <a:pt x="41" y="46"/>
                  </a:lnTo>
                  <a:lnTo>
                    <a:pt x="65" y="34"/>
                  </a:lnTo>
                  <a:lnTo>
                    <a:pt x="64" y="17"/>
                  </a:lnTo>
                  <a:lnTo>
                    <a:pt x="51"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3" name="Freeform 1467"/>
            <p:cNvSpPr>
              <a:spLocks/>
            </p:cNvSpPr>
            <p:nvPr/>
          </p:nvSpPr>
          <p:spPr bwMode="auto">
            <a:xfrm>
              <a:off x="4671423" y="4088820"/>
              <a:ext cx="251841" cy="206327"/>
            </a:xfrm>
            <a:custGeom>
              <a:avLst/>
              <a:gdLst>
                <a:gd name="T0" fmla="*/ 2147483647 w 504"/>
                <a:gd name="T1" fmla="*/ 2147483647 h 418"/>
                <a:gd name="T2" fmla="*/ 2147483647 w 504"/>
                <a:gd name="T3" fmla="*/ 2147483647 h 418"/>
                <a:gd name="T4" fmla="*/ 2147483647 w 504"/>
                <a:gd name="T5" fmla="*/ 2147483647 h 418"/>
                <a:gd name="T6" fmla="*/ 2147483647 w 504"/>
                <a:gd name="T7" fmla="*/ 2147483647 h 418"/>
                <a:gd name="T8" fmla="*/ 2147483647 w 504"/>
                <a:gd name="T9" fmla="*/ 2147483647 h 418"/>
                <a:gd name="T10" fmla="*/ 2147483647 w 504"/>
                <a:gd name="T11" fmla="*/ 2147483647 h 418"/>
                <a:gd name="T12" fmla="*/ 2147483647 w 504"/>
                <a:gd name="T13" fmla="*/ 2147483647 h 418"/>
                <a:gd name="T14" fmla="*/ 2147483647 w 504"/>
                <a:gd name="T15" fmla="*/ 2147483647 h 418"/>
                <a:gd name="T16" fmla="*/ 2147483647 w 504"/>
                <a:gd name="T17" fmla="*/ 2147483647 h 418"/>
                <a:gd name="T18" fmla="*/ 2147483647 w 504"/>
                <a:gd name="T19" fmla="*/ 2147483647 h 418"/>
                <a:gd name="T20" fmla="*/ 2147483647 w 504"/>
                <a:gd name="T21" fmla="*/ 2147483647 h 418"/>
                <a:gd name="T22" fmla="*/ 2147483647 w 504"/>
                <a:gd name="T23" fmla="*/ 2147483647 h 418"/>
                <a:gd name="T24" fmla="*/ 2147483647 w 504"/>
                <a:gd name="T25" fmla="*/ 2147483647 h 418"/>
                <a:gd name="T26" fmla="*/ 2147483647 w 504"/>
                <a:gd name="T27" fmla="*/ 2147483647 h 418"/>
                <a:gd name="T28" fmla="*/ 2147483647 w 504"/>
                <a:gd name="T29" fmla="*/ 2147483647 h 418"/>
                <a:gd name="T30" fmla="*/ 2147483647 w 504"/>
                <a:gd name="T31" fmla="*/ 2147483647 h 418"/>
                <a:gd name="T32" fmla="*/ 2147483647 w 504"/>
                <a:gd name="T33" fmla="*/ 2147483647 h 418"/>
                <a:gd name="T34" fmla="*/ 2147483647 w 504"/>
                <a:gd name="T35" fmla="*/ 2147483647 h 418"/>
                <a:gd name="T36" fmla="*/ 2147483647 w 504"/>
                <a:gd name="T37" fmla="*/ 0 h 418"/>
                <a:gd name="T38" fmla="*/ 2147483647 w 504"/>
                <a:gd name="T39" fmla="*/ 2147483647 h 418"/>
                <a:gd name="T40" fmla="*/ 2147483647 w 504"/>
                <a:gd name="T41" fmla="*/ 2147483647 h 418"/>
                <a:gd name="T42" fmla="*/ 2147483647 w 504"/>
                <a:gd name="T43" fmla="*/ 2147483647 h 418"/>
                <a:gd name="T44" fmla="*/ 2147483647 w 504"/>
                <a:gd name="T45" fmla="*/ 2147483647 h 418"/>
                <a:gd name="T46" fmla="*/ 2147483647 w 504"/>
                <a:gd name="T47" fmla="*/ 2147483647 h 418"/>
                <a:gd name="T48" fmla="*/ 2147483647 w 504"/>
                <a:gd name="T49" fmla="*/ 2147483647 h 418"/>
                <a:gd name="T50" fmla="*/ 2147483647 w 504"/>
                <a:gd name="T51" fmla="*/ 2147483647 h 418"/>
                <a:gd name="T52" fmla="*/ 2147483647 w 504"/>
                <a:gd name="T53" fmla="*/ 2147483647 h 418"/>
                <a:gd name="T54" fmla="*/ 2147483647 w 504"/>
                <a:gd name="T55" fmla="*/ 2147483647 h 418"/>
                <a:gd name="T56" fmla="*/ 2147483647 w 504"/>
                <a:gd name="T57" fmla="*/ 2147483647 h 418"/>
                <a:gd name="T58" fmla="*/ 2147483647 w 504"/>
                <a:gd name="T59" fmla="*/ 2147483647 h 418"/>
                <a:gd name="T60" fmla="*/ 2147483647 w 504"/>
                <a:gd name="T61" fmla="*/ 2147483647 h 418"/>
                <a:gd name="T62" fmla="*/ 2147483647 w 504"/>
                <a:gd name="T63" fmla="*/ 2147483647 h 418"/>
                <a:gd name="T64" fmla="*/ 2147483647 w 504"/>
                <a:gd name="T65" fmla="*/ 2147483647 h 418"/>
                <a:gd name="T66" fmla="*/ 0 w 504"/>
                <a:gd name="T67" fmla="*/ 2147483647 h 4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04"/>
                <a:gd name="T103" fmla="*/ 0 h 418"/>
                <a:gd name="T104" fmla="*/ 504 w 504"/>
                <a:gd name="T105" fmla="*/ 418 h 41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04" h="418">
                  <a:moveTo>
                    <a:pt x="5" y="328"/>
                  </a:moveTo>
                  <a:lnTo>
                    <a:pt x="68" y="327"/>
                  </a:lnTo>
                  <a:lnTo>
                    <a:pt x="91" y="337"/>
                  </a:lnTo>
                  <a:lnTo>
                    <a:pt x="99" y="349"/>
                  </a:lnTo>
                  <a:lnTo>
                    <a:pt x="110" y="365"/>
                  </a:lnTo>
                  <a:lnTo>
                    <a:pt x="118" y="367"/>
                  </a:lnTo>
                  <a:lnTo>
                    <a:pt x="114" y="369"/>
                  </a:lnTo>
                  <a:lnTo>
                    <a:pt x="118" y="393"/>
                  </a:lnTo>
                  <a:lnTo>
                    <a:pt x="132" y="409"/>
                  </a:lnTo>
                  <a:lnTo>
                    <a:pt x="144" y="412"/>
                  </a:lnTo>
                  <a:lnTo>
                    <a:pt x="149" y="411"/>
                  </a:lnTo>
                  <a:lnTo>
                    <a:pt x="151" y="418"/>
                  </a:lnTo>
                  <a:lnTo>
                    <a:pt x="165" y="411"/>
                  </a:lnTo>
                  <a:lnTo>
                    <a:pt x="177" y="411"/>
                  </a:lnTo>
                  <a:lnTo>
                    <a:pt x="189" y="399"/>
                  </a:lnTo>
                  <a:lnTo>
                    <a:pt x="208" y="407"/>
                  </a:lnTo>
                  <a:lnTo>
                    <a:pt x="235" y="406"/>
                  </a:lnTo>
                  <a:lnTo>
                    <a:pt x="239" y="390"/>
                  </a:lnTo>
                  <a:lnTo>
                    <a:pt x="246" y="396"/>
                  </a:lnTo>
                  <a:lnTo>
                    <a:pt x="261" y="371"/>
                  </a:lnTo>
                  <a:lnTo>
                    <a:pt x="264" y="348"/>
                  </a:lnTo>
                  <a:lnTo>
                    <a:pt x="278" y="327"/>
                  </a:lnTo>
                  <a:lnTo>
                    <a:pt x="291" y="317"/>
                  </a:lnTo>
                  <a:lnTo>
                    <a:pt x="295" y="305"/>
                  </a:lnTo>
                  <a:lnTo>
                    <a:pt x="338" y="301"/>
                  </a:lnTo>
                  <a:lnTo>
                    <a:pt x="359" y="321"/>
                  </a:lnTo>
                  <a:lnTo>
                    <a:pt x="375" y="319"/>
                  </a:lnTo>
                  <a:lnTo>
                    <a:pt x="402" y="265"/>
                  </a:lnTo>
                  <a:lnTo>
                    <a:pt x="412" y="235"/>
                  </a:lnTo>
                  <a:lnTo>
                    <a:pt x="433" y="216"/>
                  </a:lnTo>
                  <a:lnTo>
                    <a:pt x="443" y="171"/>
                  </a:lnTo>
                  <a:lnTo>
                    <a:pt x="462" y="125"/>
                  </a:lnTo>
                  <a:lnTo>
                    <a:pt x="472" y="113"/>
                  </a:lnTo>
                  <a:lnTo>
                    <a:pt x="504" y="95"/>
                  </a:lnTo>
                  <a:lnTo>
                    <a:pt x="503" y="70"/>
                  </a:lnTo>
                  <a:lnTo>
                    <a:pt x="490" y="58"/>
                  </a:lnTo>
                  <a:lnTo>
                    <a:pt x="490" y="30"/>
                  </a:lnTo>
                  <a:lnTo>
                    <a:pt x="465" y="0"/>
                  </a:lnTo>
                  <a:lnTo>
                    <a:pt x="450" y="0"/>
                  </a:lnTo>
                  <a:lnTo>
                    <a:pt x="443" y="12"/>
                  </a:lnTo>
                  <a:lnTo>
                    <a:pt x="433" y="13"/>
                  </a:lnTo>
                  <a:lnTo>
                    <a:pt x="415" y="29"/>
                  </a:lnTo>
                  <a:lnTo>
                    <a:pt x="384" y="19"/>
                  </a:lnTo>
                  <a:lnTo>
                    <a:pt x="327" y="23"/>
                  </a:lnTo>
                  <a:lnTo>
                    <a:pt x="295" y="45"/>
                  </a:lnTo>
                  <a:lnTo>
                    <a:pt x="285" y="46"/>
                  </a:lnTo>
                  <a:lnTo>
                    <a:pt x="257" y="41"/>
                  </a:lnTo>
                  <a:lnTo>
                    <a:pt x="225" y="23"/>
                  </a:lnTo>
                  <a:lnTo>
                    <a:pt x="208" y="25"/>
                  </a:lnTo>
                  <a:lnTo>
                    <a:pt x="189" y="38"/>
                  </a:lnTo>
                  <a:lnTo>
                    <a:pt x="182" y="38"/>
                  </a:lnTo>
                  <a:lnTo>
                    <a:pt x="156" y="15"/>
                  </a:lnTo>
                  <a:lnTo>
                    <a:pt x="126" y="1"/>
                  </a:lnTo>
                  <a:lnTo>
                    <a:pt x="90" y="3"/>
                  </a:lnTo>
                  <a:lnTo>
                    <a:pt x="62" y="17"/>
                  </a:lnTo>
                  <a:lnTo>
                    <a:pt x="53" y="45"/>
                  </a:lnTo>
                  <a:lnTo>
                    <a:pt x="38" y="60"/>
                  </a:lnTo>
                  <a:lnTo>
                    <a:pt x="38" y="93"/>
                  </a:lnTo>
                  <a:lnTo>
                    <a:pt x="34" y="106"/>
                  </a:lnTo>
                  <a:lnTo>
                    <a:pt x="43" y="121"/>
                  </a:lnTo>
                  <a:lnTo>
                    <a:pt x="46" y="146"/>
                  </a:lnTo>
                  <a:lnTo>
                    <a:pt x="37" y="154"/>
                  </a:lnTo>
                  <a:lnTo>
                    <a:pt x="41" y="164"/>
                  </a:lnTo>
                  <a:lnTo>
                    <a:pt x="38" y="171"/>
                  </a:lnTo>
                  <a:lnTo>
                    <a:pt x="20" y="187"/>
                  </a:lnTo>
                  <a:lnTo>
                    <a:pt x="18" y="207"/>
                  </a:lnTo>
                  <a:lnTo>
                    <a:pt x="5" y="231"/>
                  </a:lnTo>
                  <a:lnTo>
                    <a:pt x="0" y="295"/>
                  </a:lnTo>
                  <a:lnTo>
                    <a:pt x="5" y="32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4" name="Freeform 1468"/>
            <p:cNvSpPr>
              <a:spLocks/>
            </p:cNvSpPr>
            <p:nvPr/>
          </p:nvSpPr>
          <p:spPr bwMode="auto">
            <a:xfrm>
              <a:off x="4792792" y="4102474"/>
              <a:ext cx="166883" cy="247289"/>
            </a:xfrm>
            <a:custGeom>
              <a:avLst/>
              <a:gdLst>
                <a:gd name="T0" fmla="*/ 2147483647 w 330"/>
                <a:gd name="T1" fmla="*/ 2147483647 h 499"/>
                <a:gd name="T2" fmla="*/ 2147483647 w 330"/>
                <a:gd name="T3" fmla="*/ 2147483647 h 499"/>
                <a:gd name="T4" fmla="*/ 2147483647 w 330"/>
                <a:gd name="T5" fmla="*/ 2147483647 h 499"/>
                <a:gd name="T6" fmla="*/ 2147483647 w 330"/>
                <a:gd name="T7" fmla="*/ 2147483647 h 499"/>
                <a:gd name="T8" fmla="*/ 2147483647 w 330"/>
                <a:gd name="T9" fmla="*/ 2147483647 h 499"/>
                <a:gd name="T10" fmla="*/ 2147483647 w 330"/>
                <a:gd name="T11" fmla="*/ 2147483647 h 499"/>
                <a:gd name="T12" fmla="*/ 2147483647 w 330"/>
                <a:gd name="T13" fmla="*/ 2147483647 h 499"/>
                <a:gd name="T14" fmla="*/ 2147483647 w 330"/>
                <a:gd name="T15" fmla="*/ 2147483647 h 499"/>
                <a:gd name="T16" fmla="*/ 2147483647 w 330"/>
                <a:gd name="T17" fmla="*/ 2147483647 h 499"/>
                <a:gd name="T18" fmla="*/ 2147483647 w 330"/>
                <a:gd name="T19" fmla="*/ 2147483647 h 499"/>
                <a:gd name="T20" fmla="*/ 2147483647 w 330"/>
                <a:gd name="T21" fmla="*/ 2147483647 h 499"/>
                <a:gd name="T22" fmla="*/ 2147483647 w 330"/>
                <a:gd name="T23" fmla="*/ 2147483647 h 499"/>
                <a:gd name="T24" fmla="*/ 2147483647 w 330"/>
                <a:gd name="T25" fmla="*/ 2147483647 h 499"/>
                <a:gd name="T26" fmla="*/ 2147483647 w 330"/>
                <a:gd name="T27" fmla="*/ 2147483647 h 499"/>
                <a:gd name="T28" fmla="*/ 2147483647 w 330"/>
                <a:gd name="T29" fmla="*/ 2147483647 h 499"/>
                <a:gd name="T30" fmla="*/ 2147483647 w 330"/>
                <a:gd name="T31" fmla="*/ 2147483647 h 499"/>
                <a:gd name="T32" fmla="*/ 2147483647 w 330"/>
                <a:gd name="T33" fmla="*/ 2147483647 h 499"/>
                <a:gd name="T34" fmla="*/ 2147483647 w 330"/>
                <a:gd name="T35" fmla="*/ 2147483647 h 499"/>
                <a:gd name="T36" fmla="*/ 2147483647 w 330"/>
                <a:gd name="T37" fmla="*/ 2147483647 h 499"/>
                <a:gd name="T38" fmla="*/ 2147483647 w 330"/>
                <a:gd name="T39" fmla="*/ 2147483647 h 499"/>
                <a:gd name="T40" fmla="*/ 2147483647 w 330"/>
                <a:gd name="T41" fmla="*/ 2147483647 h 499"/>
                <a:gd name="T42" fmla="*/ 2147483647 w 330"/>
                <a:gd name="T43" fmla="*/ 2147483647 h 499"/>
                <a:gd name="T44" fmla="*/ 2147483647 w 330"/>
                <a:gd name="T45" fmla="*/ 2147483647 h 499"/>
                <a:gd name="T46" fmla="*/ 2147483647 w 330"/>
                <a:gd name="T47" fmla="*/ 2147483647 h 499"/>
                <a:gd name="T48" fmla="*/ 2147483647 w 330"/>
                <a:gd name="T49" fmla="*/ 2147483647 h 499"/>
                <a:gd name="T50" fmla="*/ 2147483647 w 330"/>
                <a:gd name="T51" fmla="*/ 2147483647 h 499"/>
                <a:gd name="T52" fmla="*/ 2147483647 w 330"/>
                <a:gd name="T53" fmla="*/ 2147483647 h 499"/>
                <a:gd name="T54" fmla="*/ 2147483647 w 330"/>
                <a:gd name="T55" fmla="*/ 0 h 499"/>
                <a:gd name="T56" fmla="*/ 2147483647 w 330"/>
                <a:gd name="T57" fmla="*/ 0 h 499"/>
                <a:gd name="T58" fmla="*/ 2147483647 w 330"/>
                <a:gd name="T59" fmla="*/ 2147483647 h 499"/>
                <a:gd name="T60" fmla="*/ 2147483647 w 330"/>
                <a:gd name="T61" fmla="*/ 2147483647 h 499"/>
                <a:gd name="T62" fmla="*/ 2147483647 w 330"/>
                <a:gd name="T63" fmla="*/ 2147483647 h 499"/>
                <a:gd name="T64" fmla="*/ 2147483647 w 330"/>
                <a:gd name="T65" fmla="*/ 2147483647 h 499"/>
                <a:gd name="T66" fmla="*/ 2147483647 w 330"/>
                <a:gd name="T67" fmla="*/ 2147483647 h 499"/>
                <a:gd name="T68" fmla="*/ 2147483647 w 330"/>
                <a:gd name="T69" fmla="*/ 2147483647 h 499"/>
                <a:gd name="T70" fmla="*/ 2147483647 w 330"/>
                <a:gd name="T71" fmla="*/ 2147483647 h 499"/>
                <a:gd name="T72" fmla="*/ 2147483647 w 330"/>
                <a:gd name="T73" fmla="*/ 2147483647 h 499"/>
                <a:gd name="T74" fmla="*/ 2147483647 w 330"/>
                <a:gd name="T75" fmla="*/ 2147483647 h 499"/>
                <a:gd name="T76" fmla="*/ 2147483647 w 330"/>
                <a:gd name="T77" fmla="*/ 2147483647 h 499"/>
                <a:gd name="T78" fmla="*/ 2147483647 w 330"/>
                <a:gd name="T79" fmla="*/ 2147483647 h 499"/>
                <a:gd name="T80" fmla="*/ 2147483647 w 330"/>
                <a:gd name="T81" fmla="*/ 2147483647 h 499"/>
                <a:gd name="T82" fmla="*/ 2147483647 w 330"/>
                <a:gd name="T83" fmla="*/ 2147483647 h 499"/>
                <a:gd name="T84" fmla="*/ 2147483647 w 330"/>
                <a:gd name="T85" fmla="*/ 2147483647 h 499"/>
                <a:gd name="T86" fmla="*/ 2147483647 w 330"/>
                <a:gd name="T87" fmla="*/ 2147483647 h 499"/>
                <a:gd name="T88" fmla="*/ 2147483647 w 330"/>
                <a:gd name="T89" fmla="*/ 2147483647 h 499"/>
                <a:gd name="T90" fmla="*/ 2147483647 w 330"/>
                <a:gd name="T91" fmla="*/ 2147483647 h 499"/>
                <a:gd name="T92" fmla="*/ 0 w 330"/>
                <a:gd name="T93" fmla="*/ 2147483647 h 499"/>
                <a:gd name="T94" fmla="*/ 2147483647 w 330"/>
                <a:gd name="T95" fmla="*/ 2147483647 h 499"/>
                <a:gd name="T96" fmla="*/ 2147483647 w 330"/>
                <a:gd name="T97" fmla="*/ 2147483647 h 499"/>
                <a:gd name="T98" fmla="*/ 2147483647 w 330"/>
                <a:gd name="T99" fmla="*/ 2147483647 h 499"/>
                <a:gd name="T100" fmla="*/ 2147483647 w 330"/>
                <a:gd name="T101" fmla="*/ 2147483647 h 499"/>
                <a:gd name="T102" fmla="*/ 2147483647 w 330"/>
                <a:gd name="T103" fmla="*/ 2147483647 h 499"/>
                <a:gd name="T104" fmla="*/ 2147483647 w 330"/>
                <a:gd name="T105" fmla="*/ 2147483647 h 499"/>
                <a:gd name="T106" fmla="*/ 2147483647 w 330"/>
                <a:gd name="T107" fmla="*/ 2147483647 h 499"/>
                <a:gd name="T108" fmla="*/ 2147483647 w 330"/>
                <a:gd name="T109" fmla="*/ 2147483647 h 499"/>
                <a:gd name="T110" fmla="*/ 2147483647 w 330"/>
                <a:gd name="T111" fmla="*/ 2147483647 h 499"/>
                <a:gd name="T112" fmla="*/ 2147483647 w 330"/>
                <a:gd name="T113" fmla="*/ 2147483647 h 49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30"/>
                <a:gd name="T172" fmla="*/ 0 h 499"/>
                <a:gd name="T173" fmla="*/ 330 w 330"/>
                <a:gd name="T174" fmla="*/ 499 h 49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30" h="499">
                  <a:moveTo>
                    <a:pt x="123" y="472"/>
                  </a:moveTo>
                  <a:lnTo>
                    <a:pt x="161" y="469"/>
                  </a:lnTo>
                  <a:lnTo>
                    <a:pt x="208" y="474"/>
                  </a:lnTo>
                  <a:lnTo>
                    <a:pt x="267" y="474"/>
                  </a:lnTo>
                  <a:lnTo>
                    <a:pt x="306" y="485"/>
                  </a:lnTo>
                  <a:lnTo>
                    <a:pt x="324" y="499"/>
                  </a:lnTo>
                  <a:lnTo>
                    <a:pt x="330" y="489"/>
                  </a:lnTo>
                  <a:lnTo>
                    <a:pt x="330" y="446"/>
                  </a:lnTo>
                  <a:lnTo>
                    <a:pt x="324" y="446"/>
                  </a:lnTo>
                  <a:lnTo>
                    <a:pt x="298" y="421"/>
                  </a:lnTo>
                  <a:lnTo>
                    <a:pt x="263" y="362"/>
                  </a:lnTo>
                  <a:lnTo>
                    <a:pt x="261" y="314"/>
                  </a:lnTo>
                  <a:lnTo>
                    <a:pt x="277" y="294"/>
                  </a:lnTo>
                  <a:lnTo>
                    <a:pt x="298" y="250"/>
                  </a:lnTo>
                  <a:lnTo>
                    <a:pt x="283" y="195"/>
                  </a:lnTo>
                  <a:lnTo>
                    <a:pt x="275" y="186"/>
                  </a:lnTo>
                  <a:lnTo>
                    <a:pt x="253" y="177"/>
                  </a:lnTo>
                  <a:lnTo>
                    <a:pt x="243" y="157"/>
                  </a:lnTo>
                  <a:lnTo>
                    <a:pt x="244" y="145"/>
                  </a:lnTo>
                  <a:lnTo>
                    <a:pt x="250" y="139"/>
                  </a:lnTo>
                  <a:lnTo>
                    <a:pt x="292" y="141"/>
                  </a:lnTo>
                  <a:lnTo>
                    <a:pt x="296" y="137"/>
                  </a:lnTo>
                  <a:lnTo>
                    <a:pt x="294" y="125"/>
                  </a:lnTo>
                  <a:lnTo>
                    <a:pt x="275" y="93"/>
                  </a:lnTo>
                  <a:lnTo>
                    <a:pt x="279" y="53"/>
                  </a:lnTo>
                  <a:lnTo>
                    <a:pt x="265" y="16"/>
                  </a:lnTo>
                  <a:lnTo>
                    <a:pt x="257" y="10"/>
                  </a:lnTo>
                  <a:lnTo>
                    <a:pt x="254" y="0"/>
                  </a:lnTo>
                  <a:lnTo>
                    <a:pt x="244" y="0"/>
                  </a:lnTo>
                  <a:lnTo>
                    <a:pt x="244" y="28"/>
                  </a:lnTo>
                  <a:lnTo>
                    <a:pt x="257" y="40"/>
                  </a:lnTo>
                  <a:lnTo>
                    <a:pt x="258" y="65"/>
                  </a:lnTo>
                  <a:lnTo>
                    <a:pt x="226" y="83"/>
                  </a:lnTo>
                  <a:lnTo>
                    <a:pt x="216" y="95"/>
                  </a:lnTo>
                  <a:lnTo>
                    <a:pt x="197" y="141"/>
                  </a:lnTo>
                  <a:lnTo>
                    <a:pt x="187" y="186"/>
                  </a:lnTo>
                  <a:lnTo>
                    <a:pt x="166" y="205"/>
                  </a:lnTo>
                  <a:lnTo>
                    <a:pt x="156" y="235"/>
                  </a:lnTo>
                  <a:lnTo>
                    <a:pt x="129" y="289"/>
                  </a:lnTo>
                  <a:lnTo>
                    <a:pt x="113" y="291"/>
                  </a:lnTo>
                  <a:lnTo>
                    <a:pt x="92" y="271"/>
                  </a:lnTo>
                  <a:lnTo>
                    <a:pt x="49" y="275"/>
                  </a:lnTo>
                  <a:lnTo>
                    <a:pt x="45" y="287"/>
                  </a:lnTo>
                  <a:lnTo>
                    <a:pt x="32" y="297"/>
                  </a:lnTo>
                  <a:lnTo>
                    <a:pt x="18" y="318"/>
                  </a:lnTo>
                  <a:lnTo>
                    <a:pt x="15" y="341"/>
                  </a:lnTo>
                  <a:lnTo>
                    <a:pt x="0" y="366"/>
                  </a:lnTo>
                  <a:lnTo>
                    <a:pt x="5" y="375"/>
                  </a:lnTo>
                  <a:lnTo>
                    <a:pt x="18" y="374"/>
                  </a:lnTo>
                  <a:lnTo>
                    <a:pt x="25" y="393"/>
                  </a:lnTo>
                  <a:lnTo>
                    <a:pt x="41" y="399"/>
                  </a:lnTo>
                  <a:lnTo>
                    <a:pt x="53" y="397"/>
                  </a:lnTo>
                  <a:lnTo>
                    <a:pt x="49" y="410"/>
                  </a:lnTo>
                  <a:lnTo>
                    <a:pt x="54" y="416"/>
                  </a:lnTo>
                  <a:lnTo>
                    <a:pt x="64" y="430"/>
                  </a:lnTo>
                  <a:lnTo>
                    <a:pt x="55" y="475"/>
                  </a:lnTo>
                  <a:lnTo>
                    <a:pt x="123" y="47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5" name="Freeform 1469"/>
            <p:cNvSpPr>
              <a:spLocks/>
            </p:cNvSpPr>
            <p:nvPr/>
          </p:nvSpPr>
          <p:spPr bwMode="auto">
            <a:xfrm>
              <a:off x="5237305" y="4405897"/>
              <a:ext cx="40963" cy="36411"/>
            </a:xfrm>
            <a:custGeom>
              <a:avLst/>
              <a:gdLst>
                <a:gd name="T0" fmla="*/ 2147483647 w 81"/>
                <a:gd name="T1" fmla="*/ 0 h 75"/>
                <a:gd name="T2" fmla="*/ 2147483647 w 81"/>
                <a:gd name="T3" fmla="*/ 2147483647 h 75"/>
                <a:gd name="T4" fmla="*/ 2147483647 w 81"/>
                <a:gd name="T5" fmla="*/ 2147483647 h 75"/>
                <a:gd name="T6" fmla="*/ 2147483647 w 81"/>
                <a:gd name="T7" fmla="*/ 2147483647 h 75"/>
                <a:gd name="T8" fmla="*/ 2147483647 w 81"/>
                <a:gd name="T9" fmla="*/ 2147483647 h 75"/>
                <a:gd name="T10" fmla="*/ 0 w 81"/>
                <a:gd name="T11" fmla="*/ 2147483647 h 75"/>
                <a:gd name="T12" fmla="*/ 2147483647 w 81"/>
                <a:gd name="T13" fmla="*/ 2147483647 h 75"/>
                <a:gd name="T14" fmla="*/ 2147483647 w 81"/>
                <a:gd name="T15" fmla="*/ 2147483647 h 75"/>
                <a:gd name="T16" fmla="*/ 2147483647 w 81"/>
                <a:gd name="T17" fmla="*/ 2147483647 h 75"/>
                <a:gd name="T18" fmla="*/ 2147483647 w 81"/>
                <a:gd name="T19" fmla="*/ 2147483647 h 75"/>
                <a:gd name="T20" fmla="*/ 2147483647 w 81"/>
                <a:gd name="T21" fmla="*/ 2147483647 h 75"/>
                <a:gd name="T22" fmla="*/ 2147483647 w 81"/>
                <a:gd name="T23" fmla="*/ 2147483647 h 75"/>
                <a:gd name="T24" fmla="*/ 2147483647 w 81"/>
                <a:gd name="T25" fmla="*/ 2147483647 h 75"/>
                <a:gd name="T26" fmla="*/ 2147483647 w 81"/>
                <a:gd name="T27" fmla="*/ 2147483647 h 75"/>
                <a:gd name="T28" fmla="*/ 2147483647 w 81"/>
                <a:gd name="T29" fmla="*/ 2147483647 h 75"/>
                <a:gd name="T30" fmla="*/ 2147483647 w 81"/>
                <a:gd name="T31" fmla="*/ 0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
                <a:gd name="T49" fmla="*/ 0 h 75"/>
                <a:gd name="T50" fmla="*/ 81 w 81"/>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 h="75">
                  <a:moveTo>
                    <a:pt x="62" y="0"/>
                  </a:moveTo>
                  <a:lnTo>
                    <a:pt x="52" y="4"/>
                  </a:lnTo>
                  <a:lnTo>
                    <a:pt x="45" y="16"/>
                  </a:lnTo>
                  <a:lnTo>
                    <a:pt x="29" y="12"/>
                  </a:lnTo>
                  <a:lnTo>
                    <a:pt x="11" y="40"/>
                  </a:lnTo>
                  <a:lnTo>
                    <a:pt x="0" y="58"/>
                  </a:lnTo>
                  <a:lnTo>
                    <a:pt x="5" y="72"/>
                  </a:lnTo>
                  <a:lnTo>
                    <a:pt x="9" y="62"/>
                  </a:lnTo>
                  <a:lnTo>
                    <a:pt x="14" y="63"/>
                  </a:lnTo>
                  <a:lnTo>
                    <a:pt x="22" y="75"/>
                  </a:lnTo>
                  <a:lnTo>
                    <a:pt x="37" y="72"/>
                  </a:lnTo>
                  <a:lnTo>
                    <a:pt x="43" y="58"/>
                  </a:lnTo>
                  <a:lnTo>
                    <a:pt x="64" y="55"/>
                  </a:lnTo>
                  <a:lnTo>
                    <a:pt x="70" y="58"/>
                  </a:lnTo>
                  <a:lnTo>
                    <a:pt x="81" y="40"/>
                  </a:lnTo>
                  <a:lnTo>
                    <a:pt x="62"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6" name="Freeform 1470"/>
            <p:cNvSpPr>
              <a:spLocks/>
            </p:cNvSpPr>
            <p:nvPr/>
          </p:nvSpPr>
          <p:spPr bwMode="auto">
            <a:xfrm>
              <a:off x="4923264" y="4147988"/>
              <a:ext cx="282183" cy="175985"/>
            </a:xfrm>
            <a:custGeom>
              <a:avLst/>
              <a:gdLst>
                <a:gd name="T0" fmla="*/ 2147483647 w 564"/>
                <a:gd name="T1" fmla="*/ 2147483647 h 354"/>
                <a:gd name="T2" fmla="*/ 2147483647 w 564"/>
                <a:gd name="T3" fmla="*/ 2147483647 h 354"/>
                <a:gd name="T4" fmla="*/ 2147483647 w 564"/>
                <a:gd name="T5" fmla="*/ 2147483647 h 354"/>
                <a:gd name="T6" fmla="*/ 2147483647 w 564"/>
                <a:gd name="T7" fmla="*/ 2147483647 h 354"/>
                <a:gd name="T8" fmla="*/ 2147483647 w 564"/>
                <a:gd name="T9" fmla="*/ 2147483647 h 354"/>
                <a:gd name="T10" fmla="*/ 2147483647 w 564"/>
                <a:gd name="T11" fmla="*/ 2147483647 h 354"/>
                <a:gd name="T12" fmla="*/ 2147483647 w 564"/>
                <a:gd name="T13" fmla="*/ 2147483647 h 354"/>
                <a:gd name="T14" fmla="*/ 2147483647 w 564"/>
                <a:gd name="T15" fmla="*/ 2147483647 h 354"/>
                <a:gd name="T16" fmla="*/ 2147483647 w 564"/>
                <a:gd name="T17" fmla="*/ 2147483647 h 354"/>
                <a:gd name="T18" fmla="*/ 2147483647 w 564"/>
                <a:gd name="T19" fmla="*/ 2147483647 h 354"/>
                <a:gd name="T20" fmla="*/ 2147483647 w 564"/>
                <a:gd name="T21" fmla="*/ 2147483647 h 354"/>
                <a:gd name="T22" fmla="*/ 2147483647 w 564"/>
                <a:gd name="T23" fmla="*/ 2147483647 h 354"/>
                <a:gd name="T24" fmla="*/ 2147483647 w 564"/>
                <a:gd name="T25" fmla="*/ 2147483647 h 354"/>
                <a:gd name="T26" fmla="*/ 2147483647 w 564"/>
                <a:gd name="T27" fmla="*/ 2147483647 h 354"/>
                <a:gd name="T28" fmla="*/ 2147483647 w 564"/>
                <a:gd name="T29" fmla="*/ 2147483647 h 354"/>
                <a:gd name="T30" fmla="*/ 2147483647 w 564"/>
                <a:gd name="T31" fmla="*/ 2147483647 h 354"/>
                <a:gd name="T32" fmla="*/ 0 w 564"/>
                <a:gd name="T33" fmla="*/ 2147483647 h 354"/>
                <a:gd name="T34" fmla="*/ 2147483647 w 564"/>
                <a:gd name="T35" fmla="*/ 2147483647 h 354"/>
                <a:gd name="T36" fmla="*/ 2147483647 w 564"/>
                <a:gd name="T37" fmla="*/ 2147483647 h 354"/>
                <a:gd name="T38" fmla="*/ 2147483647 w 564"/>
                <a:gd name="T39" fmla="*/ 2147483647 h 354"/>
                <a:gd name="T40" fmla="*/ 2147483647 w 564"/>
                <a:gd name="T41" fmla="*/ 2147483647 h 354"/>
                <a:gd name="T42" fmla="*/ 2147483647 w 564"/>
                <a:gd name="T43" fmla="*/ 2147483647 h 354"/>
                <a:gd name="T44" fmla="*/ 2147483647 w 564"/>
                <a:gd name="T45" fmla="*/ 2147483647 h 354"/>
                <a:gd name="T46" fmla="*/ 2147483647 w 564"/>
                <a:gd name="T47" fmla="*/ 2147483647 h 354"/>
                <a:gd name="T48" fmla="*/ 2147483647 w 564"/>
                <a:gd name="T49" fmla="*/ 2147483647 h 354"/>
                <a:gd name="T50" fmla="*/ 2147483647 w 564"/>
                <a:gd name="T51" fmla="*/ 2147483647 h 354"/>
                <a:gd name="T52" fmla="*/ 2147483647 w 564"/>
                <a:gd name="T53" fmla="*/ 2147483647 h 354"/>
                <a:gd name="T54" fmla="*/ 2147483647 w 564"/>
                <a:gd name="T55" fmla="*/ 2147483647 h 354"/>
                <a:gd name="T56" fmla="*/ 2147483647 w 564"/>
                <a:gd name="T57" fmla="*/ 2147483647 h 354"/>
                <a:gd name="T58" fmla="*/ 2147483647 w 564"/>
                <a:gd name="T59" fmla="*/ 2147483647 h 354"/>
                <a:gd name="T60" fmla="*/ 2147483647 w 564"/>
                <a:gd name="T61" fmla="*/ 2147483647 h 354"/>
                <a:gd name="T62" fmla="*/ 2147483647 w 564"/>
                <a:gd name="T63" fmla="*/ 2147483647 h 354"/>
                <a:gd name="T64" fmla="*/ 2147483647 w 564"/>
                <a:gd name="T65" fmla="*/ 2147483647 h 3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64"/>
                <a:gd name="T100" fmla="*/ 0 h 354"/>
                <a:gd name="T101" fmla="*/ 564 w 564"/>
                <a:gd name="T102" fmla="*/ 354 h 35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64" h="354">
                  <a:moveTo>
                    <a:pt x="564" y="254"/>
                  </a:moveTo>
                  <a:lnTo>
                    <a:pt x="542" y="254"/>
                  </a:lnTo>
                  <a:lnTo>
                    <a:pt x="536" y="263"/>
                  </a:lnTo>
                  <a:lnTo>
                    <a:pt x="525" y="257"/>
                  </a:lnTo>
                  <a:lnTo>
                    <a:pt x="521" y="263"/>
                  </a:lnTo>
                  <a:lnTo>
                    <a:pt x="510" y="250"/>
                  </a:lnTo>
                  <a:lnTo>
                    <a:pt x="480" y="257"/>
                  </a:lnTo>
                  <a:lnTo>
                    <a:pt x="464" y="253"/>
                  </a:lnTo>
                  <a:lnTo>
                    <a:pt x="462" y="263"/>
                  </a:lnTo>
                  <a:lnTo>
                    <a:pt x="446" y="265"/>
                  </a:lnTo>
                  <a:lnTo>
                    <a:pt x="436" y="258"/>
                  </a:lnTo>
                  <a:lnTo>
                    <a:pt x="384" y="276"/>
                  </a:lnTo>
                  <a:lnTo>
                    <a:pt x="363" y="269"/>
                  </a:lnTo>
                  <a:lnTo>
                    <a:pt x="352" y="276"/>
                  </a:lnTo>
                  <a:lnTo>
                    <a:pt x="351" y="289"/>
                  </a:lnTo>
                  <a:lnTo>
                    <a:pt x="345" y="291"/>
                  </a:lnTo>
                  <a:lnTo>
                    <a:pt x="305" y="291"/>
                  </a:lnTo>
                  <a:lnTo>
                    <a:pt x="275" y="279"/>
                  </a:lnTo>
                  <a:lnTo>
                    <a:pt x="269" y="285"/>
                  </a:lnTo>
                  <a:lnTo>
                    <a:pt x="263" y="284"/>
                  </a:lnTo>
                  <a:lnTo>
                    <a:pt x="239" y="256"/>
                  </a:lnTo>
                  <a:lnTo>
                    <a:pt x="217" y="254"/>
                  </a:lnTo>
                  <a:lnTo>
                    <a:pt x="190" y="283"/>
                  </a:lnTo>
                  <a:lnTo>
                    <a:pt x="188" y="315"/>
                  </a:lnTo>
                  <a:lnTo>
                    <a:pt x="179" y="317"/>
                  </a:lnTo>
                  <a:lnTo>
                    <a:pt x="150" y="330"/>
                  </a:lnTo>
                  <a:lnTo>
                    <a:pt x="123" y="317"/>
                  </a:lnTo>
                  <a:lnTo>
                    <a:pt x="108" y="319"/>
                  </a:lnTo>
                  <a:lnTo>
                    <a:pt x="89" y="331"/>
                  </a:lnTo>
                  <a:lnTo>
                    <a:pt x="69" y="354"/>
                  </a:lnTo>
                  <a:lnTo>
                    <a:pt x="63" y="354"/>
                  </a:lnTo>
                  <a:lnTo>
                    <a:pt x="37" y="329"/>
                  </a:lnTo>
                  <a:lnTo>
                    <a:pt x="2" y="270"/>
                  </a:lnTo>
                  <a:lnTo>
                    <a:pt x="0" y="222"/>
                  </a:lnTo>
                  <a:lnTo>
                    <a:pt x="16" y="202"/>
                  </a:lnTo>
                  <a:lnTo>
                    <a:pt x="37" y="158"/>
                  </a:lnTo>
                  <a:lnTo>
                    <a:pt x="64" y="155"/>
                  </a:lnTo>
                  <a:lnTo>
                    <a:pt x="83" y="146"/>
                  </a:lnTo>
                  <a:lnTo>
                    <a:pt x="89" y="139"/>
                  </a:lnTo>
                  <a:lnTo>
                    <a:pt x="104" y="151"/>
                  </a:lnTo>
                  <a:lnTo>
                    <a:pt x="143" y="132"/>
                  </a:lnTo>
                  <a:lnTo>
                    <a:pt x="180" y="130"/>
                  </a:lnTo>
                  <a:lnTo>
                    <a:pt x="199" y="106"/>
                  </a:lnTo>
                  <a:lnTo>
                    <a:pt x="192" y="97"/>
                  </a:lnTo>
                  <a:lnTo>
                    <a:pt x="194" y="91"/>
                  </a:lnTo>
                  <a:lnTo>
                    <a:pt x="257" y="82"/>
                  </a:lnTo>
                  <a:lnTo>
                    <a:pt x="263" y="74"/>
                  </a:lnTo>
                  <a:lnTo>
                    <a:pt x="280" y="68"/>
                  </a:lnTo>
                  <a:lnTo>
                    <a:pt x="285" y="58"/>
                  </a:lnTo>
                  <a:lnTo>
                    <a:pt x="314" y="32"/>
                  </a:lnTo>
                  <a:lnTo>
                    <a:pt x="314" y="20"/>
                  </a:lnTo>
                  <a:lnTo>
                    <a:pt x="323" y="7"/>
                  </a:lnTo>
                  <a:lnTo>
                    <a:pt x="356" y="0"/>
                  </a:lnTo>
                  <a:lnTo>
                    <a:pt x="389" y="44"/>
                  </a:lnTo>
                  <a:lnTo>
                    <a:pt x="393" y="56"/>
                  </a:lnTo>
                  <a:lnTo>
                    <a:pt x="389" y="93"/>
                  </a:lnTo>
                  <a:lnTo>
                    <a:pt x="397" y="100"/>
                  </a:lnTo>
                  <a:lnTo>
                    <a:pt x="416" y="103"/>
                  </a:lnTo>
                  <a:lnTo>
                    <a:pt x="421" y="115"/>
                  </a:lnTo>
                  <a:lnTo>
                    <a:pt x="446" y="120"/>
                  </a:lnTo>
                  <a:lnTo>
                    <a:pt x="460" y="130"/>
                  </a:lnTo>
                  <a:lnTo>
                    <a:pt x="465" y="150"/>
                  </a:lnTo>
                  <a:lnTo>
                    <a:pt x="509" y="183"/>
                  </a:lnTo>
                  <a:lnTo>
                    <a:pt x="522" y="215"/>
                  </a:lnTo>
                  <a:lnTo>
                    <a:pt x="554" y="232"/>
                  </a:lnTo>
                  <a:lnTo>
                    <a:pt x="564" y="25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7" name="Freeform 1471"/>
            <p:cNvSpPr>
              <a:spLocks/>
            </p:cNvSpPr>
            <p:nvPr/>
          </p:nvSpPr>
          <p:spPr bwMode="auto">
            <a:xfrm>
              <a:off x="4871682" y="4478718"/>
              <a:ext cx="21239" cy="30342"/>
            </a:xfrm>
            <a:custGeom>
              <a:avLst/>
              <a:gdLst>
                <a:gd name="T0" fmla="*/ 2147483647 w 42"/>
                <a:gd name="T1" fmla="*/ 2147483647 h 62"/>
                <a:gd name="T2" fmla="*/ 2147483647 w 42"/>
                <a:gd name="T3" fmla="*/ 2147483647 h 62"/>
                <a:gd name="T4" fmla="*/ 2147483647 w 42"/>
                <a:gd name="T5" fmla="*/ 2147483647 h 62"/>
                <a:gd name="T6" fmla="*/ 0 w 42"/>
                <a:gd name="T7" fmla="*/ 2147483647 h 62"/>
                <a:gd name="T8" fmla="*/ 2147483647 w 42"/>
                <a:gd name="T9" fmla="*/ 2147483647 h 62"/>
                <a:gd name="T10" fmla="*/ 2147483647 w 42"/>
                <a:gd name="T11" fmla="*/ 2147483647 h 62"/>
                <a:gd name="T12" fmla="*/ 2147483647 w 42"/>
                <a:gd name="T13" fmla="*/ 0 h 62"/>
                <a:gd name="T14" fmla="*/ 2147483647 w 42"/>
                <a:gd name="T15" fmla="*/ 2147483647 h 62"/>
                <a:gd name="T16" fmla="*/ 2147483647 w 42"/>
                <a:gd name="T17" fmla="*/ 2147483647 h 62"/>
                <a:gd name="T18" fmla="*/ 2147483647 w 42"/>
                <a:gd name="T19" fmla="*/ 2147483647 h 62"/>
                <a:gd name="T20" fmla="*/ 2147483647 w 42"/>
                <a:gd name="T21" fmla="*/ 2147483647 h 62"/>
                <a:gd name="T22" fmla="*/ 2147483647 w 42"/>
                <a:gd name="T23" fmla="*/ 2147483647 h 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62"/>
                <a:gd name="T38" fmla="*/ 42 w 42"/>
                <a:gd name="T39" fmla="*/ 62 h 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62">
                  <a:moveTo>
                    <a:pt x="13" y="62"/>
                  </a:moveTo>
                  <a:lnTo>
                    <a:pt x="7" y="57"/>
                  </a:lnTo>
                  <a:lnTo>
                    <a:pt x="4" y="33"/>
                  </a:lnTo>
                  <a:lnTo>
                    <a:pt x="0" y="29"/>
                  </a:lnTo>
                  <a:lnTo>
                    <a:pt x="19" y="17"/>
                  </a:lnTo>
                  <a:lnTo>
                    <a:pt x="24" y="4"/>
                  </a:lnTo>
                  <a:lnTo>
                    <a:pt x="32" y="0"/>
                  </a:lnTo>
                  <a:lnTo>
                    <a:pt x="39" y="3"/>
                  </a:lnTo>
                  <a:lnTo>
                    <a:pt x="42" y="13"/>
                  </a:lnTo>
                  <a:lnTo>
                    <a:pt x="26" y="26"/>
                  </a:lnTo>
                  <a:lnTo>
                    <a:pt x="20" y="59"/>
                  </a:lnTo>
                  <a:lnTo>
                    <a:pt x="13" y="6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8" name="Freeform 1472"/>
            <p:cNvSpPr>
              <a:spLocks/>
            </p:cNvSpPr>
            <p:nvPr/>
          </p:nvSpPr>
          <p:spPr bwMode="auto">
            <a:xfrm>
              <a:off x="4804929" y="4336109"/>
              <a:ext cx="116818" cy="131988"/>
            </a:xfrm>
            <a:custGeom>
              <a:avLst/>
              <a:gdLst>
                <a:gd name="T0" fmla="*/ 2147483647 w 237"/>
                <a:gd name="T1" fmla="*/ 2147483647 h 268"/>
                <a:gd name="T2" fmla="*/ 2147483647 w 237"/>
                <a:gd name="T3" fmla="*/ 2147483647 h 268"/>
                <a:gd name="T4" fmla="*/ 2147483647 w 237"/>
                <a:gd name="T5" fmla="*/ 2147483647 h 268"/>
                <a:gd name="T6" fmla="*/ 2147483647 w 237"/>
                <a:gd name="T7" fmla="*/ 2147483647 h 268"/>
                <a:gd name="T8" fmla="*/ 2147483647 w 237"/>
                <a:gd name="T9" fmla="*/ 2147483647 h 268"/>
                <a:gd name="T10" fmla="*/ 2147483647 w 237"/>
                <a:gd name="T11" fmla="*/ 2147483647 h 268"/>
                <a:gd name="T12" fmla="*/ 2147483647 w 237"/>
                <a:gd name="T13" fmla="*/ 2147483647 h 268"/>
                <a:gd name="T14" fmla="*/ 2147483647 w 237"/>
                <a:gd name="T15" fmla="*/ 2147483647 h 268"/>
                <a:gd name="T16" fmla="*/ 2147483647 w 237"/>
                <a:gd name="T17" fmla="*/ 2147483647 h 268"/>
                <a:gd name="T18" fmla="*/ 2147483647 w 237"/>
                <a:gd name="T19" fmla="*/ 2147483647 h 268"/>
                <a:gd name="T20" fmla="*/ 2147483647 w 237"/>
                <a:gd name="T21" fmla="*/ 2147483647 h 268"/>
                <a:gd name="T22" fmla="*/ 2147483647 w 237"/>
                <a:gd name="T23" fmla="*/ 2147483647 h 268"/>
                <a:gd name="T24" fmla="*/ 0 w 237"/>
                <a:gd name="T25" fmla="*/ 2147483647 h 268"/>
                <a:gd name="T26" fmla="*/ 2147483647 w 237"/>
                <a:gd name="T27" fmla="*/ 2147483647 h 268"/>
                <a:gd name="T28" fmla="*/ 2147483647 w 237"/>
                <a:gd name="T29" fmla="*/ 2147483647 h 268"/>
                <a:gd name="T30" fmla="*/ 2147483647 w 237"/>
                <a:gd name="T31" fmla="*/ 2147483647 h 268"/>
                <a:gd name="T32" fmla="*/ 2147483647 w 237"/>
                <a:gd name="T33" fmla="*/ 2147483647 h 268"/>
                <a:gd name="T34" fmla="*/ 2147483647 w 237"/>
                <a:gd name="T35" fmla="*/ 2147483647 h 268"/>
                <a:gd name="T36" fmla="*/ 2147483647 w 237"/>
                <a:gd name="T37" fmla="*/ 2147483647 h 268"/>
                <a:gd name="T38" fmla="*/ 2147483647 w 237"/>
                <a:gd name="T39" fmla="*/ 2147483647 h 268"/>
                <a:gd name="T40" fmla="*/ 2147483647 w 237"/>
                <a:gd name="T41" fmla="*/ 2147483647 h 268"/>
                <a:gd name="T42" fmla="*/ 2147483647 w 237"/>
                <a:gd name="T43" fmla="*/ 2147483647 h 268"/>
                <a:gd name="T44" fmla="*/ 2147483647 w 237"/>
                <a:gd name="T45" fmla="*/ 2147483647 h 268"/>
                <a:gd name="T46" fmla="*/ 2147483647 w 237"/>
                <a:gd name="T47" fmla="*/ 2147483647 h 268"/>
                <a:gd name="T48" fmla="*/ 2147483647 w 237"/>
                <a:gd name="T49" fmla="*/ 2147483647 h 268"/>
                <a:gd name="T50" fmla="*/ 2147483647 w 237"/>
                <a:gd name="T51" fmla="*/ 2147483647 h 268"/>
                <a:gd name="T52" fmla="*/ 2147483647 w 237"/>
                <a:gd name="T53" fmla="*/ 2147483647 h 268"/>
                <a:gd name="T54" fmla="*/ 2147483647 w 237"/>
                <a:gd name="T55" fmla="*/ 2147483647 h 268"/>
                <a:gd name="T56" fmla="*/ 2147483647 w 237"/>
                <a:gd name="T57" fmla="*/ 2147483647 h 268"/>
                <a:gd name="T58" fmla="*/ 2147483647 w 237"/>
                <a:gd name="T59" fmla="*/ 2147483647 h 268"/>
                <a:gd name="T60" fmla="*/ 2147483647 w 237"/>
                <a:gd name="T61" fmla="*/ 2147483647 h 268"/>
                <a:gd name="T62" fmla="*/ 2147483647 w 237"/>
                <a:gd name="T63" fmla="*/ 2147483647 h 268"/>
                <a:gd name="T64" fmla="*/ 2147483647 w 237"/>
                <a:gd name="T65" fmla="*/ 2147483647 h 268"/>
                <a:gd name="T66" fmla="*/ 2147483647 w 237"/>
                <a:gd name="T67" fmla="*/ 2147483647 h 268"/>
                <a:gd name="T68" fmla="*/ 2147483647 w 237"/>
                <a:gd name="T69" fmla="*/ 2147483647 h 268"/>
                <a:gd name="T70" fmla="*/ 2147483647 w 237"/>
                <a:gd name="T71" fmla="*/ 2147483647 h 268"/>
                <a:gd name="T72" fmla="*/ 2147483647 w 237"/>
                <a:gd name="T73" fmla="*/ 2147483647 h 268"/>
                <a:gd name="T74" fmla="*/ 2147483647 w 237"/>
                <a:gd name="T75" fmla="*/ 2147483647 h 268"/>
                <a:gd name="T76" fmla="*/ 2147483647 w 237"/>
                <a:gd name="T77" fmla="*/ 2147483647 h 268"/>
                <a:gd name="T78" fmla="*/ 2147483647 w 237"/>
                <a:gd name="T79" fmla="*/ 2147483647 h 268"/>
                <a:gd name="T80" fmla="*/ 2147483647 w 237"/>
                <a:gd name="T81" fmla="*/ 0 h 268"/>
                <a:gd name="T82" fmla="*/ 2147483647 w 237"/>
                <a:gd name="T83" fmla="*/ 2147483647 h 26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7"/>
                <a:gd name="T127" fmla="*/ 0 h 268"/>
                <a:gd name="T128" fmla="*/ 237 w 237"/>
                <a:gd name="T129" fmla="*/ 268 h 26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7" h="268">
                  <a:moveTo>
                    <a:pt x="107" y="3"/>
                  </a:moveTo>
                  <a:lnTo>
                    <a:pt x="102" y="16"/>
                  </a:lnTo>
                  <a:lnTo>
                    <a:pt x="107" y="51"/>
                  </a:lnTo>
                  <a:lnTo>
                    <a:pt x="51" y="52"/>
                  </a:lnTo>
                  <a:lnTo>
                    <a:pt x="32" y="57"/>
                  </a:lnTo>
                  <a:lnTo>
                    <a:pt x="33" y="69"/>
                  </a:lnTo>
                  <a:lnTo>
                    <a:pt x="23" y="77"/>
                  </a:lnTo>
                  <a:lnTo>
                    <a:pt x="46" y="93"/>
                  </a:lnTo>
                  <a:lnTo>
                    <a:pt x="35" y="95"/>
                  </a:lnTo>
                  <a:lnTo>
                    <a:pt x="21" y="89"/>
                  </a:lnTo>
                  <a:lnTo>
                    <a:pt x="19" y="117"/>
                  </a:lnTo>
                  <a:lnTo>
                    <a:pt x="8" y="128"/>
                  </a:lnTo>
                  <a:lnTo>
                    <a:pt x="0" y="131"/>
                  </a:lnTo>
                  <a:lnTo>
                    <a:pt x="4" y="139"/>
                  </a:lnTo>
                  <a:lnTo>
                    <a:pt x="21" y="181"/>
                  </a:lnTo>
                  <a:lnTo>
                    <a:pt x="47" y="214"/>
                  </a:lnTo>
                  <a:lnTo>
                    <a:pt x="94" y="257"/>
                  </a:lnTo>
                  <a:lnTo>
                    <a:pt x="99" y="268"/>
                  </a:lnTo>
                  <a:lnTo>
                    <a:pt x="105" y="251"/>
                  </a:lnTo>
                  <a:lnTo>
                    <a:pt x="122" y="249"/>
                  </a:lnTo>
                  <a:lnTo>
                    <a:pt x="125" y="245"/>
                  </a:lnTo>
                  <a:lnTo>
                    <a:pt x="119" y="223"/>
                  </a:lnTo>
                  <a:lnTo>
                    <a:pt x="123" y="207"/>
                  </a:lnTo>
                  <a:lnTo>
                    <a:pt x="150" y="194"/>
                  </a:lnTo>
                  <a:lnTo>
                    <a:pt x="165" y="179"/>
                  </a:lnTo>
                  <a:lnTo>
                    <a:pt x="178" y="191"/>
                  </a:lnTo>
                  <a:lnTo>
                    <a:pt x="199" y="189"/>
                  </a:lnTo>
                  <a:lnTo>
                    <a:pt x="213" y="202"/>
                  </a:lnTo>
                  <a:lnTo>
                    <a:pt x="225" y="197"/>
                  </a:lnTo>
                  <a:lnTo>
                    <a:pt x="235" y="133"/>
                  </a:lnTo>
                  <a:lnTo>
                    <a:pt x="223" y="100"/>
                  </a:lnTo>
                  <a:lnTo>
                    <a:pt x="224" y="87"/>
                  </a:lnTo>
                  <a:lnTo>
                    <a:pt x="237" y="63"/>
                  </a:lnTo>
                  <a:lnTo>
                    <a:pt x="237" y="47"/>
                  </a:lnTo>
                  <a:lnTo>
                    <a:pt x="229" y="37"/>
                  </a:lnTo>
                  <a:lnTo>
                    <a:pt x="206" y="32"/>
                  </a:lnTo>
                  <a:lnTo>
                    <a:pt x="194" y="50"/>
                  </a:lnTo>
                  <a:lnTo>
                    <a:pt x="186" y="46"/>
                  </a:lnTo>
                  <a:lnTo>
                    <a:pt x="186" y="17"/>
                  </a:lnTo>
                  <a:lnTo>
                    <a:pt x="192" y="5"/>
                  </a:lnTo>
                  <a:lnTo>
                    <a:pt x="145" y="0"/>
                  </a:lnTo>
                  <a:lnTo>
                    <a:pt x="107"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9" name="Freeform 1473"/>
            <p:cNvSpPr>
              <a:spLocks/>
            </p:cNvSpPr>
            <p:nvPr/>
          </p:nvSpPr>
          <p:spPr bwMode="auto">
            <a:xfrm>
              <a:off x="4851959" y="4305767"/>
              <a:ext cx="162332" cy="186605"/>
            </a:xfrm>
            <a:custGeom>
              <a:avLst/>
              <a:gdLst>
                <a:gd name="T0" fmla="*/ 2147483647 w 325"/>
                <a:gd name="T1" fmla="*/ 0 h 376"/>
                <a:gd name="T2" fmla="*/ 2147483647 w 325"/>
                <a:gd name="T3" fmla="*/ 2147483647 h 376"/>
                <a:gd name="T4" fmla="*/ 2147483647 w 325"/>
                <a:gd name="T5" fmla="*/ 0 h 376"/>
                <a:gd name="T6" fmla="*/ 2147483647 w 325"/>
                <a:gd name="T7" fmla="*/ 2147483647 h 376"/>
                <a:gd name="T8" fmla="*/ 2147483647 w 325"/>
                <a:gd name="T9" fmla="*/ 2147483647 h 376"/>
                <a:gd name="T10" fmla="*/ 2147483647 w 325"/>
                <a:gd name="T11" fmla="*/ 2147483647 h 376"/>
                <a:gd name="T12" fmla="*/ 2147483647 w 325"/>
                <a:gd name="T13" fmla="*/ 2147483647 h 376"/>
                <a:gd name="T14" fmla="*/ 2147483647 w 325"/>
                <a:gd name="T15" fmla="*/ 2147483647 h 376"/>
                <a:gd name="T16" fmla="*/ 2147483647 w 325"/>
                <a:gd name="T17" fmla="*/ 2147483647 h 376"/>
                <a:gd name="T18" fmla="*/ 2147483647 w 325"/>
                <a:gd name="T19" fmla="*/ 2147483647 h 376"/>
                <a:gd name="T20" fmla="*/ 2147483647 w 325"/>
                <a:gd name="T21" fmla="*/ 2147483647 h 376"/>
                <a:gd name="T22" fmla="*/ 2147483647 w 325"/>
                <a:gd name="T23" fmla="*/ 2147483647 h 376"/>
                <a:gd name="T24" fmla="*/ 2147483647 w 325"/>
                <a:gd name="T25" fmla="*/ 2147483647 h 376"/>
                <a:gd name="T26" fmla="*/ 2147483647 w 325"/>
                <a:gd name="T27" fmla="*/ 2147483647 h 376"/>
                <a:gd name="T28" fmla="*/ 2147483647 w 325"/>
                <a:gd name="T29" fmla="*/ 2147483647 h 376"/>
                <a:gd name="T30" fmla="*/ 2147483647 w 325"/>
                <a:gd name="T31" fmla="*/ 2147483647 h 376"/>
                <a:gd name="T32" fmla="*/ 2147483647 w 325"/>
                <a:gd name="T33" fmla="*/ 2147483647 h 376"/>
                <a:gd name="T34" fmla="*/ 2147483647 w 325"/>
                <a:gd name="T35" fmla="*/ 2147483647 h 376"/>
                <a:gd name="T36" fmla="*/ 2147483647 w 325"/>
                <a:gd name="T37" fmla="*/ 2147483647 h 376"/>
                <a:gd name="T38" fmla="*/ 2147483647 w 325"/>
                <a:gd name="T39" fmla="*/ 2147483647 h 376"/>
                <a:gd name="T40" fmla="*/ 2147483647 w 325"/>
                <a:gd name="T41" fmla="*/ 2147483647 h 376"/>
                <a:gd name="T42" fmla="*/ 2147483647 w 325"/>
                <a:gd name="T43" fmla="*/ 2147483647 h 376"/>
                <a:gd name="T44" fmla="*/ 2147483647 w 325"/>
                <a:gd name="T45" fmla="*/ 2147483647 h 376"/>
                <a:gd name="T46" fmla="*/ 2147483647 w 325"/>
                <a:gd name="T47" fmla="*/ 2147483647 h 376"/>
                <a:gd name="T48" fmla="*/ 2147483647 w 325"/>
                <a:gd name="T49" fmla="*/ 2147483647 h 376"/>
                <a:gd name="T50" fmla="*/ 2147483647 w 325"/>
                <a:gd name="T51" fmla="*/ 2147483647 h 376"/>
                <a:gd name="T52" fmla="*/ 2147483647 w 325"/>
                <a:gd name="T53" fmla="*/ 2147483647 h 376"/>
                <a:gd name="T54" fmla="*/ 2147483647 w 325"/>
                <a:gd name="T55" fmla="*/ 2147483647 h 376"/>
                <a:gd name="T56" fmla="*/ 2147483647 w 325"/>
                <a:gd name="T57" fmla="*/ 2147483647 h 376"/>
                <a:gd name="T58" fmla="*/ 2147483647 w 325"/>
                <a:gd name="T59" fmla="*/ 2147483647 h 376"/>
                <a:gd name="T60" fmla="*/ 2147483647 w 325"/>
                <a:gd name="T61" fmla="*/ 2147483647 h 376"/>
                <a:gd name="T62" fmla="*/ 2147483647 w 325"/>
                <a:gd name="T63" fmla="*/ 2147483647 h 376"/>
                <a:gd name="T64" fmla="*/ 0 w 325"/>
                <a:gd name="T65" fmla="*/ 2147483647 h 376"/>
                <a:gd name="T66" fmla="*/ 2147483647 w 325"/>
                <a:gd name="T67" fmla="*/ 2147483647 h 376"/>
                <a:gd name="T68" fmla="*/ 2147483647 w 325"/>
                <a:gd name="T69" fmla="*/ 2147483647 h 376"/>
                <a:gd name="T70" fmla="*/ 2147483647 w 325"/>
                <a:gd name="T71" fmla="*/ 2147483647 h 376"/>
                <a:gd name="T72" fmla="*/ 2147483647 w 325"/>
                <a:gd name="T73" fmla="*/ 2147483647 h 376"/>
                <a:gd name="T74" fmla="*/ 2147483647 w 325"/>
                <a:gd name="T75" fmla="*/ 2147483647 h 376"/>
                <a:gd name="T76" fmla="*/ 2147483647 w 325"/>
                <a:gd name="T77" fmla="*/ 2147483647 h 376"/>
                <a:gd name="T78" fmla="*/ 2147483647 w 325"/>
                <a:gd name="T79" fmla="*/ 2147483647 h 376"/>
                <a:gd name="T80" fmla="*/ 2147483647 w 325"/>
                <a:gd name="T81" fmla="*/ 2147483647 h 376"/>
                <a:gd name="T82" fmla="*/ 2147483647 w 325"/>
                <a:gd name="T83" fmla="*/ 2147483647 h 376"/>
                <a:gd name="T84" fmla="*/ 2147483647 w 325"/>
                <a:gd name="T85" fmla="*/ 2147483647 h 376"/>
                <a:gd name="T86" fmla="*/ 2147483647 w 325"/>
                <a:gd name="T87" fmla="*/ 2147483647 h 376"/>
                <a:gd name="T88" fmla="*/ 2147483647 w 325"/>
                <a:gd name="T89" fmla="*/ 2147483647 h 376"/>
                <a:gd name="T90" fmla="*/ 2147483647 w 325"/>
                <a:gd name="T91" fmla="*/ 2147483647 h 376"/>
                <a:gd name="T92" fmla="*/ 2147483647 w 325"/>
                <a:gd name="T93" fmla="*/ 2147483647 h 376"/>
                <a:gd name="T94" fmla="*/ 2147483647 w 325"/>
                <a:gd name="T95" fmla="*/ 2147483647 h 376"/>
                <a:gd name="T96" fmla="*/ 2147483647 w 325"/>
                <a:gd name="T97" fmla="*/ 2147483647 h 376"/>
                <a:gd name="T98" fmla="*/ 2147483647 w 325"/>
                <a:gd name="T99" fmla="*/ 2147483647 h 376"/>
                <a:gd name="T100" fmla="*/ 2147483647 w 325"/>
                <a:gd name="T101" fmla="*/ 2147483647 h 376"/>
                <a:gd name="T102" fmla="*/ 2147483647 w 325"/>
                <a:gd name="T103" fmla="*/ 2147483647 h 376"/>
                <a:gd name="T104" fmla="*/ 2147483647 w 325"/>
                <a:gd name="T105" fmla="*/ 2147483647 h 376"/>
                <a:gd name="T106" fmla="*/ 2147483647 w 325"/>
                <a:gd name="T107" fmla="*/ 2147483647 h 376"/>
                <a:gd name="T108" fmla="*/ 2147483647 w 325"/>
                <a:gd name="T109" fmla="*/ 2147483647 h 376"/>
                <a:gd name="T110" fmla="*/ 2147483647 w 325"/>
                <a:gd name="T111" fmla="*/ 2147483647 h 376"/>
                <a:gd name="T112" fmla="*/ 2147483647 w 325"/>
                <a:gd name="T113" fmla="*/ 0 h 37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25"/>
                <a:gd name="T172" fmla="*/ 0 h 376"/>
                <a:gd name="T173" fmla="*/ 325 w 325"/>
                <a:gd name="T174" fmla="*/ 376 h 37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25" h="376">
                  <a:moveTo>
                    <a:pt x="325" y="0"/>
                  </a:moveTo>
                  <a:lnTo>
                    <a:pt x="296" y="13"/>
                  </a:lnTo>
                  <a:lnTo>
                    <a:pt x="269" y="0"/>
                  </a:lnTo>
                  <a:lnTo>
                    <a:pt x="254" y="2"/>
                  </a:lnTo>
                  <a:lnTo>
                    <a:pt x="235" y="14"/>
                  </a:lnTo>
                  <a:lnTo>
                    <a:pt x="215" y="37"/>
                  </a:lnTo>
                  <a:lnTo>
                    <a:pt x="215" y="80"/>
                  </a:lnTo>
                  <a:lnTo>
                    <a:pt x="209" y="90"/>
                  </a:lnTo>
                  <a:lnTo>
                    <a:pt x="191" y="76"/>
                  </a:lnTo>
                  <a:lnTo>
                    <a:pt x="152" y="65"/>
                  </a:lnTo>
                  <a:lnTo>
                    <a:pt x="93" y="65"/>
                  </a:lnTo>
                  <a:lnTo>
                    <a:pt x="87" y="77"/>
                  </a:lnTo>
                  <a:lnTo>
                    <a:pt x="87" y="106"/>
                  </a:lnTo>
                  <a:lnTo>
                    <a:pt x="95" y="110"/>
                  </a:lnTo>
                  <a:lnTo>
                    <a:pt x="107" y="92"/>
                  </a:lnTo>
                  <a:lnTo>
                    <a:pt x="130" y="97"/>
                  </a:lnTo>
                  <a:lnTo>
                    <a:pt x="138" y="107"/>
                  </a:lnTo>
                  <a:lnTo>
                    <a:pt x="138" y="123"/>
                  </a:lnTo>
                  <a:lnTo>
                    <a:pt x="125" y="147"/>
                  </a:lnTo>
                  <a:lnTo>
                    <a:pt x="124" y="160"/>
                  </a:lnTo>
                  <a:lnTo>
                    <a:pt x="136" y="193"/>
                  </a:lnTo>
                  <a:lnTo>
                    <a:pt x="126" y="257"/>
                  </a:lnTo>
                  <a:lnTo>
                    <a:pt x="114" y="262"/>
                  </a:lnTo>
                  <a:lnTo>
                    <a:pt x="100" y="249"/>
                  </a:lnTo>
                  <a:lnTo>
                    <a:pt x="79" y="251"/>
                  </a:lnTo>
                  <a:lnTo>
                    <a:pt x="66" y="239"/>
                  </a:lnTo>
                  <a:lnTo>
                    <a:pt x="51" y="254"/>
                  </a:lnTo>
                  <a:lnTo>
                    <a:pt x="24" y="267"/>
                  </a:lnTo>
                  <a:lnTo>
                    <a:pt x="20" y="283"/>
                  </a:lnTo>
                  <a:lnTo>
                    <a:pt x="26" y="305"/>
                  </a:lnTo>
                  <a:lnTo>
                    <a:pt x="23" y="309"/>
                  </a:lnTo>
                  <a:lnTo>
                    <a:pt x="6" y="311"/>
                  </a:lnTo>
                  <a:lnTo>
                    <a:pt x="0" y="328"/>
                  </a:lnTo>
                  <a:lnTo>
                    <a:pt x="9" y="332"/>
                  </a:lnTo>
                  <a:lnTo>
                    <a:pt x="26" y="350"/>
                  </a:lnTo>
                  <a:lnTo>
                    <a:pt x="39" y="376"/>
                  </a:lnTo>
                  <a:lnTo>
                    <a:pt x="58" y="364"/>
                  </a:lnTo>
                  <a:lnTo>
                    <a:pt x="63" y="351"/>
                  </a:lnTo>
                  <a:lnTo>
                    <a:pt x="71" y="347"/>
                  </a:lnTo>
                  <a:lnTo>
                    <a:pt x="78" y="350"/>
                  </a:lnTo>
                  <a:lnTo>
                    <a:pt x="81" y="360"/>
                  </a:lnTo>
                  <a:lnTo>
                    <a:pt x="95" y="367"/>
                  </a:lnTo>
                  <a:lnTo>
                    <a:pt x="105" y="365"/>
                  </a:lnTo>
                  <a:lnTo>
                    <a:pt x="116" y="349"/>
                  </a:lnTo>
                  <a:lnTo>
                    <a:pt x="136" y="345"/>
                  </a:lnTo>
                  <a:lnTo>
                    <a:pt x="139" y="364"/>
                  </a:lnTo>
                  <a:lnTo>
                    <a:pt x="148" y="366"/>
                  </a:lnTo>
                  <a:lnTo>
                    <a:pt x="165" y="360"/>
                  </a:lnTo>
                  <a:lnTo>
                    <a:pt x="205" y="325"/>
                  </a:lnTo>
                  <a:lnTo>
                    <a:pt x="218" y="297"/>
                  </a:lnTo>
                  <a:lnTo>
                    <a:pt x="220" y="264"/>
                  </a:lnTo>
                  <a:lnTo>
                    <a:pt x="227" y="248"/>
                  </a:lnTo>
                  <a:lnTo>
                    <a:pt x="245" y="220"/>
                  </a:lnTo>
                  <a:lnTo>
                    <a:pt x="285" y="186"/>
                  </a:lnTo>
                  <a:lnTo>
                    <a:pt x="299" y="76"/>
                  </a:lnTo>
                  <a:lnTo>
                    <a:pt x="322" y="29"/>
                  </a:lnTo>
                  <a:lnTo>
                    <a:pt x="325"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0" name="Freeform 1474"/>
            <p:cNvSpPr>
              <a:spLocks/>
            </p:cNvSpPr>
            <p:nvPr/>
          </p:nvSpPr>
          <p:spPr bwMode="auto">
            <a:xfrm>
              <a:off x="5238823" y="4431688"/>
              <a:ext cx="36411" cy="45514"/>
            </a:xfrm>
            <a:custGeom>
              <a:avLst/>
              <a:gdLst>
                <a:gd name="T0" fmla="*/ 2147483647 w 72"/>
                <a:gd name="T1" fmla="*/ 2147483647 h 89"/>
                <a:gd name="T2" fmla="*/ 2147483647 w 72"/>
                <a:gd name="T3" fmla="*/ 2147483647 h 89"/>
                <a:gd name="T4" fmla="*/ 2147483647 w 72"/>
                <a:gd name="T5" fmla="*/ 2147483647 h 89"/>
                <a:gd name="T6" fmla="*/ 2147483647 w 72"/>
                <a:gd name="T7" fmla="*/ 2147483647 h 89"/>
                <a:gd name="T8" fmla="*/ 0 w 72"/>
                <a:gd name="T9" fmla="*/ 2147483647 h 89"/>
                <a:gd name="T10" fmla="*/ 2147483647 w 72"/>
                <a:gd name="T11" fmla="*/ 2147483647 h 89"/>
                <a:gd name="T12" fmla="*/ 2147483647 w 72"/>
                <a:gd name="T13" fmla="*/ 2147483647 h 89"/>
                <a:gd name="T14" fmla="*/ 2147483647 w 72"/>
                <a:gd name="T15" fmla="*/ 2147483647 h 89"/>
                <a:gd name="T16" fmla="*/ 2147483647 w 72"/>
                <a:gd name="T17" fmla="*/ 2147483647 h 89"/>
                <a:gd name="T18" fmla="*/ 2147483647 w 72"/>
                <a:gd name="T19" fmla="*/ 2147483647 h 89"/>
                <a:gd name="T20" fmla="*/ 2147483647 w 72"/>
                <a:gd name="T21" fmla="*/ 0 h 89"/>
                <a:gd name="T22" fmla="*/ 2147483647 w 72"/>
                <a:gd name="T23" fmla="*/ 2147483647 h 89"/>
                <a:gd name="T24" fmla="*/ 2147483647 w 72"/>
                <a:gd name="T25" fmla="*/ 2147483647 h 89"/>
                <a:gd name="T26" fmla="*/ 2147483647 w 72"/>
                <a:gd name="T27" fmla="*/ 2147483647 h 89"/>
                <a:gd name="T28" fmla="*/ 2147483647 w 72"/>
                <a:gd name="T29" fmla="*/ 2147483647 h 89"/>
                <a:gd name="T30" fmla="*/ 2147483647 w 72"/>
                <a:gd name="T31" fmla="*/ 2147483647 h 89"/>
                <a:gd name="T32" fmla="*/ 2147483647 w 72"/>
                <a:gd name="T33" fmla="*/ 2147483647 h 89"/>
                <a:gd name="T34" fmla="*/ 2147483647 w 72"/>
                <a:gd name="T35" fmla="*/ 2147483647 h 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2"/>
                <a:gd name="T55" fmla="*/ 0 h 89"/>
                <a:gd name="T56" fmla="*/ 72 w 72"/>
                <a:gd name="T57" fmla="*/ 89 h 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2" h="89">
                  <a:moveTo>
                    <a:pt x="16" y="88"/>
                  </a:moveTo>
                  <a:lnTo>
                    <a:pt x="7" y="66"/>
                  </a:lnTo>
                  <a:lnTo>
                    <a:pt x="8" y="45"/>
                  </a:lnTo>
                  <a:lnTo>
                    <a:pt x="6" y="26"/>
                  </a:lnTo>
                  <a:lnTo>
                    <a:pt x="0" y="17"/>
                  </a:lnTo>
                  <a:lnTo>
                    <a:pt x="4" y="7"/>
                  </a:lnTo>
                  <a:lnTo>
                    <a:pt x="9" y="8"/>
                  </a:lnTo>
                  <a:lnTo>
                    <a:pt x="17" y="20"/>
                  </a:lnTo>
                  <a:lnTo>
                    <a:pt x="32" y="17"/>
                  </a:lnTo>
                  <a:lnTo>
                    <a:pt x="38" y="3"/>
                  </a:lnTo>
                  <a:lnTo>
                    <a:pt x="59" y="0"/>
                  </a:lnTo>
                  <a:lnTo>
                    <a:pt x="65" y="3"/>
                  </a:lnTo>
                  <a:lnTo>
                    <a:pt x="60" y="17"/>
                  </a:lnTo>
                  <a:lnTo>
                    <a:pt x="70" y="26"/>
                  </a:lnTo>
                  <a:lnTo>
                    <a:pt x="72" y="38"/>
                  </a:lnTo>
                  <a:lnTo>
                    <a:pt x="45" y="82"/>
                  </a:lnTo>
                  <a:lnTo>
                    <a:pt x="22" y="89"/>
                  </a:lnTo>
                  <a:lnTo>
                    <a:pt x="16" y="8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1" name="Freeform 1475"/>
            <p:cNvSpPr>
              <a:spLocks/>
            </p:cNvSpPr>
            <p:nvPr/>
          </p:nvSpPr>
          <p:spPr bwMode="auto">
            <a:xfrm>
              <a:off x="4871682" y="4478718"/>
              <a:ext cx="21239" cy="30342"/>
            </a:xfrm>
            <a:custGeom>
              <a:avLst/>
              <a:gdLst>
                <a:gd name="T0" fmla="*/ 2147483647 w 42"/>
                <a:gd name="T1" fmla="*/ 2147483647 h 62"/>
                <a:gd name="T2" fmla="*/ 2147483647 w 42"/>
                <a:gd name="T3" fmla="*/ 2147483647 h 62"/>
                <a:gd name="T4" fmla="*/ 2147483647 w 42"/>
                <a:gd name="T5" fmla="*/ 2147483647 h 62"/>
                <a:gd name="T6" fmla="*/ 0 w 42"/>
                <a:gd name="T7" fmla="*/ 2147483647 h 62"/>
                <a:gd name="T8" fmla="*/ 2147483647 w 42"/>
                <a:gd name="T9" fmla="*/ 2147483647 h 62"/>
                <a:gd name="T10" fmla="*/ 2147483647 w 42"/>
                <a:gd name="T11" fmla="*/ 2147483647 h 62"/>
                <a:gd name="T12" fmla="*/ 2147483647 w 42"/>
                <a:gd name="T13" fmla="*/ 0 h 62"/>
                <a:gd name="T14" fmla="*/ 2147483647 w 42"/>
                <a:gd name="T15" fmla="*/ 2147483647 h 62"/>
                <a:gd name="T16" fmla="*/ 2147483647 w 42"/>
                <a:gd name="T17" fmla="*/ 2147483647 h 62"/>
                <a:gd name="T18" fmla="*/ 2147483647 w 42"/>
                <a:gd name="T19" fmla="*/ 2147483647 h 62"/>
                <a:gd name="T20" fmla="*/ 2147483647 w 42"/>
                <a:gd name="T21" fmla="*/ 2147483647 h 62"/>
                <a:gd name="T22" fmla="*/ 2147483647 w 42"/>
                <a:gd name="T23" fmla="*/ 2147483647 h 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62"/>
                <a:gd name="T38" fmla="*/ 42 w 42"/>
                <a:gd name="T39" fmla="*/ 62 h 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62">
                  <a:moveTo>
                    <a:pt x="13" y="62"/>
                  </a:moveTo>
                  <a:lnTo>
                    <a:pt x="7" y="57"/>
                  </a:lnTo>
                  <a:lnTo>
                    <a:pt x="4" y="33"/>
                  </a:lnTo>
                  <a:lnTo>
                    <a:pt x="0" y="29"/>
                  </a:lnTo>
                  <a:lnTo>
                    <a:pt x="19" y="17"/>
                  </a:lnTo>
                  <a:lnTo>
                    <a:pt x="24" y="4"/>
                  </a:lnTo>
                  <a:lnTo>
                    <a:pt x="32" y="0"/>
                  </a:lnTo>
                  <a:lnTo>
                    <a:pt x="39" y="3"/>
                  </a:lnTo>
                  <a:lnTo>
                    <a:pt x="42" y="13"/>
                  </a:lnTo>
                  <a:lnTo>
                    <a:pt x="26" y="26"/>
                  </a:lnTo>
                  <a:lnTo>
                    <a:pt x="20" y="59"/>
                  </a:lnTo>
                  <a:lnTo>
                    <a:pt x="13" y="6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2" name="Freeform 1476"/>
            <p:cNvSpPr>
              <a:spLocks/>
            </p:cNvSpPr>
            <p:nvPr/>
          </p:nvSpPr>
          <p:spPr bwMode="auto">
            <a:xfrm>
              <a:off x="4814031" y="4337626"/>
              <a:ext cx="39445" cy="25792"/>
            </a:xfrm>
            <a:custGeom>
              <a:avLst/>
              <a:gdLst>
                <a:gd name="T0" fmla="*/ 2147483647 w 84"/>
                <a:gd name="T1" fmla="*/ 0 h 54"/>
                <a:gd name="T2" fmla="*/ 2147483647 w 84"/>
                <a:gd name="T3" fmla="*/ 2147483647 h 54"/>
                <a:gd name="T4" fmla="*/ 2147483647 w 84"/>
                <a:gd name="T5" fmla="*/ 2147483647 h 54"/>
                <a:gd name="T6" fmla="*/ 0 w 84"/>
                <a:gd name="T7" fmla="*/ 2147483647 h 54"/>
                <a:gd name="T8" fmla="*/ 2147483647 w 84"/>
                <a:gd name="T9" fmla="*/ 2147483647 h 54"/>
                <a:gd name="T10" fmla="*/ 2147483647 w 84"/>
                <a:gd name="T11" fmla="*/ 2147483647 h 54"/>
                <a:gd name="T12" fmla="*/ 2147483647 w 84"/>
                <a:gd name="T13" fmla="*/ 2147483647 h 54"/>
                <a:gd name="T14" fmla="*/ 2147483647 w 84"/>
                <a:gd name="T15" fmla="*/ 2147483647 h 54"/>
                <a:gd name="T16" fmla="*/ 2147483647 w 84"/>
                <a:gd name="T17" fmla="*/ 2147483647 h 54"/>
                <a:gd name="T18" fmla="*/ 2147483647 w 84"/>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4"/>
                <a:gd name="T31" fmla="*/ 0 h 54"/>
                <a:gd name="T32" fmla="*/ 84 w 84"/>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4" h="54">
                  <a:moveTo>
                    <a:pt x="84" y="0"/>
                  </a:moveTo>
                  <a:lnTo>
                    <a:pt x="16" y="3"/>
                  </a:lnTo>
                  <a:lnTo>
                    <a:pt x="9" y="30"/>
                  </a:lnTo>
                  <a:lnTo>
                    <a:pt x="0" y="44"/>
                  </a:lnTo>
                  <a:lnTo>
                    <a:pt x="11" y="50"/>
                  </a:lnTo>
                  <a:lnTo>
                    <a:pt x="9" y="54"/>
                  </a:lnTo>
                  <a:lnTo>
                    <a:pt x="28" y="49"/>
                  </a:lnTo>
                  <a:lnTo>
                    <a:pt x="84" y="48"/>
                  </a:lnTo>
                  <a:lnTo>
                    <a:pt x="79" y="13"/>
                  </a:lnTo>
                  <a:lnTo>
                    <a:pt x="84"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3" name="Freeform 1477"/>
            <p:cNvSpPr>
              <a:spLocks/>
            </p:cNvSpPr>
            <p:nvPr/>
          </p:nvSpPr>
          <p:spPr bwMode="auto">
            <a:xfrm>
              <a:off x="5196344" y="5015777"/>
              <a:ext cx="48548" cy="50064"/>
            </a:xfrm>
            <a:custGeom>
              <a:avLst/>
              <a:gdLst>
                <a:gd name="T0" fmla="*/ 2147483647 w 99"/>
                <a:gd name="T1" fmla="*/ 2147483647 h 102"/>
                <a:gd name="T2" fmla="*/ 2147483647 w 99"/>
                <a:gd name="T3" fmla="*/ 2147483647 h 102"/>
                <a:gd name="T4" fmla="*/ 2147483647 w 99"/>
                <a:gd name="T5" fmla="*/ 2147483647 h 102"/>
                <a:gd name="T6" fmla="*/ 2147483647 w 99"/>
                <a:gd name="T7" fmla="*/ 2147483647 h 102"/>
                <a:gd name="T8" fmla="*/ 2147483647 w 99"/>
                <a:gd name="T9" fmla="*/ 2147483647 h 102"/>
                <a:gd name="T10" fmla="*/ 2147483647 w 99"/>
                <a:gd name="T11" fmla="*/ 2147483647 h 102"/>
                <a:gd name="T12" fmla="*/ 2147483647 w 99"/>
                <a:gd name="T13" fmla="*/ 2147483647 h 102"/>
                <a:gd name="T14" fmla="*/ 0 w 99"/>
                <a:gd name="T15" fmla="*/ 2147483647 h 102"/>
                <a:gd name="T16" fmla="*/ 2147483647 w 99"/>
                <a:gd name="T17" fmla="*/ 2147483647 h 102"/>
                <a:gd name="T18" fmla="*/ 2147483647 w 99"/>
                <a:gd name="T19" fmla="*/ 2147483647 h 102"/>
                <a:gd name="T20" fmla="*/ 2147483647 w 99"/>
                <a:gd name="T21" fmla="*/ 0 h 102"/>
                <a:gd name="T22" fmla="*/ 2147483647 w 99"/>
                <a:gd name="T23" fmla="*/ 2147483647 h 102"/>
                <a:gd name="T24" fmla="*/ 2147483647 w 99"/>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
                <a:gd name="T40" fmla="*/ 0 h 102"/>
                <a:gd name="T41" fmla="*/ 99 w 99"/>
                <a:gd name="T42" fmla="*/ 102 h 1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 h="102">
                  <a:moveTo>
                    <a:pt x="98" y="40"/>
                  </a:moveTo>
                  <a:lnTo>
                    <a:pt x="99" y="45"/>
                  </a:lnTo>
                  <a:lnTo>
                    <a:pt x="80" y="77"/>
                  </a:lnTo>
                  <a:lnTo>
                    <a:pt x="58" y="86"/>
                  </a:lnTo>
                  <a:lnTo>
                    <a:pt x="42" y="101"/>
                  </a:lnTo>
                  <a:lnTo>
                    <a:pt x="33" y="102"/>
                  </a:lnTo>
                  <a:lnTo>
                    <a:pt x="18" y="89"/>
                  </a:lnTo>
                  <a:lnTo>
                    <a:pt x="0" y="58"/>
                  </a:lnTo>
                  <a:lnTo>
                    <a:pt x="21" y="21"/>
                  </a:lnTo>
                  <a:lnTo>
                    <a:pt x="54" y="1"/>
                  </a:lnTo>
                  <a:lnTo>
                    <a:pt x="66" y="0"/>
                  </a:lnTo>
                  <a:lnTo>
                    <a:pt x="75" y="5"/>
                  </a:lnTo>
                  <a:lnTo>
                    <a:pt x="98" y="4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4" name="Freeform 1478"/>
            <p:cNvSpPr>
              <a:spLocks/>
            </p:cNvSpPr>
            <p:nvPr/>
          </p:nvSpPr>
          <p:spPr bwMode="auto">
            <a:xfrm>
              <a:off x="5275234" y="4947506"/>
              <a:ext cx="24273" cy="34894"/>
            </a:xfrm>
            <a:custGeom>
              <a:avLst/>
              <a:gdLst>
                <a:gd name="T0" fmla="*/ 2147483647 w 52"/>
                <a:gd name="T1" fmla="*/ 2147483647 h 71"/>
                <a:gd name="T2" fmla="*/ 2147483647 w 52"/>
                <a:gd name="T3" fmla="*/ 2147483647 h 71"/>
                <a:gd name="T4" fmla="*/ 2147483647 w 52"/>
                <a:gd name="T5" fmla="*/ 2147483647 h 71"/>
                <a:gd name="T6" fmla="*/ 2147483647 w 52"/>
                <a:gd name="T7" fmla="*/ 0 h 71"/>
                <a:gd name="T8" fmla="*/ 2147483647 w 52"/>
                <a:gd name="T9" fmla="*/ 2147483647 h 71"/>
                <a:gd name="T10" fmla="*/ 0 w 52"/>
                <a:gd name="T11" fmla="*/ 2147483647 h 71"/>
                <a:gd name="T12" fmla="*/ 2147483647 w 52"/>
                <a:gd name="T13" fmla="*/ 2147483647 h 71"/>
                <a:gd name="T14" fmla="*/ 2147483647 w 52"/>
                <a:gd name="T15" fmla="*/ 2147483647 h 71"/>
                <a:gd name="T16" fmla="*/ 2147483647 w 52"/>
                <a:gd name="T17" fmla="*/ 2147483647 h 71"/>
                <a:gd name="T18" fmla="*/ 2147483647 w 52"/>
                <a:gd name="T19" fmla="*/ 214748364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71"/>
                <a:gd name="T32" fmla="*/ 52 w 52"/>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71">
                  <a:moveTo>
                    <a:pt x="52" y="50"/>
                  </a:moveTo>
                  <a:lnTo>
                    <a:pt x="50" y="5"/>
                  </a:lnTo>
                  <a:lnTo>
                    <a:pt x="44" y="12"/>
                  </a:lnTo>
                  <a:lnTo>
                    <a:pt x="26" y="0"/>
                  </a:lnTo>
                  <a:lnTo>
                    <a:pt x="15" y="7"/>
                  </a:lnTo>
                  <a:lnTo>
                    <a:pt x="0" y="43"/>
                  </a:lnTo>
                  <a:lnTo>
                    <a:pt x="9" y="68"/>
                  </a:lnTo>
                  <a:lnTo>
                    <a:pt x="28" y="70"/>
                  </a:lnTo>
                  <a:lnTo>
                    <a:pt x="38" y="71"/>
                  </a:lnTo>
                  <a:lnTo>
                    <a:pt x="52" y="5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5" name="Freeform 1479"/>
            <p:cNvSpPr>
              <a:spLocks/>
            </p:cNvSpPr>
            <p:nvPr/>
          </p:nvSpPr>
          <p:spPr bwMode="auto">
            <a:xfrm>
              <a:off x="4431719" y="4155572"/>
              <a:ext cx="130472" cy="136541"/>
            </a:xfrm>
            <a:custGeom>
              <a:avLst/>
              <a:gdLst>
                <a:gd name="T0" fmla="*/ 2147483647 w 265"/>
                <a:gd name="T1" fmla="*/ 2147483647 h 277"/>
                <a:gd name="T2" fmla="*/ 2147483647 w 265"/>
                <a:gd name="T3" fmla="*/ 2147483647 h 277"/>
                <a:gd name="T4" fmla="*/ 2147483647 w 265"/>
                <a:gd name="T5" fmla="*/ 2147483647 h 277"/>
                <a:gd name="T6" fmla="*/ 2147483647 w 265"/>
                <a:gd name="T7" fmla="*/ 2147483647 h 277"/>
                <a:gd name="T8" fmla="*/ 2147483647 w 265"/>
                <a:gd name="T9" fmla="*/ 2147483647 h 277"/>
                <a:gd name="T10" fmla="*/ 2147483647 w 265"/>
                <a:gd name="T11" fmla="*/ 2147483647 h 277"/>
                <a:gd name="T12" fmla="*/ 2147483647 w 265"/>
                <a:gd name="T13" fmla="*/ 2147483647 h 277"/>
                <a:gd name="T14" fmla="*/ 2147483647 w 265"/>
                <a:gd name="T15" fmla="*/ 2147483647 h 277"/>
                <a:gd name="T16" fmla="*/ 2147483647 w 265"/>
                <a:gd name="T17" fmla="*/ 2147483647 h 277"/>
                <a:gd name="T18" fmla="*/ 0 w 265"/>
                <a:gd name="T19" fmla="*/ 2147483647 h 277"/>
                <a:gd name="T20" fmla="*/ 2147483647 w 265"/>
                <a:gd name="T21" fmla="*/ 2147483647 h 277"/>
                <a:gd name="T22" fmla="*/ 2147483647 w 265"/>
                <a:gd name="T23" fmla="*/ 2147483647 h 277"/>
                <a:gd name="T24" fmla="*/ 2147483647 w 265"/>
                <a:gd name="T25" fmla="*/ 2147483647 h 277"/>
                <a:gd name="T26" fmla="*/ 2147483647 w 265"/>
                <a:gd name="T27" fmla="*/ 2147483647 h 277"/>
                <a:gd name="T28" fmla="*/ 2147483647 w 265"/>
                <a:gd name="T29" fmla="*/ 2147483647 h 277"/>
                <a:gd name="T30" fmla="*/ 2147483647 w 265"/>
                <a:gd name="T31" fmla="*/ 2147483647 h 277"/>
                <a:gd name="T32" fmla="*/ 2147483647 w 265"/>
                <a:gd name="T33" fmla="*/ 2147483647 h 277"/>
                <a:gd name="T34" fmla="*/ 2147483647 w 265"/>
                <a:gd name="T35" fmla="*/ 2147483647 h 277"/>
                <a:gd name="T36" fmla="*/ 2147483647 w 265"/>
                <a:gd name="T37" fmla="*/ 2147483647 h 277"/>
                <a:gd name="T38" fmla="*/ 2147483647 w 265"/>
                <a:gd name="T39" fmla="*/ 2147483647 h 277"/>
                <a:gd name="T40" fmla="*/ 2147483647 w 265"/>
                <a:gd name="T41" fmla="*/ 2147483647 h 277"/>
                <a:gd name="T42" fmla="*/ 2147483647 w 265"/>
                <a:gd name="T43" fmla="*/ 2147483647 h 277"/>
                <a:gd name="T44" fmla="*/ 2147483647 w 265"/>
                <a:gd name="T45" fmla="*/ 2147483647 h 277"/>
                <a:gd name="T46" fmla="*/ 2147483647 w 265"/>
                <a:gd name="T47" fmla="*/ 2147483647 h 277"/>
                <a:gd name="T48" fmla="*/ 2147483647 w 265"/>
                <a:gd name="T49" fmla="*/ 2147483647 h 277"/>
                <a:gd name="T50" fmla="*/ 2147483647 w 265"/>
                <a:gd name="T51" fmla="*/ 2147483647 h 277"/>
                <a:gd name="T52" fmla="*/ 2147483647 w 265"/>
                <a:gd name="T53" fmla="*/ 2147483647 h 277"/>
                <a:gd name="T54" fmla="*/ 2147483647 w 265"/>
                <a:gd name="T55" fmla="*/ 2147483647 h 277"/>
                <a:gd name="T56" fmla="*/ 2147483647 w 265"/>
                <a:gd name="T57" fmla="*/ 2147483647 h 277"/>
                <a:gd name="T58" fmla="*/ 2147483647 w 265"/>
                <a:gd name="T59" fmla="*/ 0 h 277"/>
                <a:gd name="T60" fmla="*/ 2147483647 w 265"/>
                <a:gd name="T61" fmla="*/ 2147483647 h 277"/>
                <a:gd name="T62" fmla="*/ 2147483647 w 265"/>
                <a:gd name="T63" fmla="*/ 2147483647 h 277"/>
                <a:gd name="T64" fmla="*/ 2147483647 w 265"/>
                <a:gd name="T65" fmla="*/ 2147483647 h 277"/>
                <a:gd name="T66" fmla="*/ 2147483647 w 265"/>
                <a:gd name="T67" fmla="*/ 2147483647 h 277"/>
                <a:gd name="T68" fmla="*/ 2147483647 w 265"/>
                <a:gd name="T69" fmla="*/ 2147483647 h 27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65"/>
                <a:gd name="T106" fmla="*/ 0 h 277"/>
                <a:gd name="T107" fmla="*/ 265 w 265"/>
                <a:gd name="T108" fmla="*/ 277 h 27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65" h="277">
                  <a:moveTo>
                    <a:pt x="25" y="22"/>
                  </a:moveTo>
                  <a:lnTo>
                    <a:pt x="17" y="35"/>
                  </a:lnTo>
                  <a:lnTo>
                    <a:pt x="17" y="54"/>
                  </a:lnTo>
                  <a:lnTo>
                    <a:pt x="29" y="59"/>
                  </a:lnTo>
                  <a:lnTo>
                    <a:pt x="28" y="69"/>
                  </a:lnTo>
                  <a:lnTo>
                    <a:pt x="35" y="74"/>
                  </a:lnTo>
                  <a:lnTo>
                    <a:pt x="27" y="85"/>
                  </a:lnTo>
                  <a:lnTo>
                    <a:pt x="34" y="86"/>
                  </a:lnTo>
                  <a:lnTo>
                    <a:pt x="38" y="105"/>
                  </a:lnTo>
                  <a:lnTo>
                    <a:pt x="26" y="98"/>
                  </a:lnTo>
                  <a:lnTo>
                    <a:pt x="13" y="100"/>
                  </a:lnTo>
                  <a:lnTo>
                    <a:pt x="13" y="109"/>
                  </a:lnTo>
                  <a:lnTo>
                    <a:pt x="22" y="111"/>
                  </a:lnTo>
                  <a:lnTo>
                    <a:pt x="25" y="117"/>
                  </a:lnTo>
                  <a:lnTo>
                    <a:pt x="17" y="138"/>
                  </a:lnTo>
                  <a:lnTo>
                    <a:pt x="3" y="140"/>
                  </a:lnTo>
                  <a:lnTo>
                    <a:pt x="5" y="151"/>
                  </a:lnTo>
                  <a:lnTo>
                    <a:pt x="13" y="158"/>
                  </a:lnTo>
                  <a:lnTo>
                    <a:pt x="10" y="171"/>
                  </a:lnTo>
                  <a:lnTo>
                    <a:pt x="0" y="185"/>
                  </a:lnTo>
                  <a:lnTo>
                    <a:pt x="26" y="193"/>
                  </a:lnTo>
                  <a:lnTo>
                    <a:pt x="36" y="208"/>
                  </a:lnTo>
                  <a:lnTo>
                    <a:pt x="48" y="212"/>
                  </a:lnTo>
                  <a:lnTo>
                    <a:pt x="52" y="234"/>
                  </a:lnTo>
                  <a:lnTo>
                    <a:pt x="44" y="246"/>
                  </a:lnTo>
                  <a:lnTo>
                    <a:pt x="44" y="274"/>
                  </a:lnTo>
                  <a:lnTo>
                    <a:pt x="57" y="277"/>
                  </a:lnTo>
                  <a:lnTo>
                    <a:pt x="106" y="255"/>
                  </a:lnTo>
                  <a:lnTo>
                    <a:pt x="164" y="244"/>
                  </a:lnTo>
                  <a:lnTo>
                    <a:pt x="203" y="241"/>
                  </a:lnTo>
                  <a:lnTo>
                    <a:pt x="236" y="247"/>
                  </a:lnTo>
                  <a:lnTo>
                    <a:pt x="242" y="242"/>
                  </a:lnTo>
                  <a:lnTo>
                    <a:pt x="254" y="242"/>
                  </a:lnTo>
                  <a:lnTo>
                    <a:pt x="252" y="221"/>
                  </a:lnTo>
                  <a:lnTo>
                    <a:pt x="242" y="215"/>
                  </a:lnTo>
                  <a:lnTo>
                    <a:pt x="233" y="181"/>
                  </a:lnTo>
                  <a:lnTo>
                    <a:pt x="234" y="166"/>
                  </a:lnTo>
                  <a:lnTo>
                    <a:pt x="244" y="152"/>
                  </a:lnTo>
                  <a:lnTo>
                    <a:pt x="253" y="119"/>
                  </a:lnTo>
                  <a:lnTo>
                    <a:pt x="265" y="108"/>
                  </a:lnTo>
                  <a:lnTo>
                    <a:pt x="257" y="73"/>
                  </a:lnTo>
                  <a:lnTo>
                    <a:pt x="252" y="70"/>
                  </a:lnTo>
                  <a:lnTo>
                    <a:pt x="256" y="64"/>
                  </a:lnTo>
                  <a:lnTo>
                    <a:pt x="255" y="53"/>
                  </a:lnTo>
                  <a:lnTo>
                    <a:pt x="246" y="53"/>
                  </a:lnTo>
                  <a:lnTo>
                    <a:pt x="233" y="34"/>
                  </a:lnTo>
                  <a:lnTo>
                    <a:pt x="229" y="37"/>
                  </a:lnTo>
                  <a:lnTo>
                    <a:pt x="213" y="33"/>
                  </a:lnTo>
                  <a:lnTo>
                    <a:pt x="186" y="41"/>
                  </a:lnTo>
                  <a:lnTo>
                    <a:pt x="181" y="48"/>
                  </a:lnTo>
                  <a:lnTo>
                    <a:pt x="174" y="42"/>
                  </a:lnTo>
                  <a:lnTo>
                    <a:pt x="168" y="45"/>
                  </a:lnTo>
                  <a:lnTo>
                    <a:pt x="155" y="36"/>
                  </a:lnTo>
                  <a:lnTo>
                    <a:pt x="144" y="17"/>
                  </a:lnTo>
                  <a:lnTo>
                    <a:pt x="135" y="18"/>
                  </a:lnTo>
                  <a:lnTo>
                    <a:pt x="128" y="11"/>
                  </a:lnTo>
                  <a:lnTo>
                    <a:pt x="120" y="11"/>
                  </a:lnTo>
                  <a:lnTo>
                    <a:pt x="109" y="21"/>
                  </a:lnTo>
                  <a:lnTo>
                    <a:pt x="102" y="20"/>
                  </a:lnTo>
                  <a:lnTo>
                    <a:pt x="100" y="0"/>
                  </a:lnTo>
                  <a:lnTo>
                    <a:pt x="92" y="1"/>
                  </a:lnTo>
                  <a:lnTo>
                    <a:pt x="90" y="6"/>
                  </a:lnTo>
                  <a:lnTo>
                    <a:pt x="82" y="3"/>
                  </a:lnTo>
                  <a:lnTo>
                    <a:pt x="80" y="16"/>
                  </a:lnTo>
                  <a:lnTo>
                    <a:pt x="67" y="18"/>
                  </a:lnTo>
                  <a:lnTo>
                    <a:pt x="65" y="24"/>
                  </a:lnTo>
                  <a:lnTo>
                    <a:pt x="56" y="18"/>
                  </a:lnTo>
                  <a:lnTo>
                    <a:pt x="51" y="21"/>
                  </a:lnTo>
                  <a:lnTo>
                    <a:pt x="44" y="11"/>
                  </a:lnTo>
                  <a:lnTo>
                    <a:pt x="25" y="2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6" name="Freeform 1480"/>
            <p:cNvSpPr>
              <a:spLocks/>
            </p:cNvSpPr>
            <p:nvPr/>
          </p:nvSpPr>
          <p:spPr bwMode="auto">
            <a:xfrm>
              <a:off x="4630460" y="4119162"/>
              <a:ext cx="65236" cy="133506"/>
            </a:xfrm>
            <a:custGeom>
              <a:avLst/>
              <a:gdLst>
                <a:gd name="T0" fmla="*/ 2147483647 w 130"/>
                <a:gd name="T1" fmla="*/ 2147483647 h 268"/>
                <a:gd name="T2" fmla="*/ 2147483647 w 130"/>
                <a:gd name="T3" fmla="*/ 2147483647 h 268"/>
                <a:gd name="T4" fmla="*/ 2147483647 w 130"/>
                <a:gd name="T5" fmla="*/ 2147483647 h 268"/>
                <a:gd name="T6" fmla="*/ 2147483647 w 130"/>
                <a:gd name="T7" fmla="*/ 2147483647 h 268"/>
                <a:gd name="T8" fmla="*/ 2147483647 w 130"/>
                <a:gd name="T9" fmla="*/ 2147483647 h 268"/>
                <a:gd name="T10" fmla="*/ 2147483647 w 130"/>
                <a:gd name="T11" fmla="*/ 2147483647 h 268"/>
                <a:gd name="T12" fmla="*/ 2147483647 w 130"/>
                <a:gd name="T13" fmla="*/ 2147483647 h 268"/>
                <a:gd name="T14" fmla="*/ 0 w 130"/>
                <a:gd name="T15" fmla="*/ 2147483647 h 268"/>
                <a:gd name="T16" fmla="*/ 2147483647 w 130"/>
                <a:gd name="T17" fmla="*/ 2147483647 h 268"/>
                <a:gd name="T18" fmla="*/ 2147483647 w 130"/>
                <a:gd name="T19" fmla="*/ 2147483647 h 268"/>
                <a:gd name="T20" fmla="*/ 2147483647 w 130"/>
                <a:gd name="T21" fmla="*/ 2147483647 h 268"/>
                <a:gd name="T22" fmla="*/ 2147483647 w 130"/>
                <a:gd name="T23" fmla="*/ 2147483647 h 268"/>
                <a:gd name="T24" fmla="*/ 2147483647 w 130"/>
                <a:gd name="T25" fmla="*/ 2147483647 h 268"/>
                <a:gd name="T26" fmla="*/ 2147483647 w 130"/>
                <a:gd name="T27" fmla="*/ 2147483647 h 268"/>
                <a:gd name="T28" fmla="*/ 2147483647 w 130"/>
                <a:gd name="T29" fmla="*/ 0 h 268"/>
                <a:gd name="T30" fmla="*/ 2147483647 w 130"/>
                <a:gd name="T31" fmla="*/ 2147483647 h 268"/>
                <a:gd name="T32" fmla="*/ 2147483647 w 130"/>
                <a:gd name="T33" fmla="*/ 2147483647 h 268"/>
                <a:gd name="T34" fmla="*/ 2147483647 w 130"/>
                <a:gd name="T35" fmla="*/ 2147483647 h 268"/>
                <a:gd name="T36" fmla="*/ 2147483647 w 130"/>
                <a:gd name="T37" fmla="*/ 2147483647 h 268"/>
                <a:gd name="T38" fmla="*/ 2147483647 w 130"/>
                <a:gd name="T39" fmla="*/ 2147483647 h 268"/>
                <a:gd name="T40" fmla="*/ 2147483647 w 130"/>
                <a:gd name="T41" fmla="*/ 2147483647 h 268"/>
                <a:gd name="T42" fmla="*/ 2147483647 w 130"/>
                <a:gd name="T43" fmla="*/ 2147483647 h 268"/>
                <a:gd name="T44" fmla="*/ 2147483647 w 130"/>
                <a:gd name="T45" fmla="*/ 2147483647 h 268"/>
                <a:gd name="T46" fmla="*/ 2147483647 w 130"/>
                <a:gd name="T47" fmla="*/ 2147483647 h 268"/>
                <a:gd name="T48" fmla="*/ 2147483647 w 130"/>
                <a:gd name="T49" fmla="*/ 2147483647 h 268"/>
                <a:gd name="T50" fmla="*/ 2147483647 w 130"/>
                <a:gd name="T51" fmla="*/ 2147483647 h 268"/>
                <a:gd name="T52" fmla="*/ 2147483647 w 130"/>
                <a:gd name="T53" fmla="*/ 2147483647 h 268"/>
                <a:gd name="T54" fmla="*/ 2147483647 w 130"/>
                <a:gd name="T55" fmla="*/ 2147483647 h 26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0"/>
                <a:gd name="T85" fmla="*/ 0 h 268"/>
                <a:gd name="T86" fmla="*/ 130 w 130"/>
                <a:gd name="T87" fmla="*/ 268 h 26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0" h="268">
                  <a:moveTo>
                    <a:pt x="53" y="268"/>
                  </a:moveTo>
                  <a:lnTo>
                    <a:pt x="48" y="266"/>
                  </a:lnTo>
                  <a:lnTo>
                    <a:pt x="43" y="250"/>
                  </a:lnTo>
                  <a:lnTo>
                    <a:pt x="46" y="224"/>
                  </a:lnTo>
                  <a:lnTo>
                    <a:pt x="43" y="160"/>
                  </a:lnTo>
                  <a:lnTo>
                    <a:pt x="26" y="109"/>
                  </a:lnTo>
                  <a:lnTo>
                    <a:pt x="15" y="97"/>
                  </a:lnTo>
                  <a:lnTo>
                    <a:pt x="0" y="89"/>
                  </a:lnTo>
                  <a:lnTo>
                    <a:pt x="6" y="61"/>
                  </a:lnTo>
                  <a:lnTo>
                    <a:pt x="30" y="39"/>
                  </a:lnTo>
                  <a:lnTo>
                    <a:pt x="56" y="40"/>
                  </a:lnTo>
                  <a:lnTo>
                    <a:pt x="70" y="19"/>
                  </a:lnTo>
                  <a:lnTo>
                    <a:pt x="76" y="16"/>
                  </a:lnTo>
                  <a:lnTo>
                    <a:pt x="70" y="6"/>
                  </a:lnTo>
                  <a:lnTo>
                    <a:pt x="90" y="0"/>
                  </a:lnTo>
                  <a:lnTo>
                    <a:pt x="122" y="30"/>
                  </a:lnTo>
                  <a:lnTo>
                    <a:pt x="118" y="43"/>
                  </a:lnTo>
                  <a:lnTo>
                    <a:pt x="127" y="58"/>
                  </a:lnTo>
                  <a:lnTo>
                    <a:pt x="130" y="83"/>
                  </a:lnTo>
                  <a:lnTo>
                    <a:pt x="121" y="91"/>
                  </a:lnTo>
                  <a:lnTo>
                    <a:pt x="125" y="101"/>
                  </a:lnTo>
                  <a:lnTo>
                    <a:pt x="122" y="108"/>
                  </a:lnTo>
                  <a:lnTo>
                    <a:pt x="104" y="124"/>
                  </a:lnTo>
                  <a:lnTo>
                    <a:pt x="102" y="144"/>
                  </a:lnTo>
                  <a:lnTo>
                    <a:pt x="89" y="168"/>
                  </a:lnTo>
                  <a:lnTo>
                    <a:pt x="84" y="232"/>
                  </a:lnTo>
                  <a:lnTo>
                    <a:pt x="89" y="265"/>
                  </a:lnTo>
                  <a:lnTo>
                    <a:pt x="53" y="26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7" name="Freeform 1481"/>
            <p:cNvSpPr>
              <a:spLocks/>
            </p:cNvSpPr>
            <p:nvPr/>
          </p:nvSpPr>
          <p:spPr bwMode="auto">
            <a:xfrm>
              <a:off x="4369517" y="4201086"/>
              <a:ext cx="87993" cy="89510"/>
            </a:xfrm>
            <a:custGeom>
              <a:avLst/>
              <a:gdLst>
                <a:gd name="T0" fmla="*/ 0 w 177"/>
                <a:gd name="T1" fmla="*/ 2147483647 h 180"/>
                <a:gd name="T2" fmla="*/ 2147483647 w 177"/>
                <a:gd name="T3" fmla="*/ 2147483647 h 180"/>
                <a:gd name="T4" fmla="*/ 2147483647 w 177"/>
                <a:gd name="T5" fmla="*/ 2147483647 h 180"/>
                <a:gd name="T6" fmla="*/ 2147483647 w 177"/>
                <a:gd name="T7" fmla="*/ 2147483647 h 180"/>
                <a:gd name="T8" fmla="*/ 2147483647 w 177"/>
                <a:gd name="T9" fmla="*/ 2147483647 h 180"/>
                <a:gd name="T10" fmla="*/ 2147483647 w 177"/>
                <a:gd name="T11" fmla="*/ 2147483647 h 180"/>
                <a:gd name="T12" fmla="*/ 2147483647 w 177"/>
                <a:gd name="T13" fmla="*/ 0 h 180"/>
                <a:gd name="T14" fmla="*/ 2147483647 w 177"/>
                <a:gd name="T15" fmla="*/ 2147483647 h 180"/>
                <a:gd name="T16" fmla="*/ 2147483647 w 177"/>
                <a:gd name="T17" fmla="*/ 2147483647 h 180"/>
                <a:gd name="T18" fmla="*/ 2147483647 w 177"/>
                <a:gd name="T19" fmla="*/ 2147483647 h 180"/>
                <a:gd name="T20" fmla="*/ 2147483647 w 177"/>
                <a:gd name="T21" fmla="*/ 2147483647 h 180"/>
                <a:gd name="T22" fmla="*/ 2147483647 w 177"/>
                <a:gd name="T23" fmla="*/ 2147483647 h 180"/>
                <a:gd name="T24" fmla="*/ 2147483647 w 177"/>
                <a:gd name="T25" fmla="*/ 2147483647 h 180"/>
                <a:gd name="T26" fmla="*/ 2147483647 w 177"/>
                <a:gd name="T27" fmla="*/ 2147483647 h 180"/>
                <a:gd name="T28" fmla="*/ 2147483647 w 177"/>
                <a:gd name="T29" fmla="*/ 2147483647 h 180"/>
                <a:gd name="T30" fmla="*/ 2147483647 w 177"/>
                <a:gd name="T31" fmla="*/ 2147483647 h 180"/>
                <a:gd name="T32" fmla="*/ 2147483647 w 177"/>
                <a:gd name="T33" fmla="*/ 2147483647 h 180"/>
                <a:gd name="T34" fmla="*/ 2147483647 w 177"/>
                <a:gd name="T35" fmla="*/ 2147483647 h 180"/>
                <a:gd name="T36" fmla="*/ 2147483647 w 177"/>
                <a:gd name="T37" fmla="*/ 2147483647 h 180"/>
                <a:gd name="T38" fmla="*/ 2147483647 w 177"/>
                <a:gd name="T39" fmla="*/ 2147483647 h 180"/>
                <a:gd name="T40" fmla="*/ 2147483647 w 177"/>
                <a:gd name="T41" fmla="*/ 2147483647 h 180"/>
                <a:gd name="T42" fmla="*/ 2147483647 w 177"/>
                <a:gd name="T43" fmla="*/ 2147483647 h 180"/>
                <a:gd name="T44" fmla="*/ 2147483647 w 177"/>
                <a:gd name="T45" fmla="*/ 2147483647 h 180"/>
                <a:gd name="T46" fmla="*/ 2147483647 w 177"/>
                <a:gd name="T47" fmla="*/ 2147483647 h 180"/>
                <a:gd name="T48" fmla="*/ 2147483647 w 177"/>
                <a:gd name="T49" fmla="*/ 2147483647 h 180"/>
                <a:gd name="T50" fmla="*/ 2147483647 w 177"/>
                <a:gd name="T51" fmla="*/ 2147483647 h 180"/>
                <a:gd name="T52" fmla="*/ 2147483647 w 177"/>
                <a:gd name="T53" fmla="*/ 2147483647 h 180"/>
                <a:gd name="T54" fmla="*/ 2147483647 w 177"/>
                <a:gd name="T55" fmla="*/ 2147483647 h 180"/>
                <a:gd name="T56" fmla="*/ 2147483647 w 177"/>
                <a:gd name="T57" fmla="*/ 2147483647 h 180"/>
                <a:gd name="T58" fmla="*/ 2147483647 w 177"/>
                <a:gd name="T59" fmla="*/ 2147483647 h 180"/>
                <a:gd name="T60" fmla="*/ 2147483647 w 177"/>
                <a:gd name="T61" fmla="*/ 2147483647 h 180"/>
                <a:gd name="T62" fmla="*/ 0 w 177"/>
                <a:gd name="T63" fmla="*/ 2147483647 h 1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7"/>
                <a:gd name="T97" fmla="*/ 0 h 180"/>
                <a:gd name="T98" fmla="*/ 177 w 177"/>
                <a:gd name="T99" fmla="*/ 180 h 18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7" h="180">
                  <a:moveTo>
                    <a:pt x="0" y="69"/>
                  </a:moveTo>
                  <a:lnTo>
                    <a:pt x="9" y="56"/>
                  </a:lnTo>
                  <a:lnTo>
                    <a:pt x="38" y="34"/>
                  </a:lnTo>
                  <a:lnTo>
                    <a:pt x="38" y="22"/>
                  </a:lnTo>
                  <a:lnTo>
                    <a:pt x="51" y="16"/>
                  </a:lnTo>
                  <a:lnTo>
                    <a:pt x="49" y="8"/>
                  </a:lnTo>
                  <a:lnTo>
                    <a:pt x="58" y="0"/>
                  </a:lnTo>
                  <a:lnTo>
                    <a:pt x="64" y="6"/>
                  </a:lnTo>
                  <a:lnTo>
                    <a:pt x="74" y="1"/>
                  </a:lnTo>
                  <a:lnTo>
                    <a:pt x="84" y="11"/>
                  </a:lnTo>
                  <a:lnTo>
                    <a:pt x="90" y="34"/>
                  </a:lnTo>
                  <a:lnTo>
                    <a:pt x="85" y="54"/>
                  </a:lnTo>
                  <a:lnTo>
                    <a:pt x="94" y="51"/>
                  </a:lnTo>
                  <a:lnTo>
                    <a:pt x="106" y="59"/>
                  </a:lnTo>
                  <a:lnTo>
                    <a:pt x="113" y="57"/>
                  </a:lnTo>
                  <a:lnTo>
                    <a:pt x="120" y="39"/>
                  </a:lnTo>
                  <a:lnTo>
                    <a:pt x="128" y="46"/>
                  </a:lnTo>
                  <a:lnTo>
                    <a:pt x="130" y="57"/>
                  </a:lnTo>
                  <a:lnTo>
                    <a:pt x="138" y="64"/>
                  </a:lnTo>
                  <a:lnTo>
                    <a:pt x="135" y="77"/>
                  </a:lnTo>
                  <a:lnTo>
                    <a:pt x="125" y="91"/>
                  </a:lnTo>
                  <a:lnTo>
                    <a:pt x="151" y="99"/>
                  </a:lnTo>
                  <a:lnTo>
                    <a:pt x="161" y="114"/>
                  </a:lnTo>
                  <a:lnTo>
                    <a:pt x="173" y="118"/>
                  </a:lnTo>
                  <a:lnTo>
                    <a:pt x="177" y="140"/>
                  </a:lnTo>
                  <a:lnTo>
                    <a:pt x="169" y="152"/>
                  </a:lnTo>
                  <a:lnTo>
                    <a:pt x="169" y="180"/>
                  </a:lnTo>
                  <a:lnTo>
                    <a:pt x="130" y="170"/>
                  </a:lnTo>
                  <a:lnTo>
                    <a:pt x="93" y="149"/>
                  </a:lnTo>
                  <a:lnTo>
                    <a:pt x="48" y="107"/>
                  </a:lnTo>
                  <a:lnTo>
                    <a:pt x="26" y="98"/>
                  </a:lnTo>
                  <a:lnTo>
                    <a:pt x="0" y="6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8" name="Freeform 1482"/>
            <p:cNvSpPr>
              <a:spLocks/>
            </p:cNvSpPr>
            <p:nvPr/>
          </p:nvSpPr>
          <p:spPr bwMode="auto">
            <a:xfrm>
              <a:off x="4612255" y="4149504"/>
              <a:ext cx="45514" cy="107716"/>
            </a:xfrm>
            <a:custGeom>
              <a:avLst/>
              <a:gdLst>
                <a:gd name="T0" fmla="*/ 2147483647 w 89"/>
                <a:gd name="T1" fmla="*/ 2147483647 h 215"/>
                <a:gd name="T2" fmla="*/ 2147483647 w 89"/>
                <a:gd name="T3" fmla="*/ 2147483647 h 215"/>
                <a:gd name="T4" fmla="*/ 2147483647 w 89"/>
                <a:gd name="T5" fmla="*/ 2147483647 h 215"/>
                <a:gd name="T6" fmla="*/ 2147483647 w 89"/>
                <a:gd name="T7" fmla="*/ 2147483647 h 215"/>
                <a:gd name="T8" fmla="*/ 2147483647 w 89"/>
                <a:gd name="T9" fmla="*/ 2147483647 h 215"/>
                <a:gd name="T10" fmla="*/ 2147483647 w 89"/>
                <a:gd name="T11" fmla="*/ 2147483647 h 215"/>
                <a:gd name="T12" fmla="*/ 0 w 89"/>
                <a:gd name="T13" fmla="*/ 2147483647 h 215"/>
                <a:gd name="T14" fmla="*/ 2147483647 w 89"/>
                <a:gd name="T15" fmla="*/ 2147483647 h 215"/>
                <a:gd name="T16" fmla="*/ 2147483647 w 89"/>
                <a:gd name="T17" fmla="*/ 2147483647 h 215"/>
                <a:gd name="T18" fmla="*/ 0 w 89"/>
                <a:gd name="T19" fmla="*/ 2147483647 h 215"/>
                <a:gd name="T20" fmla="*/ 2147483647 w 89"/>
                <a:gd name="T21" fmla="*/ 2147483647 h 215"/>
                <a:gd name="T22" fmla="*/ 2147483647 w 89"/>
                <a:gd name="T23" fmla="*/ 2147483647 h 215"/>
                <a:gd name="T24" fmla="*/ 2147483647 w 89"/>
                <a:gd name="T25" fmla="*/ 0 h 215"/>
                <a:gd name="T26" fmla="*/ 2147483647 w 89"/>
                <a:gd name="T27" fmla="*/ 2147483647 h 215"/>
                <a:gd name="T28" fmla="*/ 2147483647 w 89"/>
                <a:gd name="T29" fmla="*/ 2147483647 h 215"/>
                <a:gd name="T30" fmla="*/ 2147483647 w 89"/>
                <a:gd name="T31" fmla="*/ 2147483647 h 215"/>
                <a:gd name="T32" fmla="*/ 2147483647 w 89"/>
                <a:gd name="T33" fmla="*/ 2147483647 h 215"/>
                <a:gd name="T34" fmla="*/ 2147483647 w 89"/>
                <a:gd name="T35" fmla="*/ 2147483647 h 215"/>
                <a:gd name="T36" fmla="*/ 2147483647 w 89"/>
                <a:gd name="T37" fmla="*/ 2147483647 h 215"/>
                <a:gd name="T38" fmla="*/ 2147483647 w 89"/>
                <a:gd name="T39" fmla="*/ 2147483647 h 215"/>
                <a:gd name="T40" fmla="*/ 2147483647 w 89"/>
                <a:gd name="T41" fmla="*/ 2147483647 h 2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9"/>
                <a:gd name="T64" fmla="*/ 0 h 215"/>
                <a:gd name="T65" fmla="*/ 89 w 89"/>
                <a:gd name="T66" fmla="*/ 215 h 2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9" h="215">
                  <a:moveTo>
                    <a:pt x="89" y="207"/>
                  </a:moveTo>
                  <a:lnTo>
                    <a:pt x="59" y="215"/>
                  </a:lnTo>
                  <a:lnTo>
                    <a:pt x="42" y="200"/>
                  </a:lnTo>
                  <a:lnTo>
                    <a:pt x="33" y="184"/>
                  </a:lnTo>
                  <a:lnTo>
                    <a:pt x="27" y="73"/>
                  </a:lnTo>
                  <a:lnTo>
                    <a:pt x="18" y="35"/>
                  </a:lnTo>
                  <a:lnTo>
                    <a:pt x="0" y="15"/>
                  </a:lnTo>
                  <a:lnTo>
                    <a:pt x="6" y="4"/>
                  </a:lnTo>
                  <a:lnTo>
                    <a:pt x="1" y="3"/>
                  </a:lnTo>
                  <a:lnTo>
                    <a:pt x="0" y="1"/>
                  </a:lnTo>
                  <a:lnTo>
                    <a:pt x="15" y="2"/>
                  </a:lnTo>
                  <a:lnTo>
                    <a:pt x="26" y="3"/>
                  </a:lnTo>
                  <a:lnTo>
                    <a:pt x="42" y="0"/>
                  </a:lnTo>
                  <a:lnTo>
                    <a:pt x="36" y="28"/>
                  </a:lnTo>
                  <a:lnTo>
                    <a:pt x="51" y="36"/>
                  </a:lnTo>
                  <a:lnTo>
                    <a:pt x="62" y="48"/>
                  </a:lnTo>
                  <a:lnTo>
                    <a:pt x="79" y="99"/>
                  </a:lnTo>
                  <a:lnTo>
                    <a:pt x="82" y="163"/>
                  </a:lnTo>
                  <a:lnTo>
                    <a:pt x="79" y="189"/>
                  </a:lnTo>
                  <a:lnTo>
                    <a:pt x="84" y="205"/>
                  </a:lnTo>
                  <a:lnTo>
                    <a:pt x="89" y="20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9" name="Freeform 1483"/>
            <p:cNvSpPr>
              <a:spLocks/>
            </p:cNvSpPr>
            <p:nvPr/>
          </p:nvSpPr>
          <p:spPr bwMode="auto">
            <a:xfrm>
              <a:off x="4292144" y="4111577"/>
              <a:ext cx="157780" cy="119852"/>
            </a:xfrm>
            <a:custGeom>
              <a:avLst/>
              <a:gdLst>
                <a:gd name="T0" fmla="*/ 2147483647 w 317"/>
                <a:gd name="T1" fmla="*/ 2147483647 h 240"/>
                <a:gd name="T2" fmla="*/ 2147483647 w 317"/>
                <a:gd name="T3" fmla="*/ 2147483647 h 240"/>
                <a:gd name="T4" fmla="*/ 2147483647 w 317"/>
                <a:gd name="T5" fmla="*/ 2147483647 h 240"/>
                <a:gd name="T6" fmla="*/ 2147483647 w 317"/>
                <a:gd name="T7" fmla="*/ 2147483647 h 240"/>
                <a:gd name="T8" fmla="*/ 2147483647 w 317"/>
                <a:gd name="T9" fmla="*/ 2147483647 h 240"/>
                <a:gd name="T10" fmla="*/ 2147483647 w 317"/>
                <a:gd name="T11" fmla="*/ 2147483647 h 240"/>
                <a:gd name="T12" fmla="*/ 2147483647 w 317"/>
                <a:gd name="T13" fmla="*/ 2147483647 h 240"/>
                <a:gd name="T14" fmla="*/ 2147483647 w 317"/>
                <a:gd name="T15" fmla="*/ 2147483647 h 240"/>
                <a:gd name="T16" fmla="*/ 2147483647 w 317"/>
                <a:gd name="T17" fmla="*/ 2147483647 h 240"/>
                <a:gd name="T18" fmla="*/ 2147483647 w 317"/>
                <a:gd name="T19" fmla="*/ 2147483647 h 240"/>
                <a:gd name="T20" fmla="*/ 2147483647 w 317"/>
                <a:gd name="T21" fmla="*/ 2147483647 h 240"/>
                <a:gd name="T22" fmla="*/ 2147483647 w 317"/>
                <a:gd name="T23" fmla="*/ 2147483647 h 240"/>
                <a:gd name="T24" fmla="*/ 2147483647 w 317"/>
                <a:gd name="T25" fmla="*/ 2147483647 h 240"/>
                <a:gd name="T26" fmla="*/ 2147483647 w 317"/>
                <a:gd name="T27" fmla="*/ 2147483647 h 240"/>
                <a:gd name="T28" fmla="*/ 2147483647 w 317"/>
                <a:gd name="T29" fmla="*/ 2147483647 h 240"/>
                <a:gd name="T30" fmla="*/ 2147483647 w 317"/>
                <a:gd name="T31" fmla="*/ 2147483647 h 240"/>
                <a:gd name="T32" fmla="*/ 2147483647 w 317"/>
                <a:gd name="T33" fmla="*/ 2147483647 h 240"/>
                <a:gd name="T34" fmla="*/ 2147483647 w 317"/>
                <a:gd name="T35" fmla="*/ 2147483647 h 240"/>
                <a:gd name="T36" fmla="*/ 2147483647 w 317"/>
                <a:gd name="T37" fmla="*/ 2147483647 h 240"/>
                <a:gd name="T38" fmla="*/ 2147483647 w 317"/>
                <a:gd name="T39" fmla="*/ 2147483647 h 240"/>
                <a:gd name="T40" fmla="*/ 2147483647 w 317"/>
                <a:gd name="T41" fmla="*/ 2147483647 h 240"/>
                <a:gd name="T42" fmla="*/ 2147483647 w 317"/>
                <a:gd name="T43" fmla="*/ 2147483647 h 240"/>
                <a:gd name="T44" fmla="*/ 2147483647 w 317"/>
                <a:gd name="T45" fmla="*/ 2147483647 h 240"/>
                <a:gd name="T46" fmla="*/ 2147483647 w 317"/>
                <a:gd name="T47" fmla="*/ 2147483647 h 240"/>
                <a:gd name="T48" fmla="*/ 2147483647 w 317"/>
                <a:gd name="T49" fmla="*/ 2147483647 h 240"/>
                <a:gd name="T50" fmla="*/ 2147483647 w 317"/>
                <a:gd name="T51" fmla="*/ 2147483647 h 240"/>
                <a:gd name="T52" fmla="*/ 2147483647 w 317"/>
                <a:gd name="T53" fmla="*/ 2147483647 h 240"/>
                <a:gd name="T54" fmla="*/ 2147483647 w 317"/>
                <a:gd name="T55" fmla="*/ 2147483647 h 240"/>
                <a:gd name="T56" fmla="*/ 2147483647 w 317"/>
                <a:gd name="T57" fmla="*/ 2147483647 h 240"/>
                <a:gd name="T58" fmla="*/ 2147483647 w 317"/>
                <a:gd name="T59" fmla="*/ 2147483647 h 240"/>
                <a:gd name="T60" fmla="*/ 2147483647 w 317"/>
                <a:gd name="T61" fmla="*/ 2147483647 h 240"/>
                <a:gd name="T62" fmla="*/ 2147483647 w 317"/>
                <a:gd name="T63" fmla="*/ 2147483647 h 240"/>
                <a:gd name="T64" fmla="*/ 2147483647 w 317"/>
                <a:gd name="T65" fmla="*/ 2147483647 h 240"/>
                <a:gd name="T66" fmla="*/ 2147483647 w 317"/>
                <a:gd name="T67" fmla="*/ 2147483647 h 240"/>
                <a:gd name="T68" fmla="*/ 2147483647 w 317"/>
                <a:gd name="T69" fmla="*/ 2147483647 h 240"/>
                <a:gd name="T70" fmla="*/ 2147483647 w 317"/>
                <a:gd name="T71" fmla="*/ 2147483647 h 240"/>
                <a:gd name="T72" fmla="*/ 2147483647 w 317"/>
                <a:gd name="T73" fmla="*/ 2147483647 h 240"/>
                <a:gd name="T74" fmla="*/ 2147483647 w 317"/>
                <a:gd name="T75" fmla="*/ 2147483647 h 240"/>
                <a:gd name="T76" fmla="*/ 2147483647 w 317"/>
                <a:gd name="T77" fmla="*/ 2147483647 h 240"/>
                <a:gd name="T78" fmla="*/ 2147483647 w 317"/>
                <a:gd name="T79" fmla="*/ 2147483647 h 240"/>
                <a:gd name="T80" fmla="*/ 2147483647 w 317"/>
                <a:gd name="T81" fmla="*/ 2147483647 h 240"/>
                <a:gd name="T82" fmla="*/ 2147483647 w 317"/>
                <a:gd name="T83" fmla="*/ 2147483647 h 240"/>
                <a:gd name="T84" fmla="*/ 2147483647 w 317"/>
                <a:gd name="T85" fmla="*/ 0 h 2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17"/>
                <a:gd name="T130" fmla="*/ 0 h 240"/>
                <a:gd name="T131" fmla="*/ 317 w 317"/>
                <a:gd name="T132" fmla="*/ 240 h 24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17" h="240">
                  <a:moveTo>
                    <a:pt x="59" y="0"/>
                  </a:moveTo>
                  <a:lnTo>
                    <a:pt x="85" y="3"/>
                  </a:lnTo>
                  <a:lnTo>
                    <a:pt x="87" y="11"/>
                  </a:lnTo>
                  <a:lnTo>
                    <a:pt x="94" y="8"/>
                  </a:lnTo>
                  <a:lnTo>
                    <a:pt x="118" y="16"/>
                  </a:lnTo>
                  <a:lnTo>
                    <a:pt x="160" y="13"/>
                  </a:lnTo>
                  <a:lnTo>
                    <a:pt x="155" y="24"/>
                  </a:lnTo>
                  <a:lnTo>
                    <a:pt x="158" y="28"/>
                  </a:lnTo>
                  <a:lnTo>
                    <a:pt x="166" y="29"/>
                  </a:lnTo>
                  <a:lnTo>
                    <a:pt x="177" y="22"/>
                  </a:lnTo>
                  <a:lnTo>
                    <a:pt x="191" y="34"/>
                  </a:lnTo>
                  <a:lnTo>
                    <a:pt x="205" y="21"/>
                  </a:lnTo>
                  <a:lnTo>
                    <a:pt x="230" y="30"/>
                  </a:lnTo>
                  <a:lnTo>
                    <a:pt x="231" y="22"/>
                  </a:lnTo>
                  <a:lnTo>
                    <a:pt x="244" y="16"/>
                  </a:lnTo>
                  <a:lnTo>
                    <a:pt x="245" y="9"/>
                  </a:lnTo>
                  <a:lnTo>
                    <a:pt x="258" y="9"/>
                  </a:lnTo>
                  <a:lnTo>
                    <a:pt x="260" y="22"/>
                  </a:lnTo>
                  <a:lnTo>
                    <a:pt x="266" y="23"/>
                  </a:lnTo>
                  <a:lnTo>
                    <a:pt x="268" y="32"/>
                  </a:lnTo>
                  <a:lnTo>
                    <a:pt x="268" y="47"/>
                  </a:lnTo>
                  <a:lnTo>
                    <a:pt x="273" y="46"/>
                  </a:lnTo>
                  <a:lnTo>
                    <a:pt x="277" y="53"/>
                  </a:lnTo>
                  <a:lnTo>
                    <a:pt x="287" y="58"/>
                  </a:lnTo>
                  <a:lnTo>
                    <a:pt x="287" y="63"/>
                  </a:lnTo>
                  <a:lnTo>
                    <a:pt x="275" y="72"/>
                  </a:lnTo>
                  <a:lnTo>
                    <a:pt x="275" y="78"/>
                  </a:lnTo>
                  <a:lnTo>
                    <a:pt x="281" y="72"/>
                  </a:lnTo>
                  <a:lnTo>
                    <a:pt x="288" y="73"/>
                  </a:lnTo>
                  <a:lnTo>
                    <a:pt x="290" y="94"/>
                  </a:lnTo>
                  <a:lnTo>
                    <a:pt x="304" y="109"/>
                  </a:lnTo>
                  <a:lnTo>
                    <a:pt x="296" y="122"/>
                  </a:lnTo>
                  <a:lnTo>
                    <a:pt x="296" y="141"/>
                  </a:lnTo>
                  <a:lnTo>
                    <a:pt x="308" y="146"/>
                  </a:lnTo>
                  <a:lnTo>
                    <a:pt x="307" y="156"/>
                  </a:lnTo>
                  <a:lnTo>
                    <a:pt x="314" y="161"/>
                  </a:lnTo>
                  <a:lnTo>
                    <a:pt x="306" y="172"/>
                  </a:lnTo>
                  <a:lnTo>
                    <a:pt x="313" y="173"/>
                  </a:lnTo>
                  <a:lnTo>
                    <a:pt x="317" y="192"/>
                  </a:lnTo>
                  <a:lnTo>
                    <a:pt x="305" y="185"/>
                  </a:lnTo>
                  <a:lnTo>
                    <a:pt x="292" y="187"/>
                  </a:lnTo>
                  <a:lnTo>
                    <a:pt x="292" y="196"/>
                  </a:lnTo>
                  <a:lnTo>
                    <a:pt x="301" y="198"/>
                  </a:lnTo>
                  <a:lnTo>
                    <a:pt x="304" y="204"/>
                  </a:lnTo>
                  <a:lnTo>
                    <a:pt x="296" y="225"/>
                  </a:lnTo>
                  <a:lnTo>
                    <a:pt x="282" y="227"/>
                  </a:lnTo>
                  <a:lnTo>
                    <a:pt x="274" y="220"/>
                  </a:lnTo>
                  <a:lnTo>
                    <a:pt x="267" y="238"/>
                  </a:lnTo>
                  <a:lnTo>
                    <a:pt x="260" y="240"/>
                  </a:lnTo>
                  <a:lnTo>
                    <a:pt x="248" y="232"/>
                  </a:lnTo>
                  <a:lnTo>
                    <a:pt x="239" y="235"/>
                  </a:lnTo>
                  <a:lnTo>
                    <a:pt x="244" y="215"/>
                  </a:lnTo>
                  <a:lnTo>
                    <a:pt x="238" y="192"/>
                  </a:lnTo>
                  <a:lnTo>
                    <a:pt x="228" y="182"/>
                  </a:lnTo>
                  <a:lnTo>
                    <a:pt x="218" y="187"/>
                  </a:lnTo>
                  <a:lnTo>
                    <a:pt x="212" y="181"/>
                  </a:lnTo>
                  <a:lnTo>
                    <a:pt x="203" y="189"/>
                  </a:lnTo>
                  <a:lnTo>
                    <a:pt x="202" y="183"/>
                  </a:lnTo>
                  <a:lnTo>
                    <a:pt x="187" y="192"/>
                  </a:lnTo>
                  <a:lnTo>
                    <a:pt x="191" y="176"/>
                  </a:lnTo>
                  <a:lnTo>
                    <a:pt x="196" y="174"/>
                  </a:lnTo>
                  <a:lnTo>
                    <a:pt x="195" y="165"/>
                  </a:lnTo>
                  <a:lnTo>
                    <a:pt x="189" y="159"/>
                  </a:lnTo>
                  <a:lnTo>
                    <a:pt x="189" y="147"/>
                  </a:lnTo>
                  <a:lnTo>
                    <a:pt x="180" y="144"/>
                  </a:lnTo>
                  <a:lnTo>
                    <a:pt x="178" y="135"/>
                  </a:lnTo>
                  <a:lnTo>
                    <a:pt x="165" y="121"/>
                  </a:lnTo>
                  <a:lnTo>
                    <a:pt x="112" y="124"/>
                  </a:lnTo>
                  <a:lnTo>
                    <a:pt x="107" y="137"/>
                  </a:lnTo>
                  <a:lnTo>
                    <a:pt x="89" y="157"/>
                  </a:lnTo>
                  <a:lnTo>
                    <a:pt x="77" y="158"/>
                  </a:lnTo>
                  <a:lnTo>
                    <a:pt x="58" y="140"/>
                  </a:lnTo>
                  <a:lnTo>
                    <a:pt x="51" y="125"/>
                  </a:lnTo>
                  <a:lnTo>
                    <a:pt x="30" y="115"/>
                  </a:lnTo>
                  <a:lnTo>
                    <a:pt x="23" y="91"/>
                  </a:lnTo>
                  <a:lnTo>
                    <a:pt x="16" y="90"/>
                  </a:lnTo>
                  <a:lnTo>
                    <a:pt x="13" y="79"/>
                  </a:lnTo>
                  <a:lnTo>
                    <a:pt x="3" y="86"/>
                  </a:lnTo>
                  <a:lnTo>
                    <a:pt x="0" y="78"/>
                  </a:lnTo>
                  <a:lnTo>
                    <a:pt x="8" y="73"/>
                  </a:lnTo>
                  <a:lnTo>
                    <a:pt x="21" y="53"/>
                  </a:lnTo>
                  <a:lnTo>
                    <a:pt x="59" y="45"/>
                  </a:lnTo>
                  <a:lnTo>
                    <a:pt x="58" y="30"/>
                  </a:lnTo>
                  <a:lnTo>
                    <a:pt x="50" y="24"/>
                  </a:lnTo>
                  <a:lnTo>
                    <a:pt x="63" y="15"/>
                  </a:lnTo>
                  <a:lnTo>
                    <a:pt x="59"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0" name="Freeform 1484"/>
            <p:cNvSpPr>
              <a:spLocks/>
            </p:cNvSpPr>
            <p:nvPr/>
          </p:nvSpPr>
          <p:spPr bwMode="auto">
            <a:xfrm>
              <a:off x="4548536" y="4149504"/>
              <a:ext cx="94061" cy="135023"/>
            </a:xfrm>
            <a:custGeom>
              <a:avLst/>
              <a:gdLst>
                <a:gd name="T0" fmla="*/ 2147483647 w 190"/>
                <a:gd name="T1" fmla="*/ 2147483647 h 274"/>
                <a:gd name="T2" fmla="*/ 2147483647 w 190"/>
                <a:gd name="T3" fmla="*/ 2147483647 h 274"/>
                <a:gd name="T4" fmla="*/ 2147483647 w 190"/>
                <a:gd name="T5" fmla="*/ 2147483647 h 274"/>
                <a:gd name="T6" fmla="*/ 2147483647 w 190"/>
                <a:gd name="T7" fmla="*/ 2147483647 h 274"/>
                <a:gd name="T8" fmla="*/ 2147483647 w 190"/>
                <a:gd name="T9" fmla="*/ 2147483647 h 274"/>
                <a:gd name="T10" fmla="*/ 2147483647 w 190"/>
                <a:gd name="T11" fmla="*/ 2147483647 h 274"/>
                <a:gd name="T12" fmla="*/ 2147483647 w 190"/>
                <a:gd name="T13" fmla="*/ 2147483647 h 274"/>
                <a:gd name="T14" fmla="*/ 2147483647 w 190"/>
                <a:gd name="T15" fmla="*/ 2147483647 h 274"/>
                <a:gd name="T16" fmla="*/ 2147483647 w 190"/>
                <a:gd name="T17" fmla="*/ 2147483647 h 274"/>
                <a:gd name="T18" fmla="*/ 2147483647 w 190"/>
                <a:gd name="T19" fmla="*/ 2147483647 h 274"/>
                <a:gd name="T20" fmla="*/ 2147483647 w 190"/>
                <a:gd name="T21" fmla="*/ 0 h 274"/>
                <a:gd name="T22" fmla="*/ 2147483647 w 190"/>
                <a:gd name="T23" fmla="*/ 2147483647 h 274"/>
                <a:gd name="T24" fmla="*/ 2147483647 w 190"/>
                <a:gd name="T25" fmla="*/ 2147483647 h 274"/>
                <a:gd name="T26" fmla="*/ 2147483647 w 190"/>
                <a:gd name="T27" fmla="*/ 2147483647 h 274"/>
                <a:gd name="T28" fmla="*/ 2147483647 w 190"/>
                <a:gd name="T29" fmla="*/ 2147483647 h 274"/>
                <a:gd name="T30" fmla="*/ 2147483647 w 190"/>
                <a:gd name="T31" fmla="*/ 2147483647 h 274"/>
                <a:gd name="T32" fmla="*/ 2147483647 w 190"/>
                <a:gd name="T33" fmla="*/ 2147483647 h 274"/>
                <a:gd name="T34" fmla="*/ 2147483647 w 190"/>
                <a:gd name="T35" fmla="*/ 2147483647 h 274"/>
                <a:gd name="T36" fmla="*/ 2147483647 w 190"/>
                <a:gd name="T37" fmla="*/ 2147483647 h 274"/>
                <a:gd name="T38" fmla="*/ 2147483647 w 190"/>
                <a:gd name="T39" fmla="*/ 2147483647 h 274"/>
                <a:gd name="T40" fmla="*/ 2147483647 w 190"/>
                <a:gd name="T41" fmla="*/ 2147483647 h 274"/>
                <a:gd name="T42" fmla="*/ 0 w 190"/>
                <a:gd name="T43" fmla="*/ 2147483647 h 274"/>
                <a:gd name="T44" fmla="*/ 2147483647 w 190"/>
                <a:gd name="T45" fmla="*/ 2147483647 h 274"/>
                <a:gd name="T46" fmla="*/ 2147483647 w 190"/>
                <a:gd name="T47" fmla="*/ 2147483647 h 274"/>
                <a:gd name="T48" fmla="*/ 2147483647 w 190"/>
                <a:gd name="T49" fmla="*/ 2147483647 h 274"/>
                <a:gd name="T50" fmla="*/ 2147483647 w 190"/>
                <a:gd name="T51" fmla="*/ 2147483647 h 274"/>
                <a:gd name="T52" fmla="*/ 2147483647 w 190"/>
                <a:gd name="T53" fmla="*/ 2147483647 h 274"/>
                <a:gd name="T54" fmla="*/ 2147483647 w 190"/>
                <a:gd name="T55" fmla="*/ 2147483647 h 274"/>
                <a:gd name="T56" fmla="*/ 2147483647 w 190"/>
                <a:gd name="T57" fmla="*/ 2147483647 h 274"/>
                <a:gd name="T58" fmla="*/ 2147483647 w 190"/>
                <a:gd name="T59" fmla="*/ 2147483647 h 274"/>
                <a:gd name="T60" fmla="*/ 2147483647 w 190"/>
                <a:gd name="T61" fmla="*/ 2147483647 h 274"/>
                <a:gd name="T62" fmla="*/ 2147483647 w 190"/>
                <a:gd name="T63" fmla="*/ 2147483647 h 274"/>
                <a:gd name="T64" fmla="*/ 2147483647 w 190"/>
                <a:gd name="T65" fmla="*/ 2147483647 h 274"/>
                <a:gd name="T66" fmla="*/ 2147483647 w 190"/>
                <a:gd name="T67" fmla="*/ 2147483647 h 2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90"/>
                <a:gd name="T103" fmla="*/ 0 h 274"/>
                <a:gd name="T104" fmla="*/ 190 w 190"/>
                <a:gd name="T105" fmla="*/ 274 h 2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90" h="274">
                  <a:moveTo>
                    <a:pt x="190" y="215"/>
                  </a:moveTo>
                  <a:lnTo>
                    <a:pt x="173" y="200"/>
                  </a:lnTo>
                  <a:lnTo>
                    <a:pt x="164" y="184"/>
                  </a:lnTo>
                  <a:lnTo>
                    <a:pt x="158" y="73"/>
                  </a:lnTo>
                  <a:lnTo>
                    <a:pt x="149" y="35"/>
                  </a:lnTo>
                  <a:lnTo>
                    <a:pt x="131" y="15"/>
                  </a:lnTo>
                  <a:lnTo>
                    <a:pt x="137" y="4"/>
                  </a:lnTo>
                  <a:lnTo>
                    <a:pt x="132" y="3"/>
                  </a:lnTo>
                  <a:lnTo>
                    <a:pt x="131" y="1"/>
                  </a:lnTo>
                  <a:lnTo>
                    <a:pt x="101" y="3"/>
                  </a:lnTo>
                  <a:lnTo>
                    <a:pt x="14" y="0"/>
                  </a:lnTo>
                  <a:lnTo>
                    <a:pt x="11" y="12"/>
                  </a:lnTo>
                  <a:lnTo>
                    <a:pt x="18" y="28"/>
                  </a:lnTo>
                  <a:lnTo>
                    <a:pt x="22" y="64"/>
                  </a:lnTo>
                  <a:lnTo>
                    <a:pt x="23" y="75"/>
                  </a:lnTo>
                  <a:lnTo>
                    <a:pt x="19" y="81"/>
                  </a:lnTo>
                  <a:lnTo>
                    <a:pt x="24" y="84"/>
                  </a:lnTo>
                  <a:lnTo>
                    <a:pt x="32" y="119"/>
                  </a:lnTo>
                  <a:lnTo>
                    <a:pt x="20" y="130"/>
                  </a:lnTo>
                  <a:lnTo>
                    <a:pt x="11" y="163"/>
                  </a:lnTo>
                  <a:lnTo>
                    <a:pt x="1" y="177"/>
                  </a:lnTo>
                  <a:lnTo>
                    <a:pt x="0" y="192"/>
                  </a:lnTo>
                  <a:lnTo>
                    <a:pt x="9" y="226"/>
                  </a:lnTo>
                  <a:lnTo>
                    <a:pt x="19" y="232"/>
                  </a:lnTo>
                  <a:lnTo>
                    <a:pt x="21" y="253"/>
                  </a:lnTo>
                  <a:lnTo>
                    <a:pt x="9" y="253"/>
                  </a:lnTo>
                  <a:lnTo>
                    <a:pt x="3" y="258"/>
                  </a:lnTo>
                  <a:lnTo>
                    <a:pt x="51" y="274"/>
                  </a:lnTo>
                  <a:lnTo>
                    <a:pt x="74" y="260"/>
                  </a:lnTo>
                  <a:lnTo>
                    <a:pt x="107" y="252"/>
                  </a:lnTo>
                  <a:lnTo>
                    <a:pt x="144" y="231"/>
                  </a:lnTo>
                  <a:lnTo>
                    <a:pt x="148" y="230"/>
                  </a:lnTo>
                  <a:lnTo>
                    <a:pt x="178" y="228"/>
                  </a:lnTo>
                  <a:lnTo>
                    <a:pt x="190" y="21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1" name="Freeform 1485"/>
            <p:cNvSpPr>
              <a:spLocks/>
            </p:cNvSpPr>
            <p:nvPr/>
          </p:nvSpPr>
          <p:spPr bwMode="auto">
            <a:xfrm>
              <a:off x="4255734" y="4087304"/>
              <a:ext cx="63718" cy="16688"/>
            </a:xfrm>
            <a:custGeom>
              <a:avLst/>
              <a:gdLst>
                <a:gd name="T0" fmla="*/ 2147483647 w 132"/>
                <a:gd name="T1" fmla="*/ 2147483647 h 36"/>
                <a:gd name="T2" fmla="*/ 2147483647 w 132"/>
                <a:gd name="T3" fmla="*/ 2147483647 h 36"/>
                <a:gd name="T4" fmla="*/ 2147483647 w 132"/>
                <a:gd name="T5" fmla="*/ 2147483647 h 36"/>
                <a:gd name="T6" fmla="*/ 2147483647 w 132"/>
                <a:gd name="T7" fmla="*/ 0 h 36"/>
                <a:gd name="T8" fmla="*/ 2147483647 w 132"/>
                <a:gd name="T9" fmla="*/ 2147483647 h 36"/>
                <a:gd name="T10" fmla="*/ 2147483647 w 132"/>
                <a:gd name="T11" fmla="*/ 2147483647 h 36"/>
                <a:gd name="T12" fmla="*/ 2147483647 w 132"/>
                <a:gd name="T13" fmla="*/ 2147483647 h 36"/>
                <a:gd name="T14" fmla="*/ 2147483647 w 132"/>
                <a:gd name="T15" fmla="*/ 2147483647 h 36"/>
                <a:gd name="T16" fmla="*/ 2147483647 w 132"/>
                <a:gd name="T17" fmla="*/ 2147483647 h 36"/>
                <a:gd name="T18" fmla="*/ 2147483647 w 132"/>
                <a:gd name="T19" fmla="*/ 2147483647 h 36"/>
                <a:gd name="T20" fmla="*/ 2147483647 w 132"/>
                <a:gd name="T21" fmla="*/ 2147483647 h 36"/>
                <a:gd name="T22" fmla="*/ 2147483647 w 132"/>
                <a:gd name="T23" fmla="*/ 2147483647 h 36"/>
                <a:gd name="T24" fmla="*/ 2147483647 w 132"/>
                <a:gd name="T25" fmla="*/ 2147483647 h 36"/>
                <a:gd name="T26" fmla="*/ 2147483647 w 132"/>
                <a:gd name="T27" fmla="*/ 2147483647 h 36"/>
                <a:gd name="T28" fmla="*/ 0 w 132"/>
                <a:gd name="T29" fmla="*/ 2147483647 h 36"/>
                <a:gd name="T30" fmla="*/ 2147483647 w 132"/>
                <a:gd name="T31" fmla="*/ 2147483647 h 36"/>
                <a:gd name="T32" fmla="*/ 2147483647 w 132"/>
                <a:gd name="T33" fmla="*/ 2147483647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2"/>
                <a:gd name="T52" fmla="*/ 0 h 36"/>
                <a:gd name="T53" fmla="*/ 132 w 132"/>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2" h="36">
                  <a:moveTo>
                    <a:pt x="12" y="11"/>
                  </a:moveTo>
                  <a:lnTo>
                    <a:pt x="55" y="11"/>
                  </a:lnTo>
                  <a:lnTo>
                    <a:pt x="64" y="3"/>
                  </a:lnTo>
                  <a:lnTo>
                    <a:pt x="76" y="0"/>
                  </a:lnTo>
                  <a:lnTo>
                    <a:pt x="106" y="16"/>
                  </a:lnTo>
                  <a:lnTo>
                    <a:pt x="131" y="13"/>
                  </a:lnTo>
                  <a:lnTo>
                    <a:pt x="132" y="20"/>
                  </a:lnTo>
                  <a:lnTo>
                    <a:pt x="114" y="28"/>
                  </a:lnTo>
                  <a:lnTo>
                    <a:pt x="74" y="13"/>
                  </a:lnTo>
                  <a:lnTo>
                    <a:pt x="61" y="21"/>
                  </a:lnTo>
                  <a:lnTo>
                    <a:pt x="46" y="21"/>
                  </a:lnTo>
                  <a:lnTo>
                    <a:pt x="42" y="29"/>
                  </a:lnTo>
                  <a:lnTo>
                    <a:pt x="6" y="31"/>
                  </a:lnTo>
                  <a:lnTo>
                    <a:pt x="3" y="36"/>
                  </a:lnTo>
                  <a:lnTo>
                    <a:pt x="0" y="22"/>
                  </a:lnTo>
                  <a:lnTo>
                    <a:pt x="11" y="17"/>
                  </a:lnTo>
                  <a:lnTo>
                    <a:pt x="12" y="1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2" name="Freeform 1486"/>
            <p:cNvSpPr>
              <a:spLocks/>
            </p:cNvSpPr>
            <p:nvPr/>
          </p:nvSpPr>
          <p:spPr bwMode="auto">
            <a:xfrm>
              <a:off x="4255734" y="4111577"/>
              <a:ext cx="69787" cy="39445"/>
            </a:xfrm>
            <a:custGeom>
              <a:avLst/>
              <a:gdLst>
                <a:gd name="T0" fmla="*/ 2147483647 w 135"/>
                <a:gd name="T1" fmla="*/ 2147483647 h 78"/>
                <a:gd name="T2" fmla="*/ 2147483647 w 135"/>
                <a:gd name="T3" fmla="*/ 2147483647 h 78"/>
                <a:gd name="T4" fmla="*/ 2147483647 w 135"/>
                <a:gd name="T5" fmla="*/ 2147483647 h 78"/>
                <a:gd name="T6" fmla="*/ 2147483647 w 135"/>
                <a:gd name="T7" fmla="*/ 2147483647 h 78"/>
                <a:gd name="T8" fmla="*/ 2147483647 w 135"/>
                <a:gd name="T9" fmla="*/ 2147483647 h 78"/>
                <a:gd name="T10" fmla="*/ 2147483647 w 135"/>
                <a:gd name="T11" fmla="*/ 2147483647 h 78"/>
                <a:gd name="T12" fmla="*/ 2147483647 w 135"/>
                <a:gd name="T13" fmla="*/ 2147483647 h 78"/>
                <a:gd name="T14" fmla="*/ 2147483647 w 135"/>
                <a:gd name="T15" fmla="*/ 0 h 78"/>
                <a:gd name="T16" fmla="*/ 2147483647 w 135"/>
                <a:gd name="T17" fmla="*/ 2147483647 h 78"/>
                <a:gd name="T18" fmla="*/ 2147483647 w 135"/>
                <a:gd name="T19" fmla="*/ 2147483647 h 78"/>
                <a:gd name="T20" fmla="*/ 2147483647 w 135"/>
                <a:gd name="T21" fmla="*/ 2147483647 h 78"/>
                <a:gd name="T22" fmla="*/ 2147483647 w 135"/>
                <a:gd name="T23" fmla="*/ 2147483647 h 78"/>
                <a:gd name="T24" fmla="*/ 0 w 135"/>
                <a:gd name="T25" fmla="*/ 2147483647 h 78"/>
                <a:gd name="T26" fmla="*/ 2147483647 w 135"/>
                <a:gd name="T27" fmla="*/ 2147483647 h 78"/>
                <a:gd name="T28" fmla="*/ 2147483647 w 135"/>
                <a:gd name="T29" fmla="*/ 2147483647 h 78"/>
                <a:gd name="T30" fmla="*/ 2147483647 w 135"/>
                <a:gd name="T31" fmla="*/ 2147483647 h 78"/>
                <a:gd name="T32" fmla="*/ 2147483647 w 135"/>
                <a:gd name="T33" fmla="*/ 2147483647 h 78"/>
                <a:gd name="T34" fmla="*/ 2147483647 w 135"/>
                <a:gd name="T35" fmla="*/ 2147483647 h 78"/>
                <a:gd name="T36" fmla="*/ 2147483647 w 135"/>
                <a:gd name="T37" fmla="*/ 2147483647 h 78"/>
                <a:gd name="T38" fmla="*/ 2147483647 w 135"/>
                <a:gd name="T39" fmla="*/ 2147483647 h 78"/>
                <a:gd name="T40" fmla="*/ 2147483647 w 135"/>
                <a:gd name="T41" fmla="*/ 2147483647 h 78"/>
                <a:gd name="T42" fmla="*/ 2147483647 w 135"/>
                <a:gd name="T43" fmla="*/ 2147483647 h 78"/>
                <a:gd name="T44" fmla="*/ 2147483647 w 135"/>
                <a:gd name="T45" fmla="*/ 2147483647 h 78"/>
                <a:gd name="T46" fmla="*/ 2147483647 w 135"/>
                <a:gd name="T47" fmla="*/ 2147483647 h 78"/>
                <a:gd name="T48" fmla="*/ 2147483647 w 135"/>
                <a:gd name="T49" fmla="*/ 2147483647 h 7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5"/>
                <a:gd name="T76" fmla="*/ 0 h 78"/>
                <a:gd name="T77" fmla="*/ 135 w 135"/>
                <a:gd name="T78" fmla="*/ 78 h 7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5" h="78">
                  <a:moveTo>
                    <a:pt x="72" y="78"/>
                  </a:moveTo>
                  <a:lnTo>
                    <a:pt x="80" y="73"/>
                  </a:lnTo>
                  <a:lnTo>
                    <a:pt x="93" y="53"/>
                  </a:lnTo>
                  <a:lnTo>
                    <a:pt x="131" y="45"/>
                  </a:lnTo>
                  <a:lnTo>
                    <a:pt x="130" y="30"/>
                  </a:lnTo>
                  <a:lnTo>
                    <a:pt x="122" y="24"/>
                  </a:lnTo>
                  <a:lnTo>
                    <a:pt x="135" y="15"/>
                  </a:lnTo>
                  <a:lnTo>
                    <a:pt x="131" y="0"/>
                  </a:lnTo>
                  <a:lnTo>
                    <a:pt x="71" y="1"/>
                  </a:lnTo>
                  <a:lnTo>
                    <a:pt x="44" y="12"/>
                  </a:lnTo>
                  <a:lnTo>
                    <a:pt x="22" y="11"/>
                  </a:lnTo>
                  <a:lnTo>
                    <a:pt x="10" y="16"/>
                  </a:lnTo>
                  <a:lnTo>
                    <a:pt x="0" y="13"/>
                  </a:lnTo>
                  <a:lnTo>
                    <a:pt x="3" y="22"/>
                  </a:lnTo>
                  <a:lnTo>
                    <a:pt x="19" y="27"/>
                  </a:lnTo>
                  <a:lnTo>
                    <a:pt x="22" y="37"/>
                  </a:lnTo>
                  <a:lnTo>
                    <a:pt x="35" y="38"/>
                  </a:lnTo>
                  <a:lnTo>
                    <a:pt x="38" y="46"/>
                  </a:lnTo>
                  <a:lnTo>
                    <a:pt x="81" y="35"/>
                  </a:lnTo>
                  <a:lnTo>
                    <a:pt x="80" y="39"/>
                  </a:lnTo>
                  <a:lnTo>
                    <a:pt x="54" y="47"/>
                  </a:lnTo>
                  <a:lnTo>
                    <a:pt x="58" y="68"/>
                  </a:lnTo>
                  <a:lnTo>
                    <a:pt x="62" y="73"/>
                  </a:lnTo>
                  <a:lnTo>
                    <a:pt x="73" y="73"/>
                  </a:lnTo>
                  <a:lnTo>
                    <a:pt x="72" y="7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3" name="Freeform 1487"/>
            <p:cNvSpPr>
              <a:spLocks/>
            </p:cNvSpPr>
            <p:nvPr/>
          </p:nvSpPr>
          <p:spPr bwMode="auto">
            <a:xfrm>
              <a:off x="4331589" y="4172261"/>
              <a:ext cx="63718" cy="63718"/>
            </a:xfrm>
            <a:custGeom>
              <a:avLst/>
              <a:gdLst>
                <a:gd name="T0" fmla="*/ 2147483647 w 128"/>
                <a:gd name="T1" fmla="*/ 2147483647 h 129"/>
                <a:gd name="T2" fmla="*/ 2147483647 w 128"/>
                <a:gd name="T3" fmla="*/ 2147483647 h 129"/>
                <a:gd name="T4" fmla="*/ 2147483647 w 128"/>
                <a:gd name="T5" fmla="*/ 2147483647 h 129"/>
                <a:gd name="T6" fmla="*/ 2147483647 w 128"/>
                <a:gd name="T7" fmla="*/ 2147483647 h 129"/>
                <a:gd name="T8" fmla="*/ 2147483647 w 128"/>
                <a:gd name="T9" fmla="*/ 2147483647 h 129"/>
                <a:gd name="T10" fmla="*/ 2147483647 w 128"/>
                <a:gd name="T11" fmla="*/ 2147483647 h 129"/>
                <a:gd name="T12" fmla="*/ 2147483647 w 128"/>
                <a:gd name="T13" fmla="*/ 2147483647 h 129"/>
                <a:gd name="T14" fmla="*/ 2147483647 w 128"/>
                <a:gd name="T15" fmla="*/ 2147483647 h 129"/>
                <a:gd name="T16" fmla="*/ 2147483647 w 128"/>
                <a:gd name="T17" fmla="*/ 2147483647 h 129"/>
                <a:gd name="T18" fmla="*/ 2147483647 w 128"/>
                <a:gd name="T19" fmla="*/ 2147483647 h 129"/>
                <a:gd name="T20" fmla="*/ 2147483647 w 128"/>
                <a:gd name="T21" fmla="*/ 2147483647 h 129"/>
                <a:gd name="T22" fmla="*/ 2147483647 w 128"/>
                <a:gd name="T23" fmla="*/ 2147483647 h 129"/>
                <a:gd name="T24" fmla="*/ 2147483647 w 128"/>
                <a:gd name="T25" fmla="*/ 2147483647 h 129"/>
                <a:gd name="T26" fmla="*/ 2147483647 w 128"/>
                <a:gd name="T27" fmla="*/ 2147483647 h 129"/>
                <a:gd name="T28" fmla="*/ 2147483647 w 128"/>
                <a:gd name="T29" fmla="*/ 2147483647 h 129"/>
                <a:gd name="T30" fmla="*/ 2147483647 w 128"/>
                <a:gd name="T31" fmla="*/ 0 h 129"/>
                <a:gd name="T32" fmla="*/ 2147483647 w 128"/>
                <a:gd name="T33" fmla="*/ 2147483647 h 129"/>
                <a:gd name="T34" fmla="*/ 2147483647 w 128"/>
                <a:gd name="T35" fmla="*/ 2147483647 h 129"/>
                <a:gd name="T36" fmla="*/ 2147483647 w 128"/>
                <a:gd name="T37" fmla="*/ 2147483647 h 129"/>
                <a:gd name="T38" fmla="*/ 0 w 128"/>
                <a:gd name="T39" fmla="*/ 2147483647 h 129"/>
                <a:gd name="T40" fmla="*/ 2147483647 w 128"/>
                <a:gd name="T41" fmla="*/ 2147483647 h 129"/>
                <a:gd name="T42" fmla="*/ 2147483647 w 128"/>
                <a:gd name="T43" fmla="*/ 2147483647 h 129"/>
                <a:gd name="T44" fmla="*/ 2147483647 w 128"/>
                <a:gd name="T45" fmla="*/ 2147483647 h 129"/>
                <a:gd name="T46" fmla="*/ 2147483647 w 128"/>
                <a:gd name="T47" fmla="*/ 2147483647 h 129"/>
                <a:gd name="T48" fmla="*/ 2147483647 w 128"/>
                <a:gd name="T49" fmla="*/ 2147483647 h 129"/>
                <a:gd name="T50" fmla="*/ 2147483647 w 128"/>
                <a:gd name="T51" fmla="*/ 2147483647 h 129"/>
                <a:gd name="T52" fmla="*/ 2147483647 w 128"/>
                <a:gd name="T53" fmla="*/ 2147483647 h 129"/>
                <a:gd name="T54" fmla="*/ 2147483647 w 128"/>
                <a:gd name="T55" fmla="*/ 2147483647 h 129"/>
                <a:gd name="T56" fmla="*/ 2147483647 w 128"/>
                <a:gd name="T57" fmla="*/ 2147483647 h 12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8"/>
                <a:gd name="T88" fmla="*/ 0 h 129"/>
                <a:gd name="T89" fmla="*/ 128 w 128"/>
                <a:gd name="T90" fmla="*/ 129 h 12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8" h="129">
                  <a:moveTo>
                    <a:pt x="77" y="129"/>
                  </a:moveTo>
                  <a:lnTo>
                    <a:pt x="86" y="116"/>
                  </a:lnTo>
                  <a:lnTo>
                    <a:pt x="115" y="94"/>
                  </a:lnTo>
                  <a:lnTo>
                    <a:pt x="115" y="82"/>
                  </a:lnTo>
                  <a:lnTo>
                    <a:pt x="128" y="76"/>
                  </a:lnTo>
                  <a:lnTo>
                    <a:pt x="126" y="68"/>
                  </a:lnTo>
                  <a:lnTo>
                    <a:pt x="125" y="62"/>
                  </a:lnTo>
                  <a:lnTo>
                    <a:pt x="110" y="71"/>
                  </a:lnTo>
                  <a:lnTo>
                    <a:pt x="114" y="55"/>
                  </a:lnTo>
                  <a:lnTo>
                    <a:pt x="119" y="53"/>
                  </a:lnTo>
                  <a:lnTo>
                    <a:pt x="118" y="44"/>
                  </a:lnTo>
                  <a:lnTo>
                    <a:pt x="112" y="38"/>
                  </a:lnTo>
                  <a:lnTo>
                    <a:pt x="112" y="26"/>
                  </a:lnTo>
                  <a:lnTo>
                    <a:pt x="103" y="23"/>
                  </a:lnTo>
                  <a:lnTo>
                    <a:pt x="101" y="14"/>
                  </a:lnTo>
                  <a:lnTo>
                    <a:pt x="88" y="0"/>
                  </a:lnTo>
                  <a:lnTo>
                    <a:pt x="35" y="3"/>
                  </a:lnTo>
                  <a:lnTo>
                    <a:pt x="30" y="16"/>
                  </a:lnTo>
                  <a:lnTo>
                    <a:pt x="12" y="36"/>
                  </a:lnTo>
                  <a:lnTo>
                    <a:pt x="0" y="37"/>
                  </a:lnTo>
                  <a:lnTo>
                    <a:pt x="1" y="59"/>
                  </a:lnTo>
                  <a:lnTo>
                    <a:pt x="8" y="65"/>
                  </a:lnTo>
                  <a:lnTo>
                    <a:pt x="2" y="66"/>
                  </a:lnTo>
                  <a:lnTo>
                    <a:pt x="2" y="71"/>
                  </a:lnTo>
                  <a:lnTo>
                    <a:pt x="14" y="82"/>
                  </a:lnTo>
                  <a:lnTo>
                    <a:pt x="15" y="91"/>
                  </a:lnTo>
                  <a:lnTo>
                    <a:pt x="34" y="104"/>
                  </a:lnTo>
                  <a:lnTo>
                    <a:pt x="38" y="113"/>
                  </a:lnTo>
                  <a:lnTo>
                    <a:pt x="77" y="12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4" name="Freeform 1488"/>
            <p:cNvSpPr>
              <a:spLocks/>
            </p:cNvSpPr>
            <p:nvPr/>
          </p:nvSpPr>
          <p:spPr bwMode="auto">
            <a:xfrm>
              <a:off x="4240562" y="4023584"/>
              <a:ext cx="130472" cy="95578"/>
            </a:xfrm>
            <a:custGeom>
              <a:avLst/>
              <a:gdLst>
                <a:gd name="T0" fmla="*/ 2147483647 w 268"/>
                <a:gd name="T1" fmla="*/ 2147483647 h 191"/>
                <a:gd name="T2" fmla="*/ 2147483647 w 268"/>
                <a:gd name="T3" fmla="*/ 2147483647 h 191"/>
                <a:gd name="T4" fmla="*/ 2147483647 w 268"/>
                <a:gd name="T5" fmla="*/ 2147483647 h 191"/>
                <a:gd name="T6" fmla="*/ 2147483647 w 268"/>
                <a:gd name="T7" fmla="*/ 2147483647 h 191"/>
                <a:gd name="T8" fmla="*/ 2147483647 w 268"/>
                <a:gd name="T9" fmla="*/ 2147483647 h 191"/>
                <a:gd name="T10" fmla="*/ 2147483647 w 268"/>
                <a:gd name="T11" fmla="*/ 2147483647 h 191"/>
                <a:gd name="T12" fmla="*/ 2147483647 w 268"/>
                <a:gd name="T13" fmla="*/ 2147483647 h 191"/>
                <a:gd name="T14" fmla="*/ 2147483647 w 268"/>
                <a:gd name="T15" fmla="*/ 2147483647 h 191"/>
                <a:gd name="T16" fmla="*/ 2147483647 w 268"/>
                <a:gd name="T17" fmla="*/ 2147483647 h 191"/>
                <a:gd name="T18" fmla="*/ 2147483647 w 268"/>
                <a:gd name="T19" fmla="*/ 2147483647 h 191"/>
                <a:gd name="T20" fmla="*/ 2147483647 w 268"/>
                <a:gd name="T21" fmla="*/ 2147483647 h 191"/>
                <a:gd name="T22" fmla="*/ 2147483647 w 268"/>
                <a:gd name="T23" fmla="*/ 2147483647 h 191"/>
                <a:gd name="T24" fmla="*/ 2147483647 w 268"/>
                <a:gd name="T25" fmla="*/ 2147483647 h 191"/>
                <a:gd name="T26" fmla="*/ 2147483647 w 268"/>
                <a:gd name="T27" fmla="*/ 2147483647 h 191"/>
                <a:gd name="T28" fmla="*/ 2147483647 w 268"/>
                <a:gd name="T29" fmla="*/ 2147483647 h 191"/>
                <a:gd name="T30" fmla="*/ 2147483647 w 268"/>
                <a:gd name="T31" fmla="*/ 2147483647 h 191"/>
                <a:gd name="T32" fmla="*/ 2147483647 w 268"/>
                <a:gd name="T33" fmla="*/ 2147483647 h 191"/>
                <a:gd name="T34" fmla="*/ 0 w 268"/>
                <a:gd name="T35" fmla="*/ 2147483647 h 191"/>
                <a:gd name="T36" fmla="*/ 2147483647 w 268"/>
                <a:gd name="T37" fmla="*/ 2147483647 h 191"/>
                <a:gd name="T38" fmla="*/ 2147483647 w 268"/>
                <a:gd name="T39" fmla="*/ 2147483647 h 191"/>
                <a:gd name="T40" fmla="*/ 2147483647 w 268"/>
                <a:gd name="T41" fmla="*/ 2147483647 h 191"/>
                <a:gd name="T42" fmla="*/ 2147483647 w 268"/>
                <a:gd name="T43" fmla="*/ 2147483647 h 191"/>
                <a:gd name="T44" fmla="*/ 2147483647 w 268"/>
                <a:gd name="T45" fmla="*/ 2147483647 h 191"/>
                <a:gd name="T46" fmla="*/ 2147483647 w 268"/>
                <a:gd name="T47" fmla="*/ 2147483647 h 191"/>
                <a:gd name="T48" fmla="*/ 2147483647 w 268"/>
                <a:gd name="T49" fmla="*/ 0 h 191"/>
                <a:gd name="T50" fmla="*/ 2147483647 w 268"/>
                <a:gd name="T51" fmla="*/ 2147483647 h 191"/>
                <a:gd name="T52" fmla="*/ 2147483647 w 268"/>
                <a:gd name="T53" fmla="*/ 2147483647 h 191"/>
                <a:gd name="T54" fmla="*/ 2147483647 w 268"/>
                <a:gd name="T55" fmla="*/ 2147483647 h 191"/>
                <a:gd name="T56" fmla="*/ 2147483647 w 268"/>
                <a:gd name="T57" fmla="*/ 2147483647 h 191"/>
                <a:gd name="T58" fmla="*/ 2147483647 w 268"/>
                <a:gd name="T59" fmla="*/ 2147483647 h 191"/>
                <a:gd name="T60" fmla="*/ 2147483647 w 268"/>
                <a:gd name="T61" fmla="*/ 2147483647 h 191"/>
                <a:gd name="T62" fmla="*/ 2147483647 w 268"/>
                <a:gd name="T63" fmla="*/ 2147483647 h 191"/>
                <a:gd name="T64" fmla="*/ 2147483647 w 268"/>
                <a:gd name="T65" fmla="*/ 2147483647 h 191"/>
                <a:gd name="T66" fmla="*/ 2147483647 w 268"/>
                <a:gd name="T67" fmla="*/ 2147483647 h 191"/>
                <a:gd name="T68" fmla="*/ 2147483647 w 268"/>
                <a:gd name="T69" fmla="*/ 2147483647 h 191"/>
                <a:gd name="T70" fmla="*/ 2147483647 w 268"/>
                <a:gd name="T71" fmla="*/ 2147483647 h 191"/>
                <a:gd name="T72" fmla="*/ 2147483647 w 268"/>
                <a:gd name="T73" fmla="*/ 2147483647 h 191"/>
                <a:gd name="T74" fmla="*/ 2147483647 w 268"/>
                <a:gd name="T75" fmla="*/ 2147483647 h 191"/>
                <a:gd name="T76" fmla="*/ 2147483647 w 268"/>
                <a:gd name="T77" fmla="*/ 2147483647 h 191"/>
                <a:gd name="T78" fmla="*/ 2147483647 w 268"/>
                <a:gd name="T79" fmla="*/ 2147483647 h 191"/>
                <a:gd name="T80" fmla="*/ 2147483647 w 268"/>
                <a:gd name="T81" fmla="*/ 2147483647 h 191"/>
                <a:gd name="T82" fmla="*/ 2147483647 w 268"/>
                <a:gd name="T83" fmla="*/ 2147483647 h 191"/>
                <a:gd name="T84" fmla="*/ 2147483647 w 268"/>
                <a:gd name="T85" fmla="*/ 2147483647 h 191"/>
                <a:gd name="T86" fmla="*/ 2147483647 w 268"/>
                <a:gd name="T87" fmla="*/ 2147483647 h 191"/>
                <a:gd name="T88" fmla="*/ 2147483647 w 268"/>
                <a:gd name="T89" fmla="*/ 2147483647 h 191"/>
                <a:gd name="T90" fmla="*/ 2147483647 w 268"/>
                <a:gd name="T91" fmla="*/ 2147483647 h 191"/>
                <a:gd name="T92" fmla="*/ 2147483647 w 268"/>
                <a:gd name="T93" fmla="*/ 2147483647 h 191"/>
                <a:gd name="T94" fmla="*/ 2147483647 w 268"/>
                <a:gd name="T95" fmla="*/ 2147483647 h 191"/>
                <a:gd name="T96" fmla="*/ 2147483647 w 268"/>
                <a:gd name="T97" fmla="*/ 2147483647 h 191"/>
                <a:gd name="T98" fmla="*/ 2147483647 w 268"/>
                <a:gd name="T99" fmla="*/ 2147483647 h 191"/>
                <a:gd name="T100" fmla="*/ 2147483647 w 268"/>
                <a:gd name="T101" fmla="*/ 2147483647 h 1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68"/>
                <a:gd name="T154" fmla="*/ 0 h 191"/>
                <a:gd name="T155" fmla="*/ 268 w 268"/>
                <a:gd name="T156" fmla="*/ 191 h 19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68" h="191">
                  <a:moveTo>
                    <a:pt x="36" y="188"/>
                  </a:moveTo>
                  <a:lnTo>
                    <a:pt x="35" y="161"/>
                  </a:lnTo>
                  <a:lnTo>
                    <a:pt x="38" y="156"/>
                  </a:lnTo>
                  <a:lnTo>
                    <a:pt x="74" y="154"/>
                  </a:lnTo>
                  <a:lnTo>
                    <a:pt x="78" y="146"/>
                  </a:lnTo>
                  <a:lnTo>
                    <a:pt x="93" y="146"/>
                  </a:lnTo>
                  <a:lnTo>
                    <a:pt x="106" y="138"/>
                  </a:lnTo>
                  <a:lnTo>
                    <a:pt x="146" y="153"/>
                  </a:lnTo>
                  <a:lnTo>
                    <a:pt x="164" y="145"/>
                  </a:lnTo>
                  <a:lnTo>
                    <a:pt x="163" y="138"/>
                  </a:lnTo>
                  <a:lnTo>
                    <a:pt x="138" y="141"/>
                  </a:lnTo>
                  <a:lnTo>
                    <a:pt x="108" y="125"/>
                  </a:lnTo>
                  <a:lnTo>
                    <a:pt x="96" y="128"/>
                  </a:lnTo>
                  <a:lnTo>
                    <a:pt x="87" y="136"/>
                  </a:lnTo>
                  <a:lnTo>
                    <a:pt x="44" y="136"/>
                  </a:lnTo>
                  <a:lnTo>
                    <a:pt x="12" y="87"/>
                  </a:lnTo>
                  <a:lnTo>
                    <a:pt x="4" y="91"/>
                  </a:lnTo>
                  <a:lnTo>
                    <a:pt x="0" y="86"/>
                  </a:lnTo>
                  <a:lnTo>
                    <a:pt x="14" y="81"/>
                  </a:lnTo>
                  <a:lnTo>
                    <a:pt x="28" y="67"/>
                  </a:lnTo>
                  <a:lnTo>
                    <a:pt x="44" y="44"/>
                  </a:lnTo>
                  <a:lnTo>
                    <a:pt x="45" y="26"/>
                  </a:lnTo>
                  <a:lnTo>
                    <a:pt x="55" y="6"/>
                  </a:lnTo>
                  <a:lnTo>
                    <a:pt x="80" y="9"/>
                  </a:lnTo>
                  <a:lnTo>
                    <a:pt x="106" y="0"/>
                  </a:lnTo>
                  <a:lnTo>
                    <a:pt x="137" y="1"/>
                  </a:lnTo>
                  <a:lnTo>
                    <a:pt x="159" y="24"/>
                  </a:lnTo>
                  <a:lnTo>
                    <a:pt x="176" y="24"/>
                  </a:lnTo>
                  <a:lnTo>
                    <a:pt x="187" y="45"/>
                  </a:lnTo>
                  <a:lnTo>
                    <a:pt x="199" y="52"/>
                  </a:lnTo>
                  <a:lnTo>
                    <a:pt x="204" y="61"/>
                  </a:lnTo>
                  <a:lnTo>
                    <a:pt x="202" y="63"/>
                  </a:lnTo>
                  <a:lnTo>
                    <a:pt x="233" y="86"/>
                  </a:lnTo>
                  <a:lnTo>
                    <a:pt x="234" y="101"/>
                  </a:lnTo>
                  <a:lnTo>
                    <a:pt x="240" y="107"/>
                  </a:lnTo>
                  <a:lnTo>
                    <a:pt x="244" y="122"/>
                  </a:lnTo>
                  <a:lnTo>
                    <a:pt x="240" y="133"/>
                  </a:lnTo>
                  <a:lnTo>
                    <a:pt x="248" y="145"/>
                  </a:lnTo>
                  <a:lnTo>
                    <a:pt x="257" y="145"/>
                  </a:lnTo>
                  <a:lnTo>
                    <a:pt x="268" y="163"/>
                  </a:lnTo>
                  <a:lnTo>
                    <a:pt x="268" y="188"/>
                  </a:lnTo>
                  <a:lnTo>
                    <a:pt x="226" y="191"/>
                  </a:lnTo>
                  <a:lnTo>
                    <a:pt x="202" y="183"/>
                  </a:lnTo>
                  <a:lnTo>
                    <a:pt x="195" y="186"/>
                  </a:lnTo>
                  <a:lnTo>
                    <a:pt x="193" y="178"/>
                  </a:lnTo>
                  <a:lnTo>
                    <a:pt x="167" y="175"/>
                  </a:lnTo>
                  <a:lnTo>
                    <a:pt x="107" y="176"/>
                  </a:lnTo>
                  <a:lnTo>
                    <a:pt x="80" y="187"/>
                  </a:lnTo>
                  <a:lnTo>
                    <a:pt x="58" y="186"/>
                  </a:lnTo>
                  <a:lnTo>
                    <a:pt x="46" y="191"/>
                  </a:lnTo>
                  <a:lnTo>
                    <a:pt x="36" y="18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5" name="Freeform 1493"/>
            <p:cNvSpPr>
              <a:spLocks/>
            </p:cNvSpPr>
            <p:nvPr/>
          </p:nvSpPr>
          <p:spPr bwMode="auto">
            <a:xfrm>
              <a:off x="4810997" y="3636720"/>
              <a:ext cx="339834" cy="326179"/>
            </a:xfrm>
            <a:custGeom>
              <a:avLst/>
              <a:gdLst>
                <a:gd name="T0" fmla="*/ 2147483647 w 683"/>
                <a:gd name="T1" fmla="*/ 2147483647 h 655"/>
                <a:gd name="T2" fmla="*/ 2147483647 w 683"/>
                <a:gd name="T3" fmla="*/ 2147483647 h 655"/>
                <a:gd name="T4" fmla="*/ 2147483647 w 683"/>
                <a:gd name="T5" fmla="*/ 2147483647 h 655"/>
                <a:gd name="T6" fmla="*/ 2147483647 w 683"/>
                <a:gd name="T7" fmla="*/ 2147483647 h 655"/>
                <a:gd name="T8" fmla="*/ 2147483647 w 683"/>
                <a:gd name="T9" fmla="*/ 2147483647 h 655"/>
                <a:gd name="T10" fmla="*/ 2147483647 w 683"/>
                <a:gd name="T11" fmla="*/ 2147483647 h 655"/>
                <a:gd name="T12" fmla="*/ 2147483647 w 683"/>
                <a:gd name="T13" fmla="*/ 2147483647 h 655"/>
                <a:gd name="T14" fmla="*/ 2147483647 w 683"/>
                <a:gd name="T15" fmla="*/ 2147483647 h 655"/>
                <a:gd name="T16" fmla="*/ 2147483647 w 683"/>
                <a:gd name="T17" fmla="*/ 2147483647 h 655"/>
                <a:gd name="T18" fmla="*/ 2147483647 w 683"/>
                <a:gd name="T19" fmla="*/ 2147483647 h 655"/>
                <a:gd name="T20" fmla="*/ 2147483647 w 683"/>
                <a:gd name="T21" fmla="*/ 2147483647 h 655"/>
                <a:gd name="T22" fmla="*/ 2147483647 w 683"/>
                <a:gd name="T23" fmla="*/ 2147483647 h 655"/>
                <a:gd name="T24" fmla="*/ 2147483647 w 683"/>
                <a:gd name="T25" fmla="*/ 2147483647 h 655"/>
                <a:gd name="T26" fmla="*/ 2147483647 w 683"/>
                <a:gd name="T27" fmla="*/ 2147483647 h 655"/>
                <a:gd name="T28" fmla="*/ 2147483647 w 683"/>
                <a:gd name="T29" fmla="*/ 2147483647 h 655"/>
                <a:gd name="T30" fmla="*/ 2147483647 w 683"/>
                <a:gd name="T31" fmla="*/ 2147483647 h 655"/>
                <a:gd name="T32" fmla="*/ 2147483647 w 683"/>
                <a:gd name="T33" fmla="*/ 0 h 655"/>
                <a:gd name="T34" fmla="*/ 2147483647 w 683"/>
                <a:gd name="T35" fmla="*/ 2147483647 h 655"/>
                <a:gd name="T36" fmla="*/ 2147483647 w 683"/>
                <a:gd name="T37" fmla="*/ 2147483647 h 655"/>
                <a:gd name="T38" fmla="*/ 2147483647 w 683"/>
                <a:gd name="T39" fmla="*/ 2147483647 h 655"/>
                <a:gd name="T40" fmla="*/ 2147483647 w 683"/>
                <a:gd name="T41" fmla="*/ 2147483647 h 655"/>
                <a:gd name="T42" fmla="*/ 2147483647 w 683"/>
                <a:gd name="T43" fmla="*/ 2147483647 h 655"/>
                <a:gd name="T44" fmla="*/ 2147483647 w 683"/>
                <a:gd name="T45" fmla="*/ 2147483647 h 655"/>
                <a:gd name="T46" fmla="*/ 2147483647 w 683"/>
                <a:gd name="T47" fmla="*/ 2147483647 h 655"/>
                <a:gd name="T48" fmla="*/ 2147483647 w 683"/>
                <a:gd name="T49" fmla="*/ 2147483647 h 655"/>
                <a:gd name="T50" fmla="*/ 2147483647 w 683"/>
                <a:gd name="T51" fmla="*/ 2147483647 h 655"/>
                <a:gd name="T52" fmla="*/ 2147483647 w 683"/>
                <a:gd name="T53" fmla="*/ 2147483647 h 655"/>
                <a:gd name="T54" fmla="*/ 2147483647 w 683"/>
                <a:gd name="T55" fmla="*/ 2147483647 h 655"/>
                <a:gd name="T56" fmla="*/ 2147483647 w 683"/>
                <a:gd name="T57" fmla="*/ 2147483647 h 655"/>
                <a:gd name="T58" fmla="*/ 2147483647 w 683"/>
                <a:gd name="T59" fmla="*/ 2147483647 h 655"/>
                <a:gd name="T60" fmla="*/ 2147483647 w 683"/>
                <a:gd name="T61" fmla="*/ 2147483647 h 655"/>
                <a:gd name="T62" fmla="*/ 2147483647 w 683"/>
                <a:gd name="T63" fmla="*/ 2147483647 h 655"/>
                <a:gd name="T64" fmla="*/ 2147483647 w 683"/>
                <a:gd name="T65" fmla="*/ 2147483647 h 655"/>
                <a:gd name="T66" fmla="*/ 2147483647 w 683"/>
                <a:gd name="T67" fmla="*/ 2147483647 h 655"/>
                <a:gd name="T68" fmla="*/ 2147483647 w 683"/>
                <a:gd name="T69" fmla="*/ 2147483647 h 655"/>
                <a:gd name="T70" fmla="*/ 2147483647 w 683"/>
                <a:gd name="T71" fmla="*/ 2147483647 h 655"/>
                <a:gd name="T72" fmla="*/ 2147483647 w 683"/>
                <a:gd name="T73" fmla="*/ 2147483647 h 655"/>
                <a:gd name="T74" fmla="*/ 2147483647 w 683"/>
                <a:gd name="T75" fmla="*/ 2147483647 h 655"/>
                <a:gd name="T76" fmla="*/ 2147483647 w 683"/>
                <a:gd name="T77" fmla="*/ 2147483647 h 655"/>
                <a:gd name="T78" fmla="*/ 2147483647 w 683"/>
                <a:gd name="T79" fmla="*/ 2147483647 h 65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83"/>
                <a:gd name="T121" fmla="*/ 0 h 655"/>
                <a:gd name="T122" fmla="*/ 683 w 683"/>
                <a:gd name="T123" fmla="*/ 655 h 65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83" h="655">
                  <a:moveTo>
                    <a:pt x="641" y="655"/>
                  </a:moveTo>
                  <a:lnTo>
                    <a:pt x="598" y="632"/>
                  </a:lnTo>
                  <a:lnTo>
                    <a:pt x="554" y="610"/>
                  </a:lnTo>
                  <a:lnTo>
                    <a:pt x="512" y="589"/>
                  </a:lnTo>
                  <a:lnTo>
                    <a:pt x="468" y="566"/>
                  </a:lnTo>
                  <a:lnTo>
                    <a:pt x="424" y="544"/>
                  </a:lnTo>
                  <a:lnTo>
                    <a:pt x="382" y="522"/>
                  </a:lnTo>
                  <a:lnTo>
                    <a:pt x="339" y="499"/>
                  </a:lnTo>
                  <a:lnTo>
                    <a:pt x="295" y="477"/>
                  </a:lnTo>
                  <a:lnTo>
                    <a:pt x="251" y="491"/>
                  </a:lnTo>
                  <a:lnTo>
                    <a:pt x="237" y="495"/>
                  </a:lnTo>
                  <a:lnTo>
                    <a:pt x="229" y="485"/>
                  </a:lnTo>
                  <a:lnTo>
                    <a:pt x="204" y="471"/>
                  </a:lnTo>
                  <a:lnTo>
                    <a:pt x="109" y="470"/>
                  </a:lnTo>
                  <a:lnTo>
                    <a:pt x="91" y="431"/>
                  </a:lnTo>
                  <a:lnTo>
                    <a:pt x="68" y="421"/>
                  </a:lnTo>
                  <a:lnTo>
                    <a:pt x="44" y="420"/>
                  </a:lnTo>
                  <a:lnTo>
                    <a:pt x="33" y="408"/>
                  </a:lnTo>
                  <a:lnTo>
                    <a:pt x="30" y="384"/>
                  </a:lnTo>
                  <a:lnTo>
                    <a:pt x="4" y="344"/>
                  </a:lnTo>
                  <a:lnTo>
                    <a:pt x="5" y="337"/>
                  </a:lnTo>
                  <a:lnTo>
                    <a:pt x="20" y="330"/>
                  </a:lnTo>
                  <a:lnTo>
                    <a:pt x="24" y="269"/>
                  </a:lnTo>
                  <a:lnTo>
                    <a:pt x="17" y="192"/>
                  </a:lnTo>
                  <a:lnTo>
                    <a:pt x="0" y="165"/>
                  </a:lnTo>
                  <a:lnTo>
                    <a:pt x="1" y="151"/>
                  </a:lnTo>
                  <a:lnTo>
                    <a:pt x="9" y="144"/>
                  </a:lnTo>
                  <a:lnTo>
                    <a:pt x="28" y="136"/>
                  </a:lnTo>
                  <a:lnTo>
                    <a:pt x="40" y="121"/>
                  </a:lnTo>
                  <a:lnTo>
                    <a:pt x="36" y="92"/>
                  </a:lnTo>
                  <a:lnTo>
                    <a:pt x="40" y="77"/>
                  </a:lnTo>
                  <a:lnTo>
                    <a:pt x="89" y="40"/>
                  </a:lnTo>
                  <a:lnTo>
                    <a:pt x="93" y="32"/>
                  </a:lnTo>
                  <a:lnTo>
                    <a:pt x="92" y="0"/>
                  </a:lnTo>
                  <a:lnTo>
                    <a:pt x="132" y="18"/>
                  </a:lnTo>
                  <a:lnTo>
                    <a:pt x="164" y="15"/>
                  </a:lnTo>
                  <a:lnTo>
                    <a:pt x="196" y="20"/>
                  </a:lnTo>
                  <a:lnTo>
                    <a:pt x="253" y="43"/>
                  </a:lnTo>
                  <a:lnTo>
                    <a:pt x="258" y="47"/>
                  </a:lnTo>
                  <a:lnTo>
                    <a:pt x="261" y="67"/>
                  </a:lnTo>
                  <a:lnTo>
                    <a:pt x="280" y="92"/>
                  </a:lnTo>
                  <a:lnTo>
                    <a:pt x="291" y="96"/>
                  </a:lnTo>
                  <a:lnTo>
                    <a:pt x="360" y="111"/>
                  </a:lnTo>
                  <a:lnTo>
                    <a:pt x="384" y="122"/>
                  </a:lnTo>
                  <a:lnTo>
                    <a:pt x="402" y="140"/>
                  </a:lnTo>
                  <a:lnTo>
                    <a:pt x="414" y="146"/>
                  </a:lnTo>
                  <a:lnTo>
                    <a:pt x="440" y="139"/>
                  </a:lnTo>
                  <a:lnTo>
                    <a:pt x="455" y="126"/>
                  </a:lnTo>
                  <a:lnTo>
                    <a:pt x="465" y="103"/>
                  </a:lnTo>
                  <a:lnTo>
                    <a:pt x="456" y="78"/>
                  </a:lnTo>
                  <a:lnTo>
                    <a:pt x="458" y="56"/>
                  </a:lnTo>
                  <a:lnTo>
                    <a:pt x="503" y="20"/>
                  </a:lnTo>
                  <a:lnTo>
                    <a:pt x="550" y="13"/>
                  </a:lnTo>
                  <a:lnTo>
                    <a:pt x="585" y="25"/>
                  </a:lnTo>
                  <a:lnTo>
                    <a:pt x="592" y="29"/>
                  </a:lnTo>
                  <a:lnTo>
                    <a:pt x="591" y="43"/>
                  </a:lnTo>
                  <a:lnTo>
                    <a:pt x="599" y="49"/>
                  </a:lnTo>
                  <a:lnTo>
                    <a:pt x="625" y="54"/>
                  </a:lnTo>
                  <a:lnTo>
                    <a:pt x="672" y="62"/>
                  </a:lnTo>
                  <a:lnTo>
                    <a:pt x="683" y="77"/>
                  </a:lnTo>
                  <a:lnTo>
                    <a:pt x="677" y="78"/>
                  </a:lnTo>
                  <a:lnTo>
                    <a:pt x="669" y="93"/>
                  </a:lnTo>
                  <a:lnTo>
                    <a:pt x="673" y="143"/>
                  </a:lnTo>
                  <a:lnTo>
                    <a:pt x="662" y="156"/>
                  </a:lnTo>
                  <a:lnTo>
                    <a:pt x="664" y="172"/>
                  </a:lnTo>
                  <a:lnTo>
                    <a:pt x="671" y="183"/>
                  </a:lnTo>
                  <a:lnTo>
                    <a:pt x="669" y="193"/>
                  </a:lnTo>
                  <a:lnTo>
                    <a:pt x="682" y="206"/>
                  </a:lnTo>
                  <a:lnTo>
                    <a:pt x="682" y="249"/>
                  </a:lnTo>
                  <a:lnTo>
                    <a:pt x="682" y="291"/>
                  </a:lnTo>
                  <a:lnTo>
                    <a:pt x="682" y="334"/>
                  </a:lnTo>
                  <a:lnTo>
                    <a:pt x="682" y="376"/>
                  </a:lnTo>
                  <a:lnTo>
                    <a:pt x="682" y="417"/>
                  </a:lnTo>
                  <a:lnTo>
                    <a:pt x="682" y="459"/>
                  </a:lnTo>
                  <a:lnTo>
                    <a:pt x="683" y="499"/>
                  </a:lnTo>
                  <a:lnTo>
                    <a:pt x="683" y="540"/>
                  </a:lnTo>
                  <a:lnTo>
                    <a:pt x="682" y="583"/>
                  </a:lnTo>
                  <a:lnTo>
                    <a:pt x="682" y="628"/>
                  </a:lnTo>
                  <a:lnTo>
                    <a:pt x="641" y="628"/>
                  </a:lnTo>
                  <a:lnTo>
                    <a:pt x="641" y="65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6" name="Freeform 1494"/>
            <p:cNvSpPr>
              <a:spLocks/>
            </p:cNvSpPr>
            <p:nvPr/>
          </p:nvSpPr>
          <p:spPr bwMode="auto">
            <a:xfrm>
              <a:off x="4898990" y="3873389"/>
              <a:ext cx="230601" cy="353488"/>
            </a:xfrm>
            <a:custGeom>
              <a:avLst/>
              <a:gdLst>
                <a:gd name="T0" fmla="*/ 2147483647 w 461"/>
                <a:gd name="T1" fmla="*/ 2147483647 h 710"/>
                <a:gd name="T2" fmla="*/ 2147483647 w 461"/>
                <a:gd name="T3" fmla="*/ 2147483647 h 710"/>
                <a:gd name="T4" fmla="*/ 2147483647 w 461"/>
                <a:gd name="T5" fmla="*/ 2147483647 h 710"/>
                <a:gd name="T6" fmla="*/ 2147483647 w 461"/>
                <a:gd name="T7" fmla="*/ 2147483647 h 710"/>
                <a:gd name="T8" fmla="*/ 2147483647 w 461"/>
                <a:gd name="T9" fmla="*/ 2147483647 h 710"/>
                <a:gd name="T10" fmla="*/ 2147483647 w 461"/>
                <a:gd name="T11" fmla="*/ 2147483647 h 710"/>
                <a:gd name="T12" fmla="*/ 2147483647 w 461"/>
                <a:gd name="T13" fmla="*/ 2147483647 h 710"/>
                <a:gd name="T14" fmla="*/ 2147483647 w 461"/>
                <a:gd name="T15" fmla="*/ 2147483647 h 710"/>
                <a:gd name="T16" fmla="*/ 2147483647 w 461"/>
                <a:gd name="T17" fmla="*/ 2147483647 h 710"/>
                <a:gd name="T18" fmla="*/ 2147483647 w 461"/>
                <a:gd name="T19" fmla="*/ 2147483647 h 710"/>
                <a:gd name="T20" fmla="*/ 2147483647 w 461"/>
                <a:gd name="T21" fmla="*/ 2147483647 h 710"/>
                <a:gd name="T22" fmla="*/ 2147483647 w 461"/>
                <a:gd name="T23" fmla="*/ 2147483647 h 710"/>
                <a:gd name="T24" fmla="*/ 2147483647 w 461"/>
                <a:gd name="T25" fmla="*/ 2147483647 h 710"/>
                <a:gd name="T26" fmla="*/ 2147483647 w 461"/>
                <a:gd name="T27" fmla="*/ 2147483647 h 710"/>
                <a:gd name="T28" fmla="*/ 2147483647 w 461"/>
                <a:gd name="T29" fmla="*/ 2147483647 h 710"/>
                <a:gd name="T30" fmla="*/ 2147483647 w 461"/>
                <a:gd name="T31" fmla="*/ 2147483647 h 710"/>
                <a:gd name="T32" fmla="*/ 2147483647 w 461"/>
                <a:gd name="T33" fmla="*/ 2147483647 h 710"/>
                <a:gd name="T34" fmla="*/ 2147483647 w 461"/>
                <a:gd name="T35" fmla="*/ 2147483647 h 710"/>
                <a:gd name="T36" fmla="*/ 2147483647 w 461"/>
                <a:gd name="T37" fmla="*/ 2147483647 h 710"/>
                <a:gd name="T38" fmla="*/ 2147483647 w 461"/>
                <a:gd name="T39" fmla="*/ 2147483647 h 710"/>
                <a:gd name="T40" fmla="*/ 2147483647 w 461"/>
                <a:gd name="T41" fmla="*/ 2147483647 h 710"/>
                <a:gd name="T42" fmla="*/ 2147483647 w 461"/>
                <a:gd name="T43" fmla="*/ 2147483647 h 710"/>
                <a:gd name="T44" fmla="*/ 2147483647 w 461"/>
                <a:gd name="T45" fmla="*/ 2147483647 h 710"/>
                <a:gd name="T46" fmla="*/ 2147483647 w 461"/>
                <a:gd name="T47" fmla="*/ 2147483647 h 710"/>
                <a:gd name="T48" fmla="*/ 2147483647 w 461"/>
                <a:gd name="T49" fmla="*/ 2147483647 h 710"/>
                <a:gd name="T50" fmla="*/ 2147483647 w 461"/>
                <a:gd name="T51" fmla="*/ 2147483647 h 710"/>
                <a:gd name="T52" fmla="*/ 2147483647 w 461"/>
                <a:gd name="T53" fmla="*/ 2147483647 h 710"/>
                <a:gd name="T54" fmla="*/ 2147483647 w 461"/>
                <a:gd name="T55" fmla="*/ 2147483647 h 710"/>
                <a:gd name="T56" fmla="*/ 2147483647 w 461"/>
                <a:gd name="T57" fmla="*/ 2147483647 h 710"/>
                <a:gd name="T58" fmla="*/ 2147483647 w 461"/>
                <a:gd name="T59" fmla="*/ 2147483647 h 710"/>
                <a:gd name="T60" fmla="*/ 2147483647 w 461"/>
                <a:gd name="T61" fmla="*/ 2147483647 h 710"/>
                <a:gd name="T62" fmla="*/ 2147483647 w 461"/>
                <a:gd name="T63" fmla="*/ 2147483647 h 710"/>
                <a:gd name="T64" fmla="*/ 2147483647 w 461"/>
                <a:gd name="T65" fmla="*/ 2147483647 h 710"/>
                <a:gd name="T66" fmla="*/ 2147483647 w 461"/>
                <a:gd name="T67" fmla="*/ 2147483647 h 710"/>
                <a:gd name="T68" fmla="*/ 2147483647 w 461"/>
                <a:gd name="T69" fmla="*/ 2147483647 h 7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61"/>
                <a:gd name="T106" fmla="*/ 0 h 710"/>
                <a:gd name="T107" fmla="*/ 461 w 461"/>
                <a:gd name="T108" fmla="*/ 710 h 7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61" h="710">
                  <a:moveTo>
                    <a:pt x="461" y="178"/>
                  </a:moveTo>
                  <a:lnTo>
                    <a:pt x="461" y="220"/>
                  </a:lnTo>
                  <a:lnTo>
                    <a:pt x="461" y="262"/>
                  </a:lnTo>
                  <a:lnTo>
                    <a:pt x="460" y="303"/>
                  </a:lnTo>
                  <a:lnTo>
                    <a:pt x="460" y="345"/>
                  </a:lnTo>
                  <a:lnTo>
                    <a:pt x="415" y="349"/>
                  </a:lnTo>
                  <a:lnTo>
                    <a:pt x="408" y="372"/>
                  </a:lnTo>
                  <a:lnTo>
                    <a:pt x="387" y="401"/>
                  </a:lnTo>
                  <a:lnTo>
                    <a:pt x="387" y="421"/>
                  </a:lnTo>
                  <a:lnTo>
                    <a:pt x="377" y="428"/>
                  </a:lnTo>
                  <a:lnTo>
                    <a:pt x="376" y="448"/>
                  </a:lnTo>
                  <a:lnTo>
                    <a:pt x="368" y="468"/>
                  </a:lnTo>
                  <a:lnTo>
                    <a:pt x="368" y="480"/>
                  </a:lnTo>
                  <a:lnTo>
                    <a:pt x="388" y="476"/>
                  </a:lnTo>
                  <a:lnTo>
                    <a:pt x="391" y="501"/>
                  </a:lnTo>
                  <a:lnTo>
                    <a:pt x="411" y="543"/>
                  </a:lnTo>
                  <a:lnTo>
                    <a:pt x="411" y="549"/>
                  </a:lnTo>
                  <a:lnTo>
                    <a:pt x="404" y="552"/>
                  </a:lnTo>
                  <a:lnTo>
                    <a:pt x="371" y="559"/>
                  </a:lnTo>
                  <a:lnTo>
                    <a:pt x="362" y="572"/>
                  </a:lnTo>
                  <a:lnTo>
                    <a:pt x="362" y="584"/>
                  </a:lnTo>
                  <a:lnTo>
                    <a:pt x="333" y="610"/>
                  </a:lnTo>
                  <a:lnTo>
                    <a:pt x="328" y="620"/>
                  </a:lnTo>
                  <a:lnTo>
                    <a:pt x="311" y="626"/>
                  </a:lnTo>
                  <a:lnTo>
                    <a:pt x="305" y="634"/>
                  </a:lnTo>
                  <a:lnTo>
                    <a:pt x="242" y="643"/>
                  </a:lnTo>
                  <a:lnTo>
                    <a:pt x="240" y="649"/>
                  </a:lnTo>
                  <a:lnTo>
                    <a:pt x="247" y="658"/>
                  </a:lnTo>
                  <a:lnTo>
                    <a:pt x="228" y="682"/>
                  </a:lnTo>
                  <a:lnTo>
                    <a:pt x="191" y="684"/>
                  </a:lnTo>
                  <a:lnTo>
                    <a:pt x="152" y="703"/>
                  </a:lnTo>
                  <a:lnTo>
                    <a:pt x="137" y="691"/>
                  </a:lnTo>
                  <a:lnTo>
                    <a:pt x="131" y="698"/>
                  </a:lnTo>
                  <a:lnTo>
                    <a:pt x="112" y="707"/>
                  </a:lnTo>
                  <a:lnTo>
                    <a:pt x="85" y="710"/>
                  </a:lnTo>
                  <a:lnTo>
                    <a:pt x="70" y="655"/>
                  </a:lnTo>
                  <a:lnTo>
                    <a:pt x="62" y="646"/>
                  </a:lnTo>
                  <a:lnTo>
                    <a:pt x="40" y="637"/>
                  </a:lnTo>
                  <a:lnTo>
                    <a:pt x="30" y="617"/>
                  </a:lnTo>
                  <a:lnTo>
                    <a:pt x="31" y="605"/>
                  </a:lnTo>
                  <a:lnTo>
                    <a:pt x="37" y="599"/>
                  </a:lnTo>
                  <a:lnTo>
                    <a:pt x="79" y="601"/>
                  </a:lnTo>
                  <a:lnTo>
                    <a:pt x="83" y="597"/>
                  </a:lnTo>
                  <a:lnTo>
                    <a:pt x="81" y="585"/>
                  </a:lnTo>
                  <a:lnTo>
                    <a:pt x="62" y="553"/>
                  </a:lnTo>
                  <a:lnTo>
                    <a:pt x="66" y="513"/>
                  </a:lnTo>
                  <a:lnTo>
                    <a:pt x="52" y="476"/>
                  </a:lnTo>
                  <a:lnTo>
                    <a:pt x="44" y="470"/>
                  </a:lnTo>
                  <a:lnTo>
                    <a:pt x="41" y="460"/>
                  </a:lnTo>
                  <a:lnTo>
                    <a:pt x="31" y="460"/>
                  </a:lnTo>
                  <a:lnTo>
                    <a:pt x="6" y="430"/>
                  </a:lnTo>
                  <a:lnTo>
                    <a:pt x="1" y="407"/>
                  </a:lnTo>
                  <a:lnTo>
                    <a:pt x="0" y="398"/>
                  </a:lnTo>
                  <a:lnTo>
                    <a:pt x="10" y="394"/>
                  </a:lnTo>
                  <a:lnTo>
                    <a:pt x="14" y="374"/>
                  </a:lnTo>
                  <a:lnTo>
                    <a:pt x="86" y="293"/>
                  </a:lnTo>
                  <a:lnTo>
                    <a:pt x="91" y="216"/>
                  </a:lnTo>
                  <a:lnTo>
                    <a:pt x="102" y="153"/>
                  </a:lnTo>
                  <a:lnTo>
                    <a:pt x="113" y="134"/>
                  </a:lnTo>
                  <a:lnTo>
                    <a:pt x="85" y="116"/>
                  </a:lnTo>
                  <a:lnTo>
                    <a:pt x="73" y="86"/>
                  </a:lnTo>
                  <a:lnTo>
                    <a:pt x="71" y="14"/>
                  </a:lnTo>
                  <a:lnTo>
                    <a:pt x="115" y="0"/>
                  </a:lnTo>
                  <a:lnTo>
                    <a:pt x="159" y="22"/>
                  </a:lnTo>
                  <a:lnTo>
                    <a:pt x="202" y="45"/>
                  </a:lnTo>
                  <a:lnTo>
                    <a:pt x="244" y="67"/>
                  </a:lnTo>
                  <a:lnTo>
                    <a:pt x="288" y="89"/>
                  </a:lnTo>
                  <a:lnTo>
                    <a:pt x="332" y="112"/>
                  </a:lnTo>
                  <a:lnTo>
                    <a:pt x="374" y="133"/>
                  </a:lnTo>
                  <a:lnTo>
                    <a:pt x="418" y="155"/>
                  </a:lnTo>
                  <a:lnTo>
                    <a:pt x="461" y="17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7" name="Freeform 1495"/>
            <p:cNvSpPr>
              <a:spLocks/>
            </p:cNvSpPr>
            <p:nvPr/>
          </p:nvSpPr>
          <p:spPr bwMode="auto">
            <a:xfrm>
              <a:off x="4337658" y="3566933"/>
              <a:ext cx="257910" cy="203293"/>
            </a:xfrm>
            <a:custGeom>
              <a:avLst/>
              <a:gdLst>
                <a:gd name="T0" fmla="*/ 2147483647 w 515"/>
                <a:gd name="T1" fmla="*/ 2147483647 h 413"/>
                <a:gd name="T2" fmla="*/ 2147483647 w 515"/>
                <a:gd name="T3" fmla="*/ 2147483647 h 413"/>
                <a:gd name="T4" fmla="*/ 2147483647 w 515"/>
                <a:gd name="T5" fmla="*/ 2147483647 h 413"/>
                <a:gd name="T6" fmla="*/ 2147483647 w 515"/>
                <a:gd name="T7" fmla="*/ 2147483647 h 413"/>
                <a:gd name="T8" fmla="*/ 0 w 515"/>
                <a:gd name="T9" fmla="*/ 2147483647 h 413"/>
                <a:gd name="T10" fmla="*/ 2147483647 w 515"/>
                <a:gd name="T11" fmla="*/ 2147483647 h 413"/>
                <a:gd name="T12" fmla="*/ 2147483647 w 515"/>
                <a:gd name="T13" fmla="*/ 2147483647 h 413"/>
                <a:gd name="T14" fmla="*/ 2147483647 w 515"/>
                <a:gd name="T15" fmla="*/ 2147483647 h 413"/>
                <a:gd name="T16" fmla="*/ 2147483647 w 515"/>
                <a:gd name="T17" fmla="*/ 2147483647 h 413"/>
                <a:gd name="T18" fmla="*/ 2147483647 w 515"/>
                <a:gd name="T19" fmla="*/ 2147483647 h 413"/>
                <a:gd name="T20" fmla="*/ 2147483647 w 515"/>
                <a:gd name="T21" fmla="*/ 2147483647 h 413"/>
                <a:gd name="T22" fmla="*/ 2147483647 w 515"/>
                <a:gd name="T23" fmla="*/ 2147483647 h 413"/>
                <a:gd name="T24" fmla="*/ 2147483647 w 515"/>
                <a:gd name="T25" fmla="*/ 2147483647 h 413"/>
                <a:gd name="T26" fmla="*/ 2147483647 w 515"/>
                <a:gd name="T27" fmla="*/ 2147483647 h 413"/>
                <a:gd name="T28" fmla="*/ 2147483647 w 515"/>
                <a:gd name="T29" fmla="*/ 2147483647 h 413"/>
                <a:gd name="T30" fmla="*/ 2147483647 w 515"/>
                <a:gd name="T31" fmla="*/ 2147483647 h 413"/>
                <a:gd name="T32" fmla="*/ 2147483647 w 515"/>
                <a:gd name="T33" fmla="*/ 2147483647 h 413"/>
                <a:gd name="T34" fmla="*/ 2147483647 w 515"/>
                <a:gd name="T35" fmla="*/ 2147483647 h 413"/>
                <a:gd name="T36" fmla="*/ 2147483647 w 515"/>
                <a:gd name="T37" fmla="*/ 2147483647 h 413"/>
                <a:gd name="T38" fmla="*/ 2147483647 w 515"/>
                <a:gd name="T39" fmla="*/ 2147483647 h 413"/>
                <a:gd name="T40" fmla="*/ 2147483647 w 515"/>
                <a:gd name="T41" fmla="*/ 2147483647 h 413"/>
                <a:gd name="T42" fmla="*/ 2147483647 w 515"/>
                <a:gd name="T43" fmla="*/ 2147483647 h 413"/>
                <a:gd name="T44" fmla="*/ 2147483647 w 515"/>
                <a:gd name="T45" fmla="*/ 0 h 413"/>
                <a:gd name="T46" fmla="*/ 2147483647 w 515"/>
                <a:gd name="T47" fmla="*/ 2147483647 h 413"/>
                <a:gd name="T48" fmla="*/ 2147483647 w 515"/>
                <a:gd name="T49" fmla="*/ 2147483647 h 413"/>
                <a:gd name="T50" fmla="*/ 2147483647 w 515"/>
                <a:gd name="T51" fmla="*/ 2147483647 h 413"/>
                <a:gd name="T52" fmla="*/ 2147483647 w 515"/>
                <a:gd name="T53" fmla="*/ 2147483647 h 413"/>
                <a:gd name="T54" fmla="*/ 2147483647 w 515"/>
                <a:gd name="T55" fmla="*/ 2147483647 h 413"/>
                <a:gd name="T56" fmla="*/ 2147483647 w 515"/>
                <a:gd name="T57" fmla="*/ 2147483647 h 413"/>
                <a:gd name="T58" fmla="*/ 2147483647 w 515"/>
                <a:gd name="T59" fmla="*/ 2147483647 h 413"/>
                <a:gd name="T60" fmla="*/ 2147483647 w 515"/>
                <a:gd name="T61" fmla="*/ 2147483647 h 413"/>
                <a:gd name="T62" fmla="*/ 2147483647 w 515"/>
                <a:gd name="T63" fmla="*/ 2147483647 h 413"/>
                <a:gd name="T64" fmla="*/ 2147483647 w 515"/>
                <a:gd name="T65" fmla="*/ 2147483647 h 413"/>
                <a:gd name="T66" fmla="*/ 2147483647 w 515"/>
                <a:gd name="T67" fmla="*/ 2147483647 h 413"/>
                <a:gd name="T68" fmla="*/ 2147483647 w 515"/>
                <a:gd name="T69" fmla="*/ 2147483647 h 413"/>
                <a:gd name="T70" fmla="*/ 2147483647 w 515"/>
                <a:gd name="T71" fmla="*/ 2147483647 h 413"/>
                <a:gd name="T72" fmla="*/ 2147483647 w 515"/>
                <a:gd name="T73" fmla="*/ 2147483647 h 413"/>
                <a:gd name="T74" fmla="*/ 2147483647 w 515"/>
                <a:gd name="T75" fmla="*/ 2147483647 h 413"/>
                <a:gd name="T76" fmla="*/ 2147483647 w 515"/>
                <a:gd name="T77" fmla="*/ 2147483647 h 413"/>
                <a:gd name="T78" fmla="*/ 2147483647 w 515"/>
                <a:gd name="T79" fmla="*/ 2147483647 h 413"/>
                <a:gd name="T80" fmla="*/ 2147483647 w 515"/>
                <a:gd name="T81" fmla="*/ 2147483647 h 413"/>
                <a:gd name="T82" fmla="*/ 2147483647 w 515"/>
                <a:gd name="T83" fmla="*/ 2147483647 h 413"/>
                <a:gd name="T84" fmla="*/ 2147483647 w 515"/>
                <a:gd name="T85" fmla="*/ 2147483647 h 413"/>
                <a:gd name="T86" fmla="*/ 2147483647 w 515"/>
                <a:gd name="T87" fmla="*/ 2147483647 h 413"/>
                <a:gd name="T88" fmla="*/ 2147483647 w 515"/>
                <a:gd name="T89" fmla="*/ 2147483647 h 413"/>
                <a:gd name="T90" fmla="*/ 2147483647 w 515"/>
                <a:gd name="T91" fmla="*/ 2147483647 h 413"/>
                <a:gd name="T92" fmla="*/ 2147483647 w 515"/>
                <a:gd name="T93" fmla="*/ 2147483647 h 413"/>
                <a:gd name="T94" fmla="*/ 2147483647 w 515"/>
                <a:gd name="T95" fmla="*/ 2147483647 h 413"/>
                <a:gd name="T96" fmla="*/ 2147483647 w 515"/>
                <a:gd name="T97" fmla="*/ 2147483647 h 413"/>
                <a:gd name="T98" fmla="*/ 2147483647 w 515"/>
                <a:gd name="T99" fmla="*/ 2147483647 h 413"/>
                <a:gd name="T100" fmla="*/ 2147483647 w 515"/>
                <a:gd name="T101" fmla="*/ 2147483647 h 413"/>
                <a:gd name="T102" fmla="*/ 2147483647 w 515"/>
                <a:gd name="T103" fmla="*/ 2147483647 h 413"/>
                <a:gd name="T104" fmla="*/ 2147483647 w 515"/>
                <a:gd name="T105" fmla="*/ 2147483647 h 413"/>
                <a:gd name="T106" fmla="*/ 2147483647 w 515"/>
                <a:gd name="T107" fmla="*/ 2147483647 h 413"/>
                <a:gd name="T108" fmla="*/ 2147483647 w 515"/>
                <a:gd name="T109" fmla="*/ 2147483647 h 413"/>
                <a:gd name="T110" fmla="*/ 2147483647 w 515"/>
                <a:gd name="T111" fmla="*/ 2147483647 h 413"/>
                <a:gd name="T112" fmla="*/ 2147483647 w 515"/>
                <a:gd name="T113" fmla="*/ 2147483647 h 413"/>
                <a:gd name="T114" fmla="*/ 2147483647 w 515"/>
                <a:gd name="T115" fmla="*/ 2147483647 h 413"/>
                <a:gd name="T116" fmla="*/ 2147483647 w 515"/>
                <a:gd name="T117" fmla="*/ 2147483647 h 413"/>
                <a:gd name="T118" fmla="*/ 2147483647 w 515"/>
                <a:gd name="T119" fmla="*/ 2147483647 h 413"/>
                <a:gd name="T120" fmla="*/ 2147483647 w 515"/>
                <a:gd name="T121" fmla="*/ 2147483647 h 413"/>
                <a:gd name="T122" fmla="*/ 2147483647 w 515"/>
                <a:gd name="T123" fmla="*/ 2147483647 h 413"/>
                <a:gd name="T124" fmla="*/ 2147483647 w 515"/>
                <a:gd name="T125" fmla="*/ 2147483647 h 41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15"/>
                <a:gd name="T190" fmla="*/ 0 h 413"/>
                <a:gd name="T191" fmla="*/ 515 w 515"/>
                <a:gd name="T192" fmla="*/ 413 h 41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15" h="413">
                  <a:moveTo>
                    <a:pt x="188" y="413"/>
                  </a:moveTo>
                  <a:lnTo>
                    <a:pt x="141" y="413"/>
                  </a:lnTo>
                  <a:lnTo>
                    <a:pt x="94" y="413"/>
                  </a:lnTo>
                  <a:lnTo>
                    <a:pt x="47" y="413"/>
                  </a:lnTo>
                  <a:lnTo>
                    <a:pt x="0" y="413"/>
                  </a:lnTo>
                  <a:lnTo>
                    <a:pt x="3" y="405"/>
                  </a:lnTo>
                  <a:lnTo>
                    <a:pt x="59" y="390"/>
                  </a:lnTo>
                  <a:lnTo>
                    <a:pt x="78" y="372"/>
                  </a:lnTo>
                  <a:lnTo>
                    <a:pt x="116" y="343"/>
                  </a:lnTo>
                  <a:lnTo>
                    <a:pt x="130" y="323"/>
                  </a:lnTo>
                  <a:lnTo>
                    <a:pt x="143" y="299"/>
                  </a:lnTo>
                  <a:lnTo>
                    <a:pt x="142" y="283"/>
                  </a:lnTo>
                  <a:lnTo>
                    <a:pt x="134" y="269"/>
                  </a:lnTo>
                  <a:lnTo>
                    <a:pt x="138" y="233"/>
                  </a:lnTo>
                  <a:lnTo>
                    <a:pt x="152" y="207"/>
                  </a:lnTo>
                  <a:lnTo>
                    <a:pt x="162" y="201"/>
                  </a:lnTo>
                  <a:lnTo>
                    <a:pt x="167" y="176"/>
                  </a:lnTo>
                  <a:lnTo>
                    <a:pt x="198" y="137"/>
                  </a:lnTo>
                  <a:lnTo>
                    <a:pt x="245" y="116"/>
                  </a:lnTo>
                  <a:lnTo>
                    <a:pt x="272" y="94"/>
                  </a:lnTo>
                  <a:lnTo>
                    <a:pt x="287" y="69"/>
                  </a:lnTo>
                  <a:lnTo>
                    <a:pt x="308" y="9"/>
                  </a:lnTo>
                  <a:lnTo>
                    <a:pt x="328" y="0"/>
                  </a:lnTo>
                  <a:lnTo>
                    <a:pt x="346" y="26"/>
                  </a:lnTo>
                  <a:lnTo>
                    <a:pt x="373" y="40"/>
                  </a:lnTo>
                  <a:lnTo>
                    <a:pt x="431" y="32"/>
                  </a:lnTo>
                  <a:lnTo>
                    <a:pt x="451" y="42"/>
                  </a:lnTo>
                  <a:lnTo>
                    <a:pt x="456" y="42"/>
                  </a:lnTo>
                  <a:lnTo>
                    <a:pt x="473" y="44"/>
                  </a:lnTo>
                  <a:lnTo>
                    <a:pt x="470" y="47"/>
                  </a:lnTo>
                  <a:lnTo>
                    <a:pt x="469" y="52"/>
                  </a:lnTo>
                  <a:lnTo>
                    <a:pt x="483" y="59"/>
                  </a:lnTo>
                  <a:lnTo>
                    <a:pt x="479" y="63"/>
                  </a:lnTo>
                  <a:lnTo>
                    <a:pt x="485" y="71"/>
                  </a:lnTo>
                  <a:lnTo>
                    <a:pt x="482" y="76"/>
                  </a:lnTo>
                  <a:lnTo>
                    <a:pt x="487" y="93"/>
                  </a:lnTo>
                  <a:lnTo>
                    <a:pt x="484" y="110"/>
                  </a:lnTo>
                  <a:lnTo>
                    <a:pt x="491" y="120"/>
                  </a:lnTo>
                  <a:lnTo>
                    <a:pt x="488" y="133"/>
                  </a:lnTo>
                  <a:lnTo>
                    <a:pt x="493" y="149"/>
                  </a:lnTo>
                  <a:lnTo>
                    <a:pt x="500" y="162"/>
                  </a:lnTo>
                  <a:lnTo>
                    <a:pt x="515" y="173"/>
                  </a:lnTo>
                  <a:lnTo>
                    <a:pt x="506" y="182"/>
                  </a:lnTo>
                  <a:lnTo>
                    <a:pt x="508" y="193"/>
                  </a:lnTo>
                  <a:lnTo>
                    <a:pt x="435" y="193"/>
                  </a:lnTo>
                  <a:lnTo>
                    <a:pt x="431" y="208"/>
                  </a:lnTo>
                  <a:lnTo>
                    <a:pt x="395" y="217"/>
                  </a:lnTo>
                  <a:lnTo>
                    <a:pt x="393" y="226"/>
                  </a:lnTo>
                  <a:lnTo>
                    <a:pt x="399" y="230"/>
                  </a:lnTo>
                  <a:lnTo>
                    <a:pt x="394" y="242"/>
                  </a:lnTo>
                  <a:lnTo>
                    <a:pt x="404" y="246"/>
                  </a:lnTo>
                  <a:lnTo>
                    <a:pt x="403" y="252"/>
                  </a:lnTo>
                  <a:lnTo>
                    <a:pt x="350" y="272"/>
                  </a:lnTo>
                  <a:lnTo>
                    <a:pt x="332" y="295"/>
                  </a:lnTo>
                  <a:lnTo>
                    <a:pt x="318" y="305"/>
                  </a:lnTo>
                  <a:lnTo>
                    <a:pt x="277" y="309"/>
                  </a:lnTo>
                  <a:lnTo>
                    <a:pt x="274" y="320"/>
                  </a:lnTo>
                  <a:lnTo>
                    <a:pt x="253" y="317"/>
                  </a:lnTo>
                  <a:lnTo>
                    <a:pt x="234" y="332"/>
                  </a:lnTo>
                  <a:lnTo>
                    <a:pt x="224" y="333"/>
                  </a:lnTo>
                  <a:lnTo>
                    <a:pt x="208" y="343"/>
                  </a:lnTo>
                  <a:lnTo>
                    <a:pt x="188" y="359"/>
                  </a:lnTo>
                  <a:lnTo>
                    <a:pt x="188" y="41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8" name="Freeform 1496"/>
            <p:cNvSpPr>
              <a:spLocks/>
            </p:cNvSpPr>
            <p:nvPr/>
          </p:nvSpPr>
          <p:spPr bwMode="auto">
            <a:xfrm>
              <a:off x="4252699" y="3782362"/>
              <a:ext cx="257910" cy="285217"/>
            </a:xfrm>
            <a:custGeom>
              <a:avLst/>
              <a:gdLst>
                <a:gd name="T0" fmla="*/ 2147483647 w 519"/>
                <a:gd name="T1" fmla="*/ 2147483647 h 574"/>
                <a:gd name="T2" fmla="*/ 2147483647 w 519"/>
                <a:gd name="T3" fmla="*/ 2147483647 h 574"/>
                <a:gd name="T4" fmla="*/ 2147483647 w 519"/>
                <a:gd name="T5" fmla="*/ 2147483647 h 574"/>
                <a:gd name="T6" fmla="*/ 2147483647 w 519"/>
                <a:gd name="T7" fmla="*/ 2147483647 h 574"/>
                <a:gd name="T8" fmla="*/ 2147483647 w 519"/>
                <a:gd name="T9" fmla="*/ 2147483647 h 574"/>
                <a:gd name="T10" fmla="*/ 2147483647 w 519"/>
                <a:gd name="T11" fmla="*/ 2147483647 h 574"/>
                <a:gd name="T12" fmla="*/ 2147483647 w 519"/>
                <a:gd name="T13" fmla="*/ 2147483647 h 574"/>
                <a:gd name="T14" fmla="*/ 2147483647 w 519"/>
                <a:gd name="T15" fmla="*/ 2147483647 h 574"/>
                <a:gd name="T16" fmla="*/ 2147483647 w 519"/>
                <a:gd name="T17" fmla="*/ 2147483647 h 574"/>
                <a:gd name="T18" fmla="*/ 2147483647 w 519"/>
                <a:gd name="T19" fmla="*/ 2147483647 h 574"/>
                <a:gd name="T20" fmla="*/ 2147483647 w 519"/>
                <a:gd name="T21" fmla="*/ 2147483647 h 574"/>
                <a:gd name="T22" fmla="*/ 2147483647 w 519"/>
                <a:gd name="T23" fmla="*/ 2147483647 h 574"/>
                <a:gd name="T24" fmla="*/ 2147483647 w 519"/>
                <a:gd name="T25" fmla="*/ 2147483647 h 574"/>
                <a:gd name="T26" fmla="*/ 2147483647 w 519"/>
                <a:gd name="T27" fmla="*/ 2147483647 h 574"/>
                <a:gd name="T28" fmla="*/ 2147483647 w 519"/>
                <a:gd name="T29" fmla="*/ 2147483647 h 574"/>
                <a:gd name="T30" fmla="*/ 2147483647 w 519"/>
                <a:gd name="T31" fmla="*/ 2147483647 h 574"/>
                <a:gd name="T32" fmla="*/ 2147483647 w 519"/>
                <a:gd name="T33" fmla="*/ 2147483647 h 574"/>
                <a:gd name="T34" fmla="*/ 2147483647 w 519"/>
                <a:gd name="T35" fmla="*/ 2147483647 h 574"/>
                <a:gd name="T36" fmla="*/ 0 w 519"/>
                <a:gd name="T37" fmla="*/ 2147483647 h 574"/>
                <a:gd name="T38" fmla="*/ 2147483647 w 519"/>
                <a:gd name="T39" fmla="*/ 2147483647 h 574"/>
                <a:gd name="T40" fmla="*/ 2147483647 w 519"/>
                <a:gd name="T41" fmla="*/ 2147483647 h 574"/>
                <a:gd name="T42" fmla="*/ 2147483647 w 519"/>
                <a:gd name="T43" fmla="*/ 2147483647 h 574"/>
                <a:gd name="T44" fmla="*/ 2147483647 w 519"/>
                <a:gd name="T45" fmla="*/ 2147483647 h 574"/>
                <a:gd name="T46" fmla="*/ 2147483647 w 519"/>
                <a:gd name="T47" fmla="*/ 2147483647 h 574"/>
                <a:gd name="T48" fmla="*/ 2147483647 w 519"/>
                <a:gd name="T49" fmla="*/ 2147483647 h 574"/>
                <a:gd name="T50" fmla="*/ 2147483647 w 519"/>
                <a:gd name="T51" fmla="*/ 2147483647 h 574"/>
                <a:gd name="T52" fmla="*/ 2147483647 w 519"/>
                <a:gd name="T53" fmla="*/ 2147483647 h 574"/>
                <a:gd name="T54" fmla="*/ 2147483647 w 519"/>
                <a:gd name="T55" fmla="*/ 2147483647 h 574"/>
                <a:gd name="T56" fmla="*/ 2147483647 w 519"/>
                <a:gd name="T57" fmla="*/ 2147483647 h 574"/>
                <a:gd name="T58" fmla="*/ 2147483647 w 519"/>
                <a:gd name="T59" fmla="*/ 2147483647 h 574"/>
                <a:gd name="T60" fmla="*/ 2147483647 w 519"/>
                <a:gd name="T61" fmla="*/ 2147483647 h 574"/>
                <a:gd name="T62" fmla="*/ 2147483647 w 519"/>
                <a:gd name="T63" fmla="*/ 2147483647 h 574"/>
                <a:gd name="T64" fmla="*/ 2147483647 w 519"/>
                <a:gd name="T65" fmla="*/ 2147483647 h 5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9"/>
                <a:gd name="T100" fmla="*/ 0 h 574"/>
                <a:gd name="T101" fmla="*/ 519 w 519"/>
                <a:gd name="T102" fmla="*/ 574 h 5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9" h="574">
                  <a:moveTo>
                    <a:pt x="295" y="539"/>
                  </a:moveTo>
                  <a:lnTo>
                    <a:pt x="344" y="540"/>
                  </a:lnTo>
                  <a:lnTo>
                    <a:pt x="392" y="541"/>
                  </a:lnTo>
                  <a:lnTo>
                    <a:pt x="442" y="542"/>
                  </a:lnTo>
                  <a:lnTo>
                    <a:pt x="491" y="542"/>
                  </a:lnTo>
                  <a:lnTo>
                    <a:pt x="500" y="506"/>
                  </a:lnTo>
                  <a:lnTo>
                    <a:pt x="483" y="501"/>
                  </a:lnTo>
                  <a:lnTo>
                    <a:pt x="478" y="453"/>
                  </a:lnTo>
                  <a:lnTo>
                    <a:pt x="473" y="404"/>
                  </a:lnTo>
                  <a:lnTo>
                    <a:pt x="468" y="356"/>
                  </a:lnTo>
                  <a:lnTo>
                    <a:pt x="464" y="307"/>
                  </a:lnTo>
                  <a:lnTo>
                    <a:pt x="459" y="257"/>
                  </a:lnTo>
                  <a:lnTo>
                    <a:pt x="453" y="207"/>
                  </a:lnTo>
                  <a:lnTo>
                    <a:pt x="448" y="158"/>
                  </a:lnTo>
                  <a:lnTo>
                    <a:pt x="443" y="108"/>
                  </a:lnTo>
                  <a:lnTo>
                    <a:pt x="481" y="108"/>
                  </a:lnTo>
                  <a:lnTo>
                    <a:pt x="519" y="108"/>
                  </a:lnTo>
                  <a:lnTo>
                    <a:pt x="480" y="82"/>
                  </a:lnTo>
                  <a:lnTo>
                    <a:pt x="440" y="54"/>
                  </a:lnTo>
                  <a:lnTo>
                    <a:pt x="401" y="28"/>
                  </a:lnTo>
                  <a:lnTo>
                    <a:pt x="361" y="0"/>
                  </a:lnTo>
                  <a:lnTo>
                    <a:pt x="358" y="59"/>
                  </a:lnTo>
                  <a:lnTo>
                    <a:pt x="324" y="59"/>
                  </a:lnTo>
                  <a:lnTo>
                    <a:pt x="290" y="58"/>
                  </a:lnTo>
                  <a:lnTo>
                    <a:pt x="256" y="58"/>
                  </a:lnTo>
                  <a:lnTo>
                    <a:pt x="222" y="58"/>
                  </a:lnTo>
                  <a:lnTo>
                    <a:pt x="222" y="94"/>
                  </a:lnTo>
                  <a:lnTo>
                    <a:pt x="221" y="136"/>
                  </a:lnTo>
                  <a:lnTo>
                    <a:pt x="221" y="177"/>
                  </a:lnTo>
                  <a:lnTo>
                    <a:pt x="180" y="188"/>
                  </a:lnTo>
                  <a:lnTo>
                    <a:pt x="169" y="203"/>
                  </a:lnTo>
                  <a:lnTo>
                    <a:pt x="171" y="234"/>
                  </a:lnTo>
                  <a:lnTo>
                    <a:pt x="174" y="273"/>
                  </a:lnTo>
                  <a:lnTo>
                    <a:pt x="135" y="273"/>
                  </a:lnTo>
                  <a:lnTo>
                    <a:pt x="94" y="274"/>
                  </a:lnTo>
                  <a:lnTo>
                    <a:pt x="53" y="274"/>
                  </a:lnTo>
                  <a:lnTo>
                    <a:pt x="14" y="274"/>
                  </a:lnTo>
                  <a:lnTo>
                    <a:pt x="0" y="292"/>
                  </a:lnTo>
                  <a:lnTo>
                    <a:pt x="9" y="290"/>
                  </a:lnTo>
                  <a:lnTo>
                    <a:pt x="18" y="310"/>
                  </a:lnTo>
                  <a:lnTo>
                    <a:pt x="25" y="310"/>
                  </a:lnTo>
                  <a:lnTo>
                    <a:pt x="32" y="323"/>
                  </a:lnTo>
                  <a:lnTo>
                    <a:pt x="34" y="339"/>
                  </a:lnTo>
                  <a:lnTo>
                    <a:pt x="33" y="345"/>
                  </a:lnTo>
                  <a:lnTo>
                    <a:pt x="22" y="366"/>
                  </a:lnTo>
                  <a:lnTo>
                    <a:pt x="36" y="386"/>
                  </a:lnTo>
                  <a:lnTo>
                    <a:pt x="40" y="406"/>
                  </a:lnTo>
                  <a:lnTo>
                    <a:pt x="40" y="445"/>
                  </a:lnTo>
                  <a:lnTo>
                    <a:pt x="19" y="514"/>
                  </a:lnTo>
                  <a:lnTo>
                    <a:pt x="29" y="494"/>
                  </a:lnTo>
                  <a:lnTo>
                    <a:pt x="54" y="497"/>
                  </a:lnTo>
                  <a:lnTo>
                    <a:pt x="80" y="488"/>
                  </a:lnTo>
                  <a:lnTo>
                    <a:pt x="111" y="489"/>
                  </a:lnTo>
                  <a:lnTo>
                    <a:pt x="133" y="512"/>
                  </a:lnTo>
                  <a:lnTo>
                    <a:pt x="150" y="512"/>
                  </a:lnTo>
                  <a:lnTo>
                    <a:pt x="161" y="533"/>
                  </a:lnTo>
                  <a:lnTo>
                    <a:pt x="173" y="540"/>
                  </a:lnTo>
                  <a:lnTo>
                    <a:pt x="178" y="549"/>
                  </a:lnTo>
                  <a:lnTo>
                    <a:pt x="176" y="551"/>
                  </a:lnTo>
                  <a:lnTo>
                    <a:pt x="207" y="574"/>
                  </a:lnTo>
                  <a:lnTo>
                    <a:pt x="225" y="556"/>
                  </a:lnTo>
                  <a:lnTo>
                    <a:pt x="239" y="524"/>
                  </a:lnTo>
                  <a:lnTo>
                    <a:pt x="250" y="528"/>
                  </a:lnTo>
                  <a:lnTo>
                    <a:pt x="260" y="553"/>
                  </a:lnTo>
                  <a:lnTo>
                    <a:pt x="274" y="556"/>
                  </a:lnTo>
                  <a:lnTo>
                    <a:pt x="295" y="53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9" name="Freeform 1497"/>
            <p:cNvSpPr>
              <a:spLocks/>
            </p:cNvSpPr>
            <p:nvPr/>
          </p:nvSpPr>
          <p:spPr bwMode="auto">
            <a:xfrm>
              <a:off x="4252699" y="3770226"/>
              <a:ext cx="179020" cy="156263"/>
            </a:xfrm>
            <a:custGeom>
              <a:avLst/>
              <a:gdLst>
                <a:gd name="T0" fmla="*/ 2147483647 w 361"/>
                <a:gd name="T1" fmla="*/ 2147483647 h 314"/>
                <a:gd name="T2" fmla="*/ 2147483647 w 361"/>
                <a:gd name="T3" fmla="*/ 2147483647 h 314"/>
                <a:gd name="T4" fmla="*/ 2147483647 w 361"/>
                <a:gd name="T5" fmla="*/ 2147483647 h 314"/>
                <a:gd name="T6" fmla="*/ 2147483647 w 361"/>
                <a:gd name="T7" fmla="*/ 2147483647 h 314"/>
                <a:gd name="T8" fmla="*/ 2147483647 w 361"/>
                <a:gd name="T9" fmla="*/ 2147483647 h 314"/>
                <a:gd name="T10" fmla="*/ 2147483647 w 361"/>
                <a:gd name="T11" fmla="*/ 2147483647 h 314"/>
                <a:gd name="T12" fmla="*/ 2147483647 w 361"/>
                <a:gd name="T13" fmla="*/ 2147483647 h 314"/>
                <a:gd name="T14" fmla="*/ 2147483647 w 361"/>
                <a:gd name="T15" fmla="*/ 2147483647 h 314"/>
                <a:gd name="T16" fmla="*/ 2147483647 w 361"/>
                <a:gd name="T17" fmla="*/ 2147483647 h 314"/>
                <a:gd name="T18" fmla="*/ 2147483647 w 361"/>
                <a:gd name="T19" fmla="*/ 2147483647 h 314"/>
                <a:gd name="T20" fmla="*/ 2147483647 w 361"/>
                <a:gd name="T21" fmla="*/ 2147483647 h 314"/>
                <a:gd name="T22" fmla="*/ 2147483647 w 361"/>
                <a:gd name="T23" fmla="*/ 2147483647 h 314"/>
                <a:gd name="T24" fmla="*/ 2147483647 w 361"/>
                <a:gd name="T25" fmla="*/ 2147483647 h 314"/>
                <a:gd name="T26" fmla="*/ 2147483647 w 361"/>
                <a:gd name="T27" fmla="*/ 2147483647 h 314"/>
                <a:gd name="T28" fmla="*/ 2147483647 w 361"/>
                <a:gd name="T29" fmla="*/ 2147483647 h 314"/>
                <a:gd name="T30" fmla="*/ 2147483647 w 361"/>
                <a:gd name="T31" fmla="*/ 2147483647 h 314"/>
                <a:gd name="T32" fmla="*/ 0 w 361"/>
                <a:gd name="T33" fmla="*/ 2147483647 h 314"/>
                <a:gd name="T34" fmla="*/ 2147483647 w 361"/>
                <a:gd name="T35" fmla="*/ 2147483647 h 314"/>
                <a:gd name="T36" fmla="*/ 2147483647 w 361"/>
                <a:gd name="T37" fmla="*/ 2147483647 h 314"/>
                <a:gd name="T38" fmla="*/ 2147483647 w 361"/>
                <a:gd name="T39" fmla="*/ 2147483647 h 314"/>
                <a:gd name="T40" fmla="*/ 2147483647 w 361"/>
                <a:gd name="T41" fmla="*/ 2147483647 h 314"/>
                <a:gd name="T42" fmla="*/ 2147483647 w 361"/>
                <a:gd name="T43" fmla="*/ 2147483647 h 314"/>
                <a:gd name="T44" fmla="*/ 2147483647 w 361"/>
                <a:gd name="T45" fmla="*/ 2147483647 h 314"/>
                <a:gd name="T46" fmla="*/ 2147483647 w 361"/>
                <a:gd name="T47" fmla="*/ 2147483647 h 314"/>
                <a:gd name="T48" fmla="*/ 2147483647 w 361"/>
                <a:gd name="T49" fmla="*/ 2147483647 h 314"/>
                <a:gd name="T50" fmla="*/ 2147483647 w 361"/>
                <a:gd name="T51" fmla="*/ 2147483647 h 314"/>
                <a:gd name="T52" fmla="*/ 2147483647 w 361"/>
                <a:gd name="T53" fmla="*/ 2147483647 h 314"/>
                <a:gd name="T54" fmla="*/ 2147483647 w 361"/>
                <a:gd name="T55" fmla="*/ 2147483647 h 314"/>
                <a:gd name="T56" fmla="*/ 2147483647 w 361"/>
                <a:gd name="T57" fmla="*/ 0 h 314"/>
                <a:gd name="T58" fmla="*/ 2147483647 w 361"/>
                <a:gd name="T59" fmla="*/ 0 h 314"/>
                <a:gd name="T60" fmla="*/ 2147483647 w 361"/>
                <a:gd name="T61" fmla="*/ 0 h 314"/>
                <a:gd name="T62" fmla="*/ 2147483647 w 361"/>
                <a:gd name="T63" fmla="*/ 0 h 314"/>
                <a:gd name="T64" fmla="*/ 2147483647 w 361"/>
                <a:gd name="T65" fmla="*/ 0 h 314"/>
                <a:gd name="T66" fmla="*/ 2147483647 w 361"/>
                <a:gd name="T67" fmla="*/ 2147483647 h 314"/>
                <a:gd name="T68" fmla="*/ 2147483647 w 361"/>
                <a:gd name="T69" fmla="*/ 2147483647 h 31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61"/>
                <a:gd name="T106" fmla="*/ 0 h 314"/>
                <a:gd name="T107" fmla="*/ 361 w 361"/>
                <a:gd name="T108" fmla="*/ 314 h 31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61" h="314">
                  <a:moveTo>
                    <a:pt x="358" y="81"/>
                  </a:moveTo>
                  <a:lnTo>
                    <a:pt x="324" y="81"/>
                  </a:lnTo>
                  <a:lnTo>
                    <a:pt x="290" y="80"/>
                  </a:lnTo>
                  <a:lnTo>
                    <a:pt x="256" y="80"/>
                  </a:lnTo>
                  <a:lnTo>
                    <a:pt x="222" y="80"/>
                  </a:lnTo>
                  <a:lnTo>
                    <a:pt x="222" y="116"/>
                  </a:lnTo>
                  <a:lnTo>
                    <a:pt x="221" y="158"/>
                  </a:lnTo>
                  <a:lnTo>
                    <a:pt x="221" y="199"/>
                  </a:lnTo>
                  <a:lnTo>
                    <a:pt x="180" y="210"/>
                  </a:lnTo>
                  <a:lnTo>
                    <a:pt x="169" y="225"/>
                  </a:lnTo>
                  <a:lnTo>
                    <a:pt x="171" y="256"/>
                  </a:lnTo>
                  <a:lnTo>
                    <a:pt x="174" y="295"/>
                  </a:lnTo>
                  <a:lnTo>
                    <a:pt x="135" y="295"/>
                  </a:lnTo>
                  <a:lnTo>
                    <a:pt x="94" y="296"/>
                  </a:lnTo>
                  <a:lnTo>
                    <a:pt x="53" y="296"/>
                  </a:lnTo>
                  <a:lnTo>
                    <a:pt x="14" y="296"/>
                  </a:lnTo>
                  <a:lnTo>
                    <a:pt x="0" y="314"/>
                  </a:lnTo>
                  <a:lnTo>
                    <a:pt x="4" y="278"/>
                  </a:lnTo>
                  <a:lnTo>
                    <a:pt x="13" y="258"/>
                  </a:lnTo>
                  <a:lnTo>
                    <a:pt x="22" y="254"/>
                  </a:lnTo>
                  <a:lnTo>
                    <a:pt x="38" y="222"/>
                  </a:lnTo>
                  <a:lnTo>
                    <a:pt x="36" y="215"/>
                  </a:lnTo>
                  <a:lnTo>
                    <a:pt x="57" y="179"/>
                  </a:lnTo>
                  <a:lnTo>
                    <a:pt x="95" y="128"/>
                  </a:lnTo>
                  <a:lnTo>
                    <a:pt x="109" y="78"/>
                  </a:lnTo>
                  <a:lnTo>
                    <a:pt x="121" y="62"/>
                  </a:lnTo>
                  <a:lnTo>
                    <a:pt x="150" y="45"/>
                  </a:lnTo>
                  <a:lnTo>
                    <a:pt x="158" y="27"/>
                  </a:lnTo>
                  <a:lnTo>
                    <a:pt x="172" y="0"/>
                  </a:lnTo>
                  <a:lnTo>
                    <a:pt x="219" y="0"/>
                  </a:lnTo>
                  <a:lnTo>
                    <a:pt x="266" y="0"/>
                  </a:lnTo>
                  <a:lnTo>
                    <a:pt x="313" y="0"/>
                  </a:lnTo>
                  <a:lnTo>
                    <a:pt x="360" y="0"/>
                  </a:lnTo>
                  <a:lnTo>
                    <a:pt x="361" y="22"/>
                  </a:lnTo>
                  <a:lnTo>
                    <a:pt x="358" y="8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0" name="Freeform 1498"/>
            <p:cNvSpPr>
              <a:spLocks/>
            </p:cNvSpPr>
            <p:nvPr/>
          </p:nvSpPr>
          <p:spPr bwMode="auto">
            <a:xfrm>
              <a:off x="4431719" y="3533557"/>
              <a:ext cx="433894" cy="439963"/>
            </a:xfrm>
            <a:custGeom>
              <a:avLst/>
              <a:gdLst>
                <a:gd name="T0" fmla="*/ 2147483647 w 873"/>
                <a:gd name="T1" fmla="*/ 2147483647 h 885"/>
                <a:gd name="T2" fmla="*/ 2147483647 w 873"/>
                <a:gd name="T3" fmla="*/ 2147483647 h 885"/>
                <a:gd name="T4" fmla="*/ 2147483647 w 873"/>
                <a:gd name="T5" fmla="*/ 2147483647 h 885"/>
                <a:gd name="T6" fmla="*/ 2147483647 w 873"/>
                <a:gd name="T7" fmla="*/ 2147483647 h 885"/>
                <a:gd name="T8" fmla="*/ 2147483647 w 873"/>
                <a:gd name="T9" fmla="*/ 2147483647 h 885"/>
                <a:gd name="T10" fmla="*/ 2147483647 w 873"/>
                <a:gd name="T11" fmla="*/ 2147483647 h 885"/>
                <a:gd name="T12" fmla="*/ 2147483647 w 873"/>
                <a:gd name="T13" fmla="*/ 2147483647 h 885"/>
                <a:gd name="T14" fmla="*/ 2147483647 w 873"/>
                <a:gd name="T15" fmla="*/ 2147483647 h 885"/>
                <a:gd name="T16" fmla="*/ 2147483647 w 873"/>
                <a:gd name="T17" fmla="*/ 2147483647 h 885"/>
                <a:gd name="T18" fmla="*/ 2147483647 w 873"/>
                <a:gd name="T19" fmla="*/ 2147483647 h 885"/>
                <a:gd name="T20" fmla="*/ 2147483647 w 873"/>
                <a:gd name="T21" fmla="*/ 2147483647 h 885"/>
                <a:gd name="T22" fmla="*/ 2147483647 w 873"/>
                <a:gd name="T23" fmla="*/ 2147483647 h 885"/>
                <a:gd name="T24" fmla="*/ 2147483647 w 873"/>
                <a:gd name="T25" fmla="*/ 2147483647 h 885"/>
                <a:gd name="T26" fmla="*/ 2147483647 w 873"/>
                <a:gd name="T27" fmla="*/ 2147483647 h 885"/>
                <a:gd name="T28" fmla="*/ 2147483647 w 873"/>
                <a:gd name="T29" fmla="*/ 2147483647 h 885"/>
                <a:gd name="T30" fmla="*/ 2147483647 w 873"/>
                <a:gd name="T31" fmla="*/ 2147483647 h 885"/>
                <a:gd name="T32" fmla="*/ 2147483647 w 873"/>
                <a:gd name="T33" fmla="*/ 2147483647 h 885"/>
                <a:gd name="T34" fmla="*/ 2147483647 w 873"/>
                <a:gd name="T35" fmla="*/ 2147483647 h 885"/>
                <a:gd name="T36" fmla="*/ 2147483647 w 873"/>
                <a:gd name="T37" fmla="*/ 2147483647 h 885"/>
                <a:gd name="T38" fmla="*/ 2147483647 w 873"/>
                <a:gd name="T39" fmla="*/ 2147483647 h 885"/>
                <a:gd name="T40" fmla="*/ 2147483647 w 873"/>
                <a:gd name="T41" fmla="*/ 2147483647 h 885"/>
                <a:gd name="T42" fmla="*/ 2147483647 w 873"/>
                <a:gd name="T43" fmla="*/ 2147483647 h 885"/>
                <a:gd name="T44" fmla="*/ 2147483647 w 873"/>
                <a:gd name="T45" fmla="*/ 2147483647 h 885"/>
                <a:gd name="T46" fmla="*/ 2147483647 w 873"/>
                <a:gd name="T47" fmla="*/ 2147483647 h 885"/>
                <a:gd name="T48" fmla="*/ 2147483647 w 873"/>
                <a:gd name="T49" fmla="*/ 2147483647 h 885"/>
                <a:gd name="T50" fmla="*/ 2147483647 w 873"/>
                <a:gd name="T51" fmla="*/ 2147483647 h 885"/>
                <a:gd name="T52" fmla="*/ 2147483647 w 873"/>
                <a:gd name="T53" fmla="*/ 2147483647 h 885"/>
                <a:gd name="T54" fmla="*/ 2147483647 w 873"/>
                <a:gd name="T55" fmla="*/ 2147483647 h 885"/>
                <a:gd name="T56" fmla="*/ 2147483647 w 873"/>
                <a:gd name="T57" fmla="*/ 2147483647 h 885"/>
                <a:gd name="T58" fmla="*/ 2147483647 w 873"/>
                <a:gd name="T59" fmla="*/ 2147483647 h 885"/>
                <a:gd name="T60" fmla="*/ 2147483647 w 873"/>
                <a:gd name="T61" fmla="*/ 2147483647 h 885"/>
                <a:gd name="T62" fmla="*/ 2147483647 w 873"/>
                <a:gd name="T63" fmla="*/ 2147483647 h 885"/>
                <a:gd name="T64" fmla="*/ 2147483647 w 873"/>
                <a:gd name="T65" fmla="*/ 0 h 885"/>
                <a:gd name="T66" fmla="*/ 2147483647 w 873"/>
                <a:gd name="T67" fmla="*/ 2147483647 h 885"/>
                <a:gd name="T68" fmla="*/ 2147483647 w 873"/>
                <a:gd name="T69" fmla="*/ 2147483647 h 885"/>
                <a:gd name="T70" fmla="*/ 2147483647 w 873"/>
                <a:gd name="T71" fmla="*/ 2147483647 h 885"/>
                <a:gd name="T72" fmla="*/ 2147483647 w 873"/>
                <a:gd name="T73" fmla="*/ 2147483647 h 885"/>
                <a:gd name="T74" fmla="*/ 2147483647 w 873"/>
                <a:gd name="T75" fmla="*/ 2147483647 h 885"/>
                <a:gd name="T76" fmla="*/ 2147483647 w 873"/>
                <a:gd name="T77" fmla="*/ 2147483647 h 885"/>
                <a:gd name="T78" fmla="*/ 2147483647 w 873"/>
                <a:gd name="T79" fmla="*/ 2147483647 h 885"/>
                <a:gd name="T80" fmla="*/ 2147483647 w 873"/>
                <a:gd name="T81" fmla="*/ 2147483647 h 885"/>
                <a:gd name="T82" fmla="*/ 2147483647 w 873"/>
                <a:gd name="T83" fmla="*/ 2147483647 h 885"/>
                <a:gd name="T84" fmla="*/ 2147483647 w 873"/>
                <a:gd name="T85" fmla="*/ 2147483647 h 885"/>
                <a:gd name="T86" fmla="*/ 2147483647 w 873"/>
                <a:gd name="T87" fmla="*/ 2147483647 h 885"/>
                <a:gd name="T88" fmla="*/ 2147483647 w 873"/>
                <a:gd name="T89" fmla="*/ 2147483647 h 885"/>
                <a:gd name="T90" fmla="*/ 2147483647 w 873"/>
                <a:gd name="T91" fmla="*/ 2147483647 h 885"/>
                <a:gd name="T92" fmla="*/ 2147483647 w 873"/>
                <a:gd name="T93" fmla="*/ 2147483647 h 885"/>
                <a:gd name="T94" fmla="*/ 2147483647 w 873"/>
                <a:gd name="T95" fmla="*/ 2147483647 h 885"/>
                <a:gd name="T96" fmla="*/ 2147483647 w 873"/>
                <a:gd name="T97" fmla="*/ 2147483647 h 885"/>
                <a:gd name="T98" fmla="*/ 2147483647 w 873"/>
                <a:gd name="T99" fmla="*/ 2147483647 h 885"/>
                <a:gd name="T100" fmla="*/ 2147483647 w 873"/>
                <a:gd name="T101" fmla="*/ 2147483647 h 885"/>
                <a:gd name="T102" fmla="*/ 2147483647 w 873"/>
                <a:gd name="T103" fmla="*/ 2147483647 h 885"/>
                <a:gd name="T104" fmla="*/ 2147483647 w 873"/>
                <a:gd name="T105" fmla="*/ 2147483647 h 885"/>
                <a:gd name="T106" fmla="*/ 2147483647 w 873"/>
                <a:gd name="T107" fmla="*/ 2147483647 h 885"/>
                <a:gd name="T108" fmla="*/ 2147483647 w 873"/>
                <a:gd name="T109" fmla="*/ 2147483647 h 885"/>
                <a:gd name="T110" fmla="*/ 2147483647 w 873"/>
                <a:gd name="T111" fmla="*/ 2147483647 h 885"/>
                <a:gd name="T112" fmla="*/ 0 w 873"/>
                <a:gd name="T113" fmla="*/ 2147483647 h 8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73"/>
                <a:gd name="T172" fmla="*/ 0 h 885"/>
                <a:gd name="T173" fmla="*/ 873 w 873"/>
                <a:gd name="T174" fmla="*/ 885 h 8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73" h="885">
                  <a:moveTo>
                    <a:pt x="1" y="499"/>
                  </a:moveTo>
                  <a:lnTo>
                    <a:pt x="41" y="527"/>
                  </a:lnTo>
                  <a:lnTo>
                    <a:pt x="80" y="553"/>
                  </a:lnTo>
                  <a:lnTo>
                    <a:pt x="120" y="581"/>
                  </a:lnTo>
                  <a:lnTo>
                    <a:pt x="159" y="607"/>
                  </a:lnTo>
                  <a:lnTo>
                    <a:pt x="192" y="629"/>
                  </a:lnTo>
                  <a:lnTo>
                    <a:pt x="224" y="652"/>
                  </a:lnTo>
                  <a:lnTo>
                    <a:pt x="256" y="674"/>
                  </a:lnTo>
                  <a:lnTo>
                    <a:pt x="287" y="695"/>
                  </a:lnTo>
                  <a:lnTo>
                    <a:pt x="320" y="718"/>
                  </a:lnTo>
                  <a:lnTo>
                    <a:pt x="351" y="740"/>
                  </a:lnTo>
                  <a:lnTo>
                    <a:pt x="383" y="761"/>
                  </a:lnTo>
                  <a:lnTo>
                    <a:pt x="415" y="782"/>
                  </a:lnTo>
                  <a:lnTo>
                    <a:pt x="418" y="799"/>
                  </a:lnTo>
                  <a:lnTo>
                    <a:pt x="438" y="808"/>
                  </a:lnTo>
                  <a:lnTo>
                    <a:pt x="448" y="822"/>
                  </a:lnTo>
                  <a:lnTo>
                    <a:pt x="466" y="825"/>
                  </a:lnTo>
                  <a:lnTo>
                    <a:pt x="473" y="834"/>
                  </a:lnTo>
                  <a:lnTo>
                    <a:pt x="505" y="844"/>
                  </a:lnTo>
                  <a:lnTo>
                    <a:pt x="509" y="862"/>
                  </a:lnTo>
                  <a:lnTo>
                    <a:pt x="504" y="878"/>
                  </a:lnTo>
                  <a:lnTo>
                    <a:pt x="511" y="885"/>
                  </a:lnTo>
                  <a:lnTo>
                    <a:pt x="545" y="877"/>
                  </a:lnTo>
                  <a:lnTo>
                    <a:pt x="579" y="868"/>
                  </a:lnTo>
                  <a:lnTo>
                    <a:pt x="612" y="860"/>
                  </a:lnTo>
                  <a:lnTo>
                    <a:pt x="637" y="841"/>
                  </a:lnTo>
                  <a:lnTo>
                    <a:pt x="660" y="823"/>
                  </a:lnTo>
                  <a:lnTo>
                    <a:pt x="685" y="805"/>
                  </a:lnTo>
                  <a:lnTo>
                    <a:pt x="709" y="787"/>
                  </a:lnTo>
                  <a:lnTo>
                    <a:pt x="730" y="772"/>
                  </a:lnTo>
                  <a:lnTo>
                    <a:pt x="751" y="759"/>
                  </a:lnTo>
                  <a:lnTo>
                    <a:pt x="771" y="746"/>
                  </a:lnTo>
                  <a:lnTo>
                    <a:pt x="791" y="732"/>
                  </a:lnTo>
                  <a:lnTo>
                    <a:pt x="813" y="719"/>
                  </a:lnTo>
                  <a:lnTo>
                    <a:pt x="833" y="704"/>
                  </a:lnTo>
                  <a:lnTo>
                    <a:pt x="853" y="691"/>
                  </a:lnTo>
                  <a:lnTo>
                    <a:pt x="873" y="677"/>
                  </a:lnTo>
                  <a:lnTo>
                    <a:pt x="855" y="638"/>
                  </a:lnTo>
                  <a:lnTo>
                    <a:pt x="832" y="628"/>
                  </a:lnTo>
                  <a:lnTo>
                    <a:pt x="808" y="627"/>
                  </a:lnTo>
                  <a:lnTo>
                    <a:pt x="797" y="615"/>
                  </a:lnTo>
                  <a:lnTo>
                    <a:pt x="794" y="591"/>
                  </a:lnTo>
                  <a:lnTo>
                    <a:pt x="768" y="551"/>
                  </a:lnTo>
                  <a:lnTo>
                    <a:pt x="769" y="544"/>
                  </a:lnTo>
                  <a:lnTo>
                    <a:pt x="784" y="537"/>
                  </a:lnTo>
                  <a:lnTo>
                    <a:pt x="788" y="476"/>
                  </a:lnTo>
                  <a:lnTo>
                    <a:pt x="781" y="399"/>
                  </a:lnTo>
                  <a:lnTo>
                    <a:pt x="764" y="372"/>
                  </a:lnTo>
                  <a:lnTo>
                    <a:pt x="765" y="358"/>
                  </a:lnTo>
                  <a:lnTo>
                    <a:pt x="773" y="351"/>
                  </a:lnTo>
                  <a:lnTo>
                    <a:pt x="758" y="262"/>
                  </a:lnTo>
                  <a:lnTo>
                    <a:pt x="722" y="242"/>
                  </a:lnTo>
                  <a:lnTo>
                    <a:pt x="722" y="228"/>
                  </a:lnTo>
                  <a:lnTo>
                    <a:pt x="714" y="211"/>
                  </a:lnTo>
                  <a:lnTo>
                    <a:pt x="696" y="201"/>
                  </a:lnTo>
                  <a:lnTo>
                    <a:pt x="686" y="166"/>
                  </a:lnTo>
                  <a:lnTo>
                    <a:pt x="725" y="133"/>
                  </a:lnTo>
                  <a:lnTo>
                    <a:pt x="733" y="103"/>
                  </a:lnTo>
                  <a:lnTo>
                    <a:pt x="727" y="68"/>
                  </a:lnTo>
                  <a:lnTo>
                    <a:pt x="732" y="36"/>
                  </a:lnTo>
                  <a:lnTo>
                    <a:pt x="725" y="31"/>
                  </a:lnTo>
                  <a:lnTo>
                    <a:pt x="744" y="8"/>
                  </a:lnTo>
                  <a:lnTo>
                    <a:pt x="707" y="13"/>
                  </a:lnTo>
                  <a:lnTo>
                    <a:pt x="684" y="1"/>
                  </a:lnTo>
                  <a:lnTo>
                    <a:pt x="670" y="11"/>
                  </a:lnTo>
                  <a:lnTo>
                    <a:pt x="643" y="0"/>
                  </a:lnTo>
                  <a:lnTo>
                    <a:pt x="637" y="9"/>
                  </a:lnTo>
                  <a:lnTo>
                    <a:pt x="599" y="22"/>
                  </a:lnTo>
                  <a:lnTo>
                    <a:pt x="584" y="13"/>
                  </a:lnTo>
                  <a:lnTo>
                    <a:pt x="540" y="11"/>
                  </a:lnTo>
                  <a:lnTo>
                    <a:pt x="521" y="19"/>
                  </a:lnTo>
                  <a:lnTo>
                    <a:pt x="502" y="16"/>
                  </a:lnTo>
                  <a:lnTo>
                    <a:pt x="487" y="27"/>
                  </a:lnTo>
                  <a:lnTo>
                    <a:pt x="427" y="32"/>
                  </a:lnTo>
                  <a:lnTo>
                    <a:pt x="385" y="51"/>
                  </a:lnTo>
                  <a:lnTo>
                    <a:pt x="381" y="57"/>
                  </a:lnTo>
                  <a:lnTo>
                    <a:pt x="375" y="64"/>
                  </a:lnTo>
                  <a:lnTo>
                    <a:pt x="336" y="72"/>
                  </a:lnTo>
                  <a:lnTo>
                    <a:pt x="314" y="96"/>
                  </a:lnTo>
                  <a:lnTo>
                    <a:pt x="285" y="108"/>
                  </a:lnTo>
                  <a:lnTo>
                    <a:pt x="282" y="111"/>
                  </a:lnTo>
                  <a:lnTo>
                    <a:pt x="281" y="116"/>
                  </a:lnTo>
                  <a:lnTo>
                    <a:pt x="295" y="123"/>
                  </a:lnTo>
                  <a:lnTo>
                    <a:pt x="291" y="127"/>
                  </a:lnTo>
                  <a:lnTo>
                    <a:pt x="297" y="135"/>
                  </a:lnTo>
                  <a:lnTo>
                    <a:pt x="294" y="140"/>
                  </a:lnTo>
                  <a:lnTo>
                    <a:pt x="299" y="157"/>
                  </a:lnTo>
                  <a:lnTo>
                    <a:pt x="296" y="174"/>
                  </a:lnTo>
                  <a:lnTo>
                    <a:pt x="303" y="184"/>
                  </a:lnTo>
                  <a:lnTo>
                    <a:pt x="300" y="197"/>
                  </a:lnTo>
                  <a:lnTo>
                    <a:pt x="305" y="213"/>
                  </a:lnTo>
                  <a:lnTo>
                    <a:pt x="312" y="226"/>
                  </a:lnTo>
                  <a:lnTo>
                    <a:pt x="327" y="237"/>
                  </a:lnTo>
                  <a:lnTo>
                    <a:pt x="318" y="246"/>
                  </a:lnTo>
                  <a:lnTo>
                    <a:pt x="320" y="257"/>
                  </a:lnTo>
                  <a:lnTo>
                    <a:pt x="247" y="257"/>
                  </a:lnTo>
                  <a:lnTo>
                    <a:pt x="243" y="272"/>
                  </a:lnTo>
                  <a:lnTo>
                    <a:pt x="207" y="281"/>
                  </a:lnTo>
                  <a:lnTo>
                    <a:pt x="205" y="290"/>
                  </a:lnTo>
                  <a:lnTo>
                    <a:pt x="211" y="294"/>
                  </a:lnTo>
                  <a:lnTo>
                    <a:pt x="206" y="306"/>
                  </a:lnTo>
                  <a:lnTo>
                    <a:pt x="216" y="310"/>
                  </a:lnTo>
                  <a:lnTo>
                    <a:pt x="215" y="316"/>
                  </a:lnTo>
                  <a:lnTo>
                    <a:pt x="162" y="336"/>
                  </a:lnTo>
                  <a:lnTo>
                    <a:pt x="144" y="359"/>
                  </a:lnTo>
                  <a:lnTo>
                    <a:pt x="130" y="369"/>
                  </a:lnTo>
                  <a:lnTo>
                    <a:pt x="89" y="373"/>
                  </a:lnTo>
                  <a:lnTo>
                    <a:pt x="86" y="384"/>
                  </a:lnTo>
                  <a:lnTo>
                    <a:pt x="65" y="381"/>
                  </a:lnTo>
                  <a:lnTo>
                    <a:pt x="46" y="396"/>
                  </a:lnTo>
                  <a:lnTo>
                    <a:pt x="36" y="397"/>
                  </a:lnTo>
                  <a:lnTo>
                    <a:pt x="20" y="407"/>
                  </a:lnTo>
                  <a:lnTo>
                    <a:pt x="0" y="423"/>
                  </a:lnTo>
                  <a:lnTo>
                    <a:pt x="0" y="477"/>
                  </a:lnTo>
                  <a:lnTo>
                    <a:pt x="1" y="49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1" name="Freeform 1499"/>
            <p:cNvSpPr>
              <a:spLocks/>
            </p:cNvSpPr>
            <p:nvPr/>
          </p:nvSpPr>
          <p:spPr bwMode="auto">
            <a:xfrm>
              <a:off x="4355864" y="3836979"/>
              <a:ext cx="345902" cy="330731"/>
            </a:xfrm>
            <a:custGeom>
              <a:avLst/>
              <a:gdLst>
                <a:gd name="T0" fmla="*/ 2147483647 w 700"/>
                <a:gd name="T1" fmla="*/ 2147483647 h 666"/>
                <a:gd name="T2" fmla="*/ 2147483647 w 700"/>
                <a:gd name="T3" fmla="*/ 2147483647 h 666"/>
                <a:gd name="T4" fmla="*/ 2147483647 w 700"/>
                <a:gd name="T5" fmla="*/ 2147483647 h 666"/>
                <a:gd name="T6" fmla="*/ 2147483647 w 700"/>
                <a:gd name="T7" fmla="*/ 2147483647 h 666"/>
                <a:gd name="T8" fmla="*/ 2147483647 w 700"/>
                <a:gd name="T9" fmla="*/ 2147483647 h 666"/>
                <a:gd name="T10" fmla="*/ 2147483647 w 700"/>
                <a:gd name="T11" fmla="*/ 2147483647 h 666"/>
                <a:gd name="T12" fmla="*/ 2147483647 w 700"/>
                <a:gd name="T13" fmla="*/ 2147483647 h 666"/>
                <a:gd name="T14" fmla="*/ 2147483647 w 700"/>
                <a:gd name="T15" fmla="*/ 0 h 666"/>
                <a:gd name="T16" fmla="*/ 2147483647 w 700"/>
                <a:gd name="T17" fmla="*/ 2147483647 h 666"/>
                <a:gd name="T18" fmla="*/ 2147483647 w 700"/>
                <a:gd name="T19" fmla="*/ 2147483647 h 666"/>
                <a:gd name="T20" fmla="*/ 2147483647 w 700"/>
                <a:gd name="T21" fmla="*/ 2147483647 h 666"/>
                <a:gd name="T22" fmla="*/ 2147483647 w 700"/>
                <a:gd name="T23" fmla="*/ 2147483647 h 666"/>
                <a:gd name="T24" fmla="*/ 2147483647 w 700"/>
                <a:gd name="T25" fmla="*/ 2147483647 h 666"/>
                <a:gd name="T26" fmla="*/ 2147483647 w 700"/>
                <a:gd name="T27" fmla="*/ 2147483647 h 666"/>
                <a:gd name="T28" fmla="*/ 2147483647 w 700"/>
                <a:gd name="T29" fmla="*/ 2147483647 h 666"/>
                <a:gd name="T30" fmla="*/ 2147483647 w 700"/>
                <a:gd name="T31" fmla="*/ 2147483647 h 666"/>
                <a:gd name="T32" fmla="*/ 2147483647 w 700"/>
                <a:gd name="T33" fmla="*/ 2147483647 h 666"/>
                <a:gd name="T34" fmla="*/ 2147483647 w 700"/>
                <a:gd name="T35" fmla="*/ 2147483647 h 666"/>
                <a:gd name="T36" fmla="*/ 2147483647 w 700"/>
                <a:gd name="T37" fmla="*/ 2147483647 h 666"/>
                <a:gd name="T38" fmla="*/ 2147483647 w 700"/>
                <a:gd name="T39" fmla="*/ 2147483647 h 666"/>
                <a:gd name="T40" fmla="*/ 2147483647 w 700"/>
                <a:gd name="T41" fmla="*/ 2147483647 h 666"/>
                <a:gd name="T42" fmla="*/ 2147483647 w 700"/>
                <a:gd name="T43" fmla="*/ 2147483647 h 666"/>
                <a:gd name="T44" fmla="*/ 2147483647 w 700"/>
                <a:gd name="T45" fmla="*/ 2147483647 h 666"/>
                <a:gd name="T46" fmla="*/ 2147483647 w 700"/>
                <a:gd name="T47" fmla="*/ 2147483647 h 666"/>
                <a:gd name="T48" fmla="*/ 2147483647 w 700"/>
                <a:gd name="T49" fmla="*/ 2147483647 h 666"/>
                <a:gd name="T50" fmla="*/ 2147483647 w 700"/>
                <a:gd name="T51" fmla="*/ 2147483647 h 666"/>
                <a:gd name="T52" fmla="*/ 2147483647 w 700"/>
                <a:gd name="T53" fmla="*/ 2147483647 h 666"/>
                <a:gd name="T54" fmla="*/ 2147483647 w 700"/>
                <a:gd name="T55" fmla="*/ 2147483647 h 666"/>
                <a:gd name="T56" fmla="*/ 2147483647 w 700"/>
                <a:gd name="T57" fmla="*/ 2147483647 h 666"/>
                <a:gd name="T58" fmla="*/ 2147483647 w 700"/>
                <a:gd name="T59" fmla="*/ 2147483647 h 666"/>
                <a:gd name="T60" fmla="*/ 2147483647 w 700"/>
                <a:gd name="T61" fmla="*/ 2147483647 h 666"/>
                <a:gd name="T62" fmla="*/ 2147483647 w 700"/>
                <a:gd name="T63" fmla="*/ 2147483647 h 666"/>
                <a:gd name="T64" fmla="*/ 2147483647 w 700"/>
                <a:gd name="T65" fmla="*/ 2147483647 h 666"/>
                <a:gd name="T66" fmla="*/ 2147483647 w 700"/>
                <a:gd name="T67" fmla="*/ 2147483647 h 666"/>
                <a:gd name="T68" fmla="*/ 2147483647 w 700"/>
                <a:gd name="T69" fmla="*/ 2147483647 h 666"/>
                <a:gd name="T70" fmla="*/ 2147483647 w 700"/>
                <a:gd name="T71" fmla="*/ 2147483647 h 666"/>
                <a:gd name="T72" fmla="*/ 2147483647 w 700"/>
                <a:gd name="T73" fmla="*/ 2147483647 h 666"/>
                <a:gd name="T74" fmla="*/ 2147483647 w 700"/>
                <a:gd name="T75" fmla="*/ 2147483647 h 666"/>
                <a:gd name="T76" fmla="*/ 2147483647 w 700"/>
                <a:gd name="T77" fmla="*/ 2147483647 h 666"/>
                <a:gd name="T78" fmla="*/ 2147483647 w 700"/>
                <a:gd name="T79" fmla="*/ 2147483647 h 666"/>
                <a:gd name="T80" fmla="*/ 2147483647 w 700"/>
                <a:gd name="T81" fmla="*/ 2147483647 h 666"/>
                <a:gd name="T82" fmla="*/ 2147483647 w 700"/>
                <a:gd name="T83" fmla="*/ 2147483647 h 666"/>
                <a:gd name="T84" fmla="*/ 2147483647 w 700"/>
                <a:gd name="T85" fmla="*/ 2147483647 h 666"/>
                <a:gd name="T86" fmla="*/ 2147483647 w 700"/>
                <a:gd name="T87" fmla="*/ 2147483647 h 666"/>
                <a:gd name="T88" fmla="*/ 2147483647 w 700"/>
                <a:gd name="T89" fmla="*/ 2147483647 h 666"/>
                <a:gd name="T90" fmla="*/ 2147483647 w 700"/>
                <a:gd name="T91" fmla="*/ 2147483647 h 666"/>
                <a:gd name="T92" fmla="*/ 2147483647 w 700"/>
                <a:gd name="T93" fmla="*/ 2147483647 h 666"/>
                <a:gd name="T94" fmla="*/ 2147483647 w 700"/>
                <a:gd name="T95" fmla="*/ 2147483647 h 666"/>
                <a:gd name="T96" fmla="*/ 2147483647 w 700"/>
                <a:gd name="T97" fmla="*/ 2147483647 h 666"/>
                <a:gd name="T98" fmla="*/ 2147483647 w 700"/>
                <a:gd name="T99" fmla="*/ 2147483647 h 666"/>
                <a:gd name="T100" fmla="*/ 2147483647 w 700"/>
                <a:gd name="T101" fmla="*/ 2147483647 h 666"/>
                <a:gd name="T102" fmla="*/ 2147483647 w 700"/>
                <a:gd name="T103" fmla="*/ 2147483647 h 666"/>
                <a:gd name="T104" fmla="*/ 2147483647 w 700"/>
                <a:gd name="T105" fmla="*/ 2147483647 h 6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00"/>
                <a:gd name="T160" fmla="*/ 0 h 666"/>
                <a:gd name="T161" fmla="*/ 700 w 700"/>
                <a:gd name="T162" fmla="*/ 666 h 6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00" h="666">
                  <a:moveTo>
                    <a:pt x="88" y="431"/>
                  </a:moveTo>
                  <a:lnTo>
                    <a:pt x="137" y="432"/>
                  </a:lnTo>
                  <a:lnTo>
                    <a:pt x="185" y="433"/>
                  </a:lnTo>
                  <a:lnTo>
                    <a:pt x="235" y="434"/>
                  </a:lnTo>
                  <a:lnTo>
                    <a:pt x="284" y="434"/>
                  </a:lnTo>
                  <a:lnTo>
                    <a:pt x="293" y="398"/>
                  </a:lnTo>
                  <a:lnTo>
                    <a:pt x="276" y="393"/>
                  </a:lnTo>
                  <a:lnTo>
                    <a:pt x="271" y="345"/>
                  </a:lnTo>
                  <a:lnTo>
                    <a:pt x="266" y="296"/>
                  </a:lnTo>
                  <a:lnTo>
                    <a:pt x="261" y="248"/>
                  </a:lnTo>
                  <a:lnTo>
                    <a:pt x="257" y="199"/>
                  </a:lnTo>
                  <a:lnTo>
                    <a:pt x="252" y="149"/>
                  </a:lnTo>
                  <a:lnTo>
                    <a:pt x="246" y="99"/>
                  </a:lnTo>
                  <a:lnTo>
                    <a:pt x="241" y="50"/>
                  </a:lnTo>
                  <a:lnTo>
                    <a:pt x="236" y="0"/>
                  </a:lnTo>
                  <a:lnTo>
                    <a:pt x="273" y="0"/>
                  </a:lnTo>
                  <a:lnTo>
                    <a:pt x="312" y="0"/>
                  </a:lnTo>
                  <a:lnTo>
                    <a:pt x="345" y="22"/>
                  </a:lnTo>
                  <a:lnTo>
                    <a:pt x="377" y="45"/>
                  </a:lnTo>
                  <a:lnTo>
                    <a:pt x="409" y="67"/>
                  </a:lnTo>
                  <a:lnTo>
                    <a:pt x="440" y="88"/>
                  </a:lnTo>
                  <a:lnTo>
                    <a:pt x="473" y="111"/>
                  </a:lnTo>
                  <a:lnTo>
                    <a:pt x="504" y="133"/>
                  </a:lnTo>
                  <a:lnTo>
                    <a:pt x="536" y="154"/>
                  </a:lnTo>
                  <a:lnTo>
                    <a:pt x="568" y="175"/>
                  </a:lnTo>
                  <a:lnTo>
                    <a:pt x="571" y="192"/>
                  </a:lnTo>
                  <a:lnTo>
                    <a:pt x="591" y="201"/>
                  </a:lnTo>
                  <a:lnTo>
                    <a:pt x="601" y="215"/>
                  </a:lnTo>
                  <a:lnTo>
                    <a:pt x="619" y="218"/>
                  </a:lnTo>
                  <a:lnTo>
                    <a:pt x="626" y="227"/>
                  </a:lnTo>
                  <a:lnTo>
                    <a:pt x="658" y="237"/>
                  </a:lnTo>
                  <a:lnTo>
                    <a:pt x="662" y="255"/>
                  </a:lnTo>
                  <a:lnTo>
                    <a:pt x="657" y="271"/>
                  </a:lnTo>
                  <a:lnTo>
                    <a:pt x="664" y="278"/>
                  </a:lnTo>
                  <a:lnTo>
                    <a:pt x="698" y="270"/>
                  </a:lnTo>
                  <a:lnTo>
                    <a:pt x="699" y="305"/>
                  </a:lnTo>
                  <a:lnTo>
                    <a:pt x="700" y="340"/>
                  </a:lnTo>
                  <a:lnTo>
                    <a:pt x="700" y="375"/>
                  </a:lnTo>
                  <a:lnTo>
                    <a:pt x="700" y="410"/>
                  </a:lnTo>
                  <a:lnTo>
                    <a:pt x="689" y="415"/>
                  </a:lnTo>
                  <a:lnTo>
                    <a:pt x="670" y="440"/>
                  </a:lnTo>
                  <a:lnTo>
                    <a:pt x="625" y="440"/>
                  </a:lnTo>
                  <a:lnTo>
                    <a:pt x="578" y="440"/>
                  </a:lnTo>
                  <a:lnTo>
                    <a:pt x="558" y="455"/>
                  </a:lnTo>
                  <a:lnTo>
                    <a:pt x="530" y="455"/>
                  </a:lnTo>
                  <a:lnTo>
                    <a:pt x="488" y="463"/>
                  </a:lnTo>
                  <a:lnTo>
                    <a:pt x="416" y="517"/>
                  </a:lnTo>
                  <a:lnTo>
                    <a:pt x="356" y="536"/>
                  </a:lnTo>
                  <a:lnTo>
                    <a:pt x="340" y="575"/>
                  </a:lnTo>
                  <a:lnTo>
                    <a:pt x="306" y="610"/>
                  </a:lnTo>
                  <a:lnTo>
                    <a:pt x="298" y="631"/>
                  </a:lnTo>
                  <a:lnTo>
                    <a:pt x="298" y="659"/>
                  </a:lnTo>
                  <a:lnTo>
                    <a:pt x="289" y="660"/>
                  </a:lnTo>
                  <a:lnTo>
                    <a:pt x="282" y="653"/>
                  </a:lnTo>
                  <a:lnTo>
                    <a:pt x="274" y="653"/>
                  </a:lnTo>
                  <a:lnTo>
                    <a:pt x="263" y="663"/>
                  </a:lnTo>
                  <a:lnTo>
                    <a:pt x="256" y="662"/>
                  </a:lnTo>
                  <a:lnTo>
                    <a:pt x="254" y="642"/>
                  </a:lnTo>
                  <a:lnTo>
                    <a:pt x="246" y="643"/>
                  </a:lnTo>
                  <a:lnTo>
                    <a:pt x="244" y="648"/>
                  </a:lnTo>
                  <a:lnTo>
                    <a:pt x="236" y="645"/>
                  </a:lnTo>
                  <a:lnTo>
                    <a:pt x="234" y="658"/>
                  </a:lnTo>
                  <a:lnTo>
                    <a:pt x="221" y="660"/>
                  </a:lnTo>
                  <a:lnTo>
                    <a:pt x="219" y="666"/>
                  </a:lnTo>
                  <a:lnTo>
                    <a:pt x="210" y="660"/>
                  </a:lnTo>
                  <a:lnTo>
                    <a:pt x="205" y="663"/>
                  </a:lnTo>
                  <a:lnTo>
                    <a:pt x="198" y="653"/>
                  </a:lnTo>
                  <a:lnTo>
                    <a:pt x="179" y="664"/>
                  </a:lnTo>
                  <a:lnTo>
                    <a:pt x="165" y="649"/>
                  </a:lnTo>
                  <a:lnTo>
                    <a:pt x="163" y="628"/>
                  </a:lnTo>
                  <a:lnTo>
                    <a:pt x="156" y="627"/>
                  </a:lnTo>
                  <a:lnTo>
                    <a:pt x="150" y="633"/>
                  </a:lnTo>
                  <a:lnTo>
                    <a:pt x="150" y="627"/>
                  </a:lnTo>
                  <a:lnTo>
                    <a:pt x="162" y="618"/>
                  </a:lnTo>
                  <a:lnTo>
                    <a:pt x="162" y="613"/>
                  </a:lnTo>
                  <a:lnTo>
                    <a:pt x="152" y="608"/>
                  </a:lnTo>
                  <a:lnTo>
                    <a:pt x="148" y="601"/>
                  </a:lnTo>
                  <a:lnTo>
                    <a:pt x="143" y="602"/>
                  </a:lnTo>
                  <a:lnTo>
                    <a:pt x="143" y="587"/>
                  </a:lnTo>
                  <a:lnTo>
                    <a:pt x="141" y="578"/>
                  </a:lnTo>
                  <a:lnTo>
                    <a:pt x="135" y="577"/>
                  </a:lnTo>
                  <a:lnTo>
                    <a:pt x="133" y="564"/>
                  </a:lnTo>
                  <a:lnTo>
                    <a:pt x="120" y="564"/>
                  </a:lnTo>
                  <a:lnTo>
                    <a:pt x="119" y="571"/>
                  </a:lnTo>
                  <a:lnTo>
                    <a:pt x="106" y="577"/>
                  </a:lnTo>
                  <a:lnTo>
                    <a:pt x="105" y="585"/>
                  </a:lnTo>
                  <a:lnTo>
                    <a:pt x="80" y="576"/>
                  </a:lnTo>
                  <a:lnTo>
                    <a:pt x="66" y="589"/>
                  </a:lnTo>
                  <a:lnTo>
                    <a:pt x="52" y="577"/>
                  </a:lnTo>
                  <a:lnTo>
                    <a:pt x="41" y="584"/>
                  </a:lnTo>
                  <a:lnTo>
                    <a:pt x="33" y="583"/>
                  </a:lnTo>
                  <a:lnTo>
                    <a:pt x="30" y="579"/>
                  </a:lnTo>
                  <a:lnTo>
                    <a:pt x="35" y="568"/>
                  </a:lnTo>
                  <a:lnTo>
                    <a:pt x="35" y="543"/>
                  </a:lnTo>
                  <a:lnTo>
                    <a:pt x="24" y="525"/>
                  </a:lnTo>
                  <a:lnTo>
                    <a:pt x="15" y="525"/>
                  </a:lnTo>
                  <a:lnTo>
                    <a:pt x="7" y="513"/>
                  </a:lnTo>
                  <a:lnTo>
                    <a:pt x="11" y="502"/>
                  </a:lnTo>
                  <a:lnTo>
                    <a:pt x="7" y="487"/>
                  </a:lnTo>
                  <a:lnTo>
                    <a:pt x="1" y="481"/>
                  </a:lnTo>
                  <a:lnTo>
                    <a:pt x="0" y="466"/>
                  </a:lnTo>
                  <a:lnTo>
                    <a:pt x="18" y="448"/>
                  </a:lnTo>
                  <a:lnTo>
                    <a:pt x="32" y="416"/>
                  </a:lnTo>
                  <a:lnTo>
                    <a:pt x="43" y="420"/>
                  </a:lnTo>
                  <a:lnTo>
                    <a:pt x="53" y="445"/>
                  </a:lnTo>
                  <a:lnTo>
                    <a:pt x="67" y="448"/>
                  </a:lnTo>
                  <a:lnTo>
                    <a:pt x="88" y="43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2" name="Freeform 1500"/>
            <p:cNvSpPr>
              <a:spLocks/>
            </p:cNvSpPr>
            <p:nvPr/>
          </p:nvSpPr>
          <p:spPr bwMode="auto">
            <a:xfrm>
              <a:off x="4504540" y="4061512"/>
              <a:ext cx="160814" cy="118335"/>
            </a:xfrm>
            <a:custGeom>
              <a:avLst/>
              <a:gdLst>
                <a:gd name="T0" fmla="*/ 2147483647 w 326"/>
                <a:gd name="T1" fmla="*/ 2147483647 h 240"/>
                <a:gd name="T2" fmla="*/ 2147483647 w 326"/>
                <a:gd name="T3" fmla="*/ 2147483647 h 240"/>
                <a:gd name="T4" fmla="*/ 2147483647 w 326"/>
                <a:gd name="T5" fmla="*/ 2147483647 h 240"/>
                <a:gd name="T6" fmla="*/ 2147483647 w 326"/>
                <a:gd name="T7" fmla="*/ 2147483647 h 240"/>
                <a:gd name="T8" fmla="*/ 2147483647 w 326"/>
                <a:gd name="T9" fmla="*/ 2147483647 h 240"/>
                <a:gd name="T10" fmla="*/ 2147483647 w 326"/>
                <a:gd name="T11" fmla="*/ 2147483647 h 240"/>
                <a:gd name="T12" fmla="*/ 2147483647 w 326"/>
                <a:gd name="T13" fmla="*/ 2147483647 h 240"/>
                <a:gd name="T14" fmla="*/ 2147483647 w 326"/>
                <a:gd name="T15" fmla="*/ 2147483647 h 240"/>
                <a:gd name="T16" fmla="*/ 2147483647 w 326"/>
                <a:gd name="T17" fmla="*/ 2147483647 h 240"/>
                <a:gd name="T18" fmla="*/ 2147483647 w 326"/>
                <a:gd name="T19" fmla="*/ 2147483647 h 240"/>
                <a:gd name="T20" fmla="*/ 2147483647 w 326"/>
                <a:gd name="T21" fmla="*/ 2147483647 h 240"/>
                <a:gd name="T22" fmla="*/ 2147483647 w 326"/>
                <a:gd name="T23" fmla="*/ 2147483647 h 240"/>
                <a:gd name="T24" fmla="*/ 2147483647 w 326"/>
                <a:gd name="T25" fmla="*/ 2147483647 h 240"/>
                <a:gd name="T26" fmla="*/ 2147483647 w 326"/>
                <a:gd name="T27" fmla="*/ 2147483647 h 240"/>
                <a:gd name="T28" fmla="*/ 2147483647 w 326"/>
                <a:gd name="T29" fmla="*/ 2147483647 h 240"/>
                <a:gd name="T30" fmla="*/ 2147483647 w 326"/>
                <a:gd name="T31" fmla="*/ 2147483647 h 240"/>
                <a:gd name="T32" fmla="*/ 2147483647 w 326"/>
                <a:gd name="T33" fmla="*/ 2147483647 h 240"/>
                <a:gd name="T34" fmla="*/ 2147483647 w 326"/>
                <a:gd name="T35" fmla="*/ 2147483647 h 240"/>
                <a:gd name="T36" fmla="*/ 2147483647 w 326"/>
                <a:gd name="T37" fmla="*/ 2147483647 h 240"/>
                <a:gd name="T38" fmla="*/ 2147483647 w 326"/>
                <a:gd name="T39" fmla="*/ 2147483647 h 240"/>
                <a:gd name="T40" fmla="*/ 2147483647 w 326"/>
                <a:gd name="T41" fmla="*/ 2147483647 h 240"/>
                <a:gd name="T42" fmla="*/ 2147483647 w 326"/>
                <a:gd name="T43" fmla="*/ 2147483647 h 240"/>
                <a:gd name="T44" fmla="*/ 2147483647 w 326"/>
                <a:gd name="T45" fmla="*/ 2147483647 h 240"/>
                <a:gd name="T46" fmla="*/ 2147483647 w 326"/>
                <a:gd name="T47" fmla="*/ 0 h 240"/>
                <a:gd name="T48" fmla="*/ 2147483647 w 326"/>
                <a:gd name="T49" fmla="*/ 2147483647 h 240"/>
                <a:gd name="T50" fmla="*/ 2147483647 w 326"/>
                <a:gd name="T51" fmla="*/ 2147483647 h 240"/>
                <a:gd name="T52" fmla="*/ 2147483647 w 326"/>
                <a:gd name="T53" fmla="*/ 2147483647 h 240"/>
                <a:gd name="T54" fmla="*/ 2147483647 w 326"/>
                <a:gd name="T55" fmla="*/ 2147483647 h 240"/>
                <a:gd name="T56" fmla="*/ 2147483647 w 326"/>
                <a:gd name="T57" fmla="*/ 2147483647 h 240"/>
                <a:gd name="T58" fmla="*/ 0 w 326"/>
                <a:gd name="T59" fmla="*/ 2147483647 h 240"/>
                <a:gd name="T60" fmla="*/ 0 w 326"/>
                <a:gd name="T61" fmla="*/ 2147483647 h 240"/>
                <a:gd name="T62" fmla="*/ 2147483647 w 326"/>
                <a:gd name="T63" fmla="*/ 2147483647 h 240"/>
                <a:gd name="T64" fmla="*/ 2147483647 w 326"/>
                <a:gd name="T65" fmla="*/ 2147483647 h 240"/>
                <a:gd name="T66" fmla="*/ 2147483647 w 326"/>
                <a:gd name="T67" fmla="*/ 2147483647 h 240"/>
                <a:gd name="T68" fmla="*/ 2147483647 w 326"/>
                <a:gd name="T69" fmla="*/ 2147483647 h 240"/>
                <a:gd name="T70" fmla="*/ 2147483647 w 326"/>
                <a:gd name="T71" fmla="*/ 2147483647 h 240"/>
                <a:gd name="T72" fmla="*/ 2147483647 w 326"/>
                <a:gd name="T73" fmla="*/ 2147483647 h 240"/>
                <a:gd name="T74" fmla="*/ 2147483647 w 326"/>
                <a:gd name="T75" fmla="*/ 2147483647 h 240"/>
                <a:gd name="T76" fmla="*/ 2147483647 w 326"/>
                <a:gd name="T77" fmla="*/ 2147483647 h 240"/>
                <a:gd name="T78" fmla="*/ 2147483647 w 326"/>
                <a:gd name="T79" fmla="*/ 2147483647 h 240"/>
                <a:gd name="T80" fmla="*/ 2147483647 w 326"/>
                <a:gd name="T81" fmla="*/ 2147483647 h 2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6"/>
                <a:gd name="T124" fmla="*/ 0 h 240"/>
                <a:gd name="T125" fmla="*/ 326 w 326"/>
                <a:gd name="T126" fmla="*/ 240 h 2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6" h="240">
                  <a:moveTo>
                    <a:pt x="111" y="240"/>
                  </a:moveTo>
                  <a:lnTo>
                    <a:pt x="107" y="204"/>
                  </a:lnTo>
                  <a:lnTo>
                    <a:pt x="100" y="188"/>
                  </a:lnTo>
                  <a:lnTo>
                    <a:pt x="103" y="176"/>
                  </a:lnTo>
                  <a:lnTo>
                    <a:pt x="190" y="179"/>
                  </a:lnTo>
                  <a:lnTo>
                    <a:pt x="220" y="177"/>
                  </a:lnTo>
                  <a:lnTo>
                    <a:pt x="235" y="178"/>
                  </a:lnTo>
                  <a:lnTo>
                    <a:pt x="246" y="179"/>
                  </a:lnTo>
                  <a:lnTo>
                    <a:pt x="262" y="176"/>
                  </a:lnTo>
                  <a:lnTo>
                    <a:pt x="286" y="154"/>
                  </a:lnTo>
                  <a:lnTo>
                    <a:pt x="312" y="155"/>
                  </a:lnTo>
                  <a:lnTo>
                    <a:pt x="326" y="134"/>
                  </a:lnTo>
                  <a:lnTo>
                    <a:pt x="313" y="121"/>
                  </a:lnTo>
                  <a:lnTo>
                    <a:pt x="313" y="115"/>
                  </a:lnTo>
                  <a:lnTo>
                    <a:pt x="320" y="113"/>
                  </a:lnTo>
                  <a:lnTo>
                    <a:pt x="315" y="103"/>
                  </a:lnTo>
                  <a:lnTo>
                    <a:pt x="307" y="101"/>
                  </a:lnTo>
                  <a:lnTo>
                    <a:pt x="296" y="106"/>
                  </a:lnTo>
                  <a:lnTo>
                    <a:pt x="283" y="100"/>
                  </a:lnTo>
                  <a:lnTo>
                    <a:pt x="262" y="66"/>
                  </a:lnTo>
                  <a:lnTo>
                    <a:pt x="239" y="44"/>
                  </a:lnTo>
                  <a:lnTo>
                    <a:pt x="236" y="30"/>
                  </a:lnTo>
                  <a:lnTo>
                    <a:pt x="227" y="21"/>
                  </a:lnTo>
                  <a:lnTo>
                    <a:pt x="232" y="0"/>
                  </a:lnTo>
                  <a:lnTo>
                    <a:pt x="190" y="8"/>
                  </a:lnTo>
                  <a:lnTo>
                    <a:pt x="118" y="62"/>
                  </a:lnTo>
                  <a:lnTo>
                    <a:pt x="58" y="81"/>
                  </a:lnTo>
                  <a:lnTo>
                    <a:pt x="42" y="120"/>
                  </a:lnTo>
                  <a:lnTo>
                    <a:pt x="8" y="155"/>
                  </a:lnTo>
                  <a:lnTo>
                    <a:pt x="0" y="176"/>
                  </a:lnTo>
                  <a:lnTo>
                    <a:pt x="0" y="204"/>
                  </a:lnTo>
                  <a:lnTo>
                    <a:pt x="11" y="223"/>
                  </a:lnTo>
                  <a:lnTo>
                    <a:pt x="24" y="232"/>
                  </a:lnTo>
                  <a:lnTo>
                    <a:pt x="30" y="229"/>
                  </a:lnTo>
                  <a:lnTo>
                    <a:pt x="37" y="235"/>
                  </a:lnTo>
                  <a:lnTo>
                    <a:pt x="42" y="228"/>
                  </a:lnTo>
                  <a:lnTo>
                    <a:pt x="69" y="220"/>
                  </a:lnTo>
                  <a:lnTo>
                    <a:pt x="85" y="224"/>
                  </a:lnTo>
                  <a:lnTo>
                    <a:pt x="89" y="221"/>
                  </a:lnTo>
                  <a:lnTo>
                    <a:pt x="102" y="240"/>
                  </a:lnTo>
                  <a:lnTo>
                    <a:pt x="111" y="24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3" name="Freeform 1501"/>
            <p:cNvSpPr>
              <a:spLocks/>
            </p:cNvSpPr>
            <p:nvPr/>
          </p:nvSpPr>
          <p:spPr bwMode="auto">
            <a:xfrm>
              <a:off x="5252477" y="4298181"/>
              <a:ext cx="112266" cy="115300"/>
            </a:xfrm>
            <a:custGeom>
              <a:avLst/>
              <a:gdLst>
                <a:gd name="T0" fmla="*/ 2147483647 w 229"/>
                <a:gd name="T1" fmla="*/ 2147483647 h 233"/>
                <a:gd name="T2" fmla="*/ 2147483647 w 229"/>
                <a:gd name="T3" fmla="*/ 2147483647 h 233"/>
                <a:gd name="T4" fmla="*/ 2147483647 w 229"/>
                <a:gd name="T5" fmla="*/ 2147483647 h 233"/>
                <a:gd name="T6" fmla="*/ 2147483647 w 229"/>
                <a:gd name="T7" fmla="*/ 2147483647 h 233"/>
                <a:gd name="T8" fmla="*/ 2147483647 w 229"/>
                <a:gd name="T9" fmla="*/ 2147483647 h 233"/>
                <a:gd name="T10" fmla="*/ 2147483647 w 229"/>
                <a:gd name="T11" fmla="*/ 2147483647 h 233"/>
                <a:gd name="T12" fmla="*/ 2147483647 w 229"/>
                <a:gd name="T13" fmla="*/ 2147483647 h 233"/>
                <a:gd name="T14" fmla="*/ 2147483647 w 229"/>
                <a:gd name="T15" fmla="*/ 2147483647 h 233"/>
                <a:gd name="T16" fmla="*/ 2147483647 w 229"/>
                <a:gd name="T17" fmla="*/ 2147483647 h 233"/>
                <a:gd name="T18" fmla="*/ 2147483647 w 229"/>
                <a:gd name="T19" fmla="*/ 2147483647 h 233"/>
                <a:gd name="T20" fmla="*/ 2147483647 w 229"/>
                <a:gd name="T21" fmla="*/ 2147483647 h 233"/>
                <a:gd name="T22" fmla="*/ 2147483647 w 229"/>
                <a:gd name="T23" fmla="*/ 2147483647 h 233"/>
                <a:gd name="T24" fmla="*/ 2147483647 w 229"/>
                <a:gd name="T25" fmla="*/ 2147483647 h 233"/>
                <a:gd name="T26" fmla="*/ 2147483647 w 229"/>
                <a:gd name="T27" fmla="*/ 2147483647 h 233"/>
                <a:gd name="T28" fmla="*/ 2147483647 w 229"/>
                <a:gd name="T29" fmla="*/ 2147483647 h 233"/>
                <a:gd name="T30" fmla="*/ 2147483647 w 229"/>
                <a:gd name="T31" fmla="*/ 2147483647 h 233"/>
                <a:gd name="T32" fmla="*/ 2147483647 w 229"/>
                <a:gd name="T33" fmla="*/ 0 h 233"/>
                <a:gd name="T34" fmla="*/ 2147483647 w 229"/>
                <a:gd name="T35" fmla="*/ 2147483647 h 233"/>
                <a:gd name="T36" fmla="*/ 2147483647 w 229"/>
                <a:gd name="T37" fmla="*/ 2147483647 h 233"/>
                <a:gd name="T38" fmla="*/ 2147483647 w 229"/>
                <a:gd name="T39" fmla="*/ 2147483647 h 233"/>
                <a:gd name="T40" fmla="*/ 2147483647 w 229"/>
                <a:gd name="T41" fmla="*/ 2147483647 h 233"/>
                <a:gd name="T42" fmla="*/ 2147483647 w 229"/>
                <a:gd name="T43" fmla="*/ 2147483647 h 233"/>
                <a:gd name="T44" fmla="*/ 2147483647 w 229"/>
                <a:gd name="T45" fmla="*/ 2147483647 h 233"/>
                <a:gd name="T46" fmla="*/ 2147483647 w 229"/>
                <a:gd name="T47" fmla="*/ 2147483647 h 233"/>
                <a:gd name="T48" fmla="*/ 2147483647 w 229"/>
                <a:gd name="T49" fmla="*/ 2147483647 h 233"/>
                <a:gd name="T50" fmla="*/ 2147483647 w 229"/>
                <a:gd name="T51" fmla="*/ 2147483647 h 233"/>
                <a:gd name="T52" fmla="*/ 2147483647 w 229"/>
                <a:gd name="T53" fmla="*/ 2147483647 h 233"/>
                <a:gd name="T54" fmla="*/ 2147483647 w 229"/>
                <a:gd name="T55" fmla="*/ 2147483647 h 233"/>
                <a:gd name="T56" fmla="*/ 2147483647 w 229"/>
                <a:gd name="T57" fmla="*/ 2147483647 h 233"/>
                <a:gd name="T58" fmla="*/ 2147483647 w 229"/>
                <a:gd name="T59" fmla="*/ 2147483647 h 233"/>
                <a:gd name="T60" fmla="*/ 2147483647 w 229"/>
                <a:gd name="T61" fmla="*/ 2147483647 h 233"/>
                <a:gd name="T62" fmla="*/ 2147483647 w 229"/>
                <a:gd name="T63" fmla="*/ 2147483647 h 233"/>
                <a:gd name="T64" fmla="*/ 2147483647 w 229"/>
                <a:gd name="T65" fmla="*/ 2147483647 h 233"/>
                <a:gd name="T66" fmla="*/ 2147483647 w 229"/>
                <a:gd name="T67" fmla="*/ 2147483647 h 233"/>
                <a:gd name="T68" fmla="*/ 2147483647 w 229"/>
                <a:gd name="T69" fmla="*/ 2147483647 h 233"/>
                <a:gd name="T70" fmla="*/ 2147483647 w 229"/>
                <a:gd name="T71" fmla="*/ 2147483647 h 233"/>
                <a:gd name="T72" fmla="*/ 2147483647 w 229"/>
                <a:gd name="T73" fmla="*/ 2147483647 h 233"/>
                <a:gd name="T74" fmla="*/ 2147483647 w 229"/>
                <a:gd name="T75" fmla="*/ 2147483647 h 233"/>
                <a:gd name="T76" fmla="*/ 2147483647 w 229"/>
                <a:gd name="T77" fmla="*/ 2147483647 h 233"/>
                <a:gd name="T78" fmla="*/ 2147483647 w 229"/>
                <a:gd name="T79" fmla="*/ 2147483647 h 233"/>
                <a:gd name="T80" fmla="*/ 2147483647 w 229"/>
                <a:gd name="T81" fmla="*/ 2147483647 h 233"/>
                <a:gd name="T82" fmla="*/ 2147483647 w 229"/>
                <a:gd name="T83" fmla="*/ 2147483647 h 233"/>
                <a:gd name="T84" fmla="*/ 2147483647 w 229"/>
                <a:gd name="T85" fmla="*/ 2147483647 h 233"/>
                <a:gd name="T86" fmla="*/ 2147483647 w 229"/>
                <a:gd name="T87" fmla="*/ 2147483647 h 233"/>
                <a:gd name="T88" fmla="*/ 2147483647 w 229"/>
                <a:gd name="T89" fmla="*/ 2147483647 h 233"/>
                <a:gd name="T90" fmla="*/ 0 w 229"/>
                <a:gd name="T91" fmla="*/ 2147483647 h 233"/>
                <a:gd name="T92" fmla="*/ 2147483647 w 229"/>
                <a:gd name="T93" fmla="*/ 2147483647 h 233"/>
                <a:gd name="T94" fmla="*/ 2147483647 w 229"/>
                <a:gd name="T95" fmla="*/ 2147483647 h 233"/>
                <a:gd name="T96" fmla="*/ 2147483647 w 229"/>
                <a:gd name="T97" fmla="*/ 2147483647 h 233"/>
                <a:gd name="T98" fmla="*/ 2147483647 w 229"/>
                <a:gd name="T99" fmla="*/ 2147483647 h 2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29"/>
                <a:gd name="T151" fmla="*/ 0 h 233"/>
                <a:gd name="T152" fmla="*/ 229 w 229"/>
                <a:gd name="T153" fmla="*/ 233 h 23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29" h="233">
                  <a:moveTo>
                    <a:pt x="35" y="122"/>
                  </a:moveTo>
                  <a:lnTo>
                    <a:pt x="36" y="128"/>
                  </a:lnTo>
                  <a:lnTo>
                    <a:pt x="41" y="129"/>
                  </a:lnTo>
                  <a:lnTo>
                    <a:pt x="56" y="110"/>
                  </a:lnTo>
                  <a:lnTo>
                    <a:pt x="69" y="103"/>
                  </a:lnTo>
                  <a:lnTo>
                    <a:pt x="74" y="95"/>
                  </a:lnTo>
                  <a:lnTo>
                    <a:pt x="73" y="80"/>
                  </a:lnTo>
                  <a:lnTo>
                    <a:pt x="69" y="80"/>
                  </a:lnTo>
                  <a:lnTo>
                    <a:pt x="54" y="70"/>
                  </a:lnTo>
                  <a:lnTo>
                    <a:pt x="48" y="60"/>
                  </a:lnTo>
                  <a:lnTo>
                    <a:pt x="52" y="19"/>
                  </a:lnTo>
                  <a:lnTo>
                    <a:pt x="58" y="14"/>
                  </a:lnTo>
                  <a:lnTo>
                    <a:pt x="95" y="14"/>
                  </a:lnTo>
                  <a:lnTo>
                    <a:pt x="100" y="21"/>
                  </a:lnTo>
                  <a:lnTo>
                    <a:pt x="135" y="12"/>
                  </a:lnTo>
                  <a:lnTo>
                    <a:pt x="162" y="13"/>
                  </a:lnTo>
                  <a:lnTo>
                    <a:pt x="183" y="0"/>
                  </a:lnTo>
                  <a:lnTo>
                    <a:pt x="199" y="6"/>
                  </a:lnTo>
                  <a:lnTo>
                    <a:pt x="208" y="42"/>
                  </a:lnTo>
                  <a:lnTo>
                    <a:pt x="226" y="56"/>
                  </a:lnTo>
                  <a:lnTo>
                    <a:pt x="229" y="83"/>
                  </a:lnTo>
                  <a:lnTo>
                    <a:pt x="226" y="110"/>
                  </a:lnTo>
                  <a:lnTo>
                    <a:pt x="185" y="165"/>
                  </a:lnTo>
                  <a:lnTo>
                    <a:pt x="183" y="167"/>
                  </a:lnTo>
                  <a:lnTo>
                    <a:pt x="175" y="165"/>
                  </a:lnTo>
                  <a:lnTo>
                    <a:pt x="169" y="167"/>
                  </a:lnTo>
                  <a:lnTo>
                    <a:pt x="159" y="163"/>
                  </a:lnTo>
                  <a:lnTo>
                    <a:pt x="154" y="159"/>
                  </a:lnTo>
                  <a:lnTo>
                    <a:pt x="144" y="173"/>
                  </a:lnTo>
                  <a:lnTo>
                    <a:pt x="138" y="170"/>
                  </a:lnTo>
                  <a:lnTo>
                    <a:pt x="129" y="169"/>
                  </a:lnTo>
                  <a:lnTo>
                    <a:pt x="125" y="167"/>
                  </a:lnTo>
                  <a:lnTo>
                    <a:pt x="124" y="171"/>
                  </a:lnTo>
                  <a:lnTo>
                    <a:pt x="120" y="173"/>
                  </a:lnTo>
                  <a:lnTo>
                    <a:pt x="115" y="171"/>
                  </a:lnTo>
                  <a:lnTo>
                    <a:pt x="112" y="176"/>
                  </a:lnTo>
                  <a:lnTo>
                    <a:pt x="104" y="179"/>
                  </a:lnTo>
                  <a:lnTo>
                    <a:pt x="96" y="181"/>
                  </a:lnTo>
                  <a:lnTo>
                    <a:pt x="95" y="185"/>
                  </a:lnTo>
                  <a:lnTo>
                    <a:pt x="96" y="190"/>
                  </a:lnTo>
                  <a:lnTo>
                    <a:pt x="87" y="211"/>
                  </a:lnTo>
                  <a:lnTo>
                    <a:pt x="91" y="215"/>
                  </a:lnTo>
                  <a:lnTo>
                    <a:pt x="33" y="217"/>
                  </a:lnTo>
                  <a:lnTo>
                    <a:pt x="23" y="221"/>
                  </a:lnTo>
                  <a:lnTo>
                    <a:pt x="16" y="233"/>
                  </a:lnTo>
                  <a:lnTo>
                    <a:pt x="0" y="229"/>
                  </a:lnTo>
                  <a:lnTo>
                    <a:pt x="2" y="191"/>
                  </a:lnTo>
                  <a:lnTo>
                    <a:pt x="4" y="180"/>
                  </a:lnTo>
                  <a:lnTo>
                    <a:pt x="10" y="155"/>
                  </a:lnTo>
                  <a:lnTo>
                    <a:pt x="35" y="12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4" name="Freeform 1502"/>
            <p:cNvSpPr>
              <a:spLocks/>
            </p:cNvSpPr>
            <p:nvPr/>
          </p:nvSpPr>
          <p:spPr bwMode="auto">
            <a:xfrm>
              <a:off x="5084078" y="3879458"/>
              <a:ext cx="355004" cy="429344"/>
            </a:xfrm>
            <a:custGeom>
              <a:avLst/>
              <a:gdLst>
                <a:gd name="T0" fmla="*/ 2147483647 w 713"/>
                <a:gd name="T1" fmla="*/ 2147483647 h 862"/>
                <a:gd name="T2" fmla="*/ 2147483647 w 713"/>
                <a:gd name="T3" fmla="*/ 2147483647 h 862"/>
                <a:gd name="T4" fmla="*/ 2147483647 w 713"/>
                <a:gd name="T5" fmla="*/ 2147483647 h 862"/>
                <a:gd name="T6" fmla="*/ 2147483647 w 713"/>
                <a:gd name="T7" fmla="*/ 2147483647 h 862"/>
                <a:gd name="T8" fmla="*/ 2147483647 w 713"/>
                <a:gd name="T9" fmla="*/ 2147483647 h 862"/>
                <a:gd name="T10" fmla="*/ 0 w 713"/>
                <a:gd name="T11" fmla="*/ 2147483647 h 862"/>
                <a:gd name="T12" fmla="*/ 2147483647 w 713"/>
                <a:gd name="T13" fmla="*/ 2147483647 h 862"/>
                <a:gd name="T14" fmla="*/ 2147483647 w 713"/>
                <a:gd name="T15" fmla="*/ 2147483647 h 862"/>
                <a:gd name="T16" fmla="*/ 2147483647 w 713"/>
                <a:gd name="T17" fmla="*/ 2147483647 h 862"/>
                <a:gd name="T18" fmla="*/ 2147483647 w 713"/>
                <a:gd name="T19" fmla="*/ 2147483647 h 862"/>
                <a:gd name="T20" fmla="*/ 2147483647 w 713"/>
                <a:gd name="T21" fmla="*/ 2147483647 h 862"/>
                <a:gd name="T22" fmla="*/ 2147483647 w 713"/>
                <a:gd name="T23" fmla="*/ 2147483647 h 862"/>
                <a:gd name="T24" fmla="*/ 2147483647 w 713"/>
                <a:gd name="T25" fmla="*/ 2147483647 h 862"/>
                <a:gd name="T26" fmla="*/ 2147483647 w 713"/>
                <a:gd name="T27" fmla="*/ 2147483647 h 862"/>
                <a:gd name="T28" fmla="*/ 2147483647 w 713"/>
                <a:gd name="T29" fmla="*/ 2147483647 h 862"/>
                <a:gd name="T30" fmla="*/ 2147483647 w 713"/>
                <a:gd name="T31" fmla="*/ 2147483647 h 862"/>
                <a:gd name="T32" fmla="*/ 2147483647 w 713"/>
                <a:gd name="T33" fmla="*/ 2147483647 h 862"/>
                <a:gd name="T34" fmla="*/ 2147483647 w 713"/>
                <a:gd name="T35" fmla="*/ 2147483647 h 862"/>
                <a:gd name="T36" fmla="*/ 2147483647 w 713"/>
                <a:gd name="T37" fmla="*/ 2147483647 h 862"/>
                <a:gd name="T38" fmla="*/ 2147483647 w 713"/>
                <a:gd name="T39" fmla="*/ 2147483647 h 862"/>
                <a:gd name="T40" fmla="*/ 2147483647 w 713"/>
                <a:gd name="T41" fmla="*/ 2147483647 h 862"/>
                <a:gd name="T42" fmla="*/ 2147483647 w 713"/>
                <a:gd name="T43" fmla="*/ 2147483647 h 862"/>
                <a:gd name="T44" fmla="*/ 2147483647 w 713"/>
                <a:gd name="T45" fmla="*/ 2147483647 h 862"/>
                <a:gd name="T46" fmla="*/ 2147483647 w 713"/>
                <a:gd name="T47" fmla="*/ 2147483647 h 862"/>
                <a:gd name="T48" fmla="*/ 2147483647 w 713"/>
                <a:gd name="T49" fmla="*/ 2147483647 h 862"/>
                <a:gd name="T50" fmla="*/ 2147483647 w 713"/>
                <a:gd name="T51" fmla="*/ 2147483647 h 862"/>
                <a:gd name="T52" fmla="*/ 2147483647 w 713"/>
                <a:gd name="T53" fmla="*/ 2147483647 h 862"/>
                <a:gd name="T54" fmla="*/ 2147483647 w 713"/>
                <a:gd name="T55" fmla="*/ 2147483647 h 862"/>
                <a:gd name="T56" fmla="*/ 2147483647 w 713"/>
                <a:gd name="T57" fmla="*/ 2147483647 h 862"/>
                <a:gd name="T58" fmla="*/ 2147483647 w 713"/>
                <a:gd name="T59" fmla="*/ 2147483647 h 862"/>
                <a:gd name="T60" fmla="*/ 2147483647 w 713"/>
                <a:gd name="T61" fmla="*/ 2147483647 h 862"/>
                <a:gd name="T62" fmla="*/ 2147483647 w 713"/>
                <a:gd name="T63" fmla="*/ 2147483647 h 862"/>
                <a:gd name="T64" fmla="*/ 2147483647 w 713"/>
                <a:gd name="T65" fmla="*/ 2147483647 h 862"/>
                <a:gd name="T66" fmla="*/ 2147483647 w 713"/>
                <a:gd name="T67" fmla="*/ 2147483647 h 862"/>
                <a:gd name="T68" fmla="*/ 2147483647 w 713"/>
                <a:gd name="T69" fmla="*/ 2147483647 h 862"/>
                <a:gd name="T70" fmla="*/ 2147483647 w 713"/>
                <a:gd name="T71" fmla="*/ 2147483647 h 862"/>
                <a:gd name="T72" fmla="*/ 2147483647 w 713"/>
                <a:gd name="T73" fmla="*/ 2147483647 h 862"/>
                <a:gd name="T74" fmla="*/ 2147483647 w 713"/>
                <a:gd name="T75" fmla="*/ 2147483647 h 862"/>
                <a:gd name="T76" fmla="*/ 2147483647 w 713"/>
                <a:gd name="T77" fmla="*/ 2147483647 h 862"/>
                <a:gd name="T78" fmla="*/ 2147483647 w 713"/>
                <a:gd name="T79" fmla="*/ 2147483647 h 862"/>
                <a:gd name="T80" fmla="*/ 2147483647 w 713"/>
                <a:gd name="T81" fmla="*/ 2147483647 h 862"/>
                <a:gd name="T82" fmla="*/ 2147483647 w 713"/>
                <a:gd name="T83" fmla="*/ 2147483647 h 862"/>
                <a:gd name="T84" fmla="*/ 2147483647 w 713"/>
                <a:gd name="T85" fmla="*/ 2147483647 h 862"/>
                <a:gd name="T86" fmla="*/ 2147483647 w 713"/>
                <a:gd name="T87" fmla="*/ 2147483647 h 862"/>
                <a:gd name="T88" fmla="*/ 2147483647 w 713"/>
                <a:gd name="T89" fmla="*/ 2147483647 h 862"/>
                <a:gd name="T90" fmla="*/ 2147483647 w 713"/>
                <a:gd name="T91" fmla="*/ 2147483647 h 862"/>
                <a:gd name="T92" fmla="*/ 2147483647 w 713"/>
                <a:gd name="T93" fmla="*/ 2147483647 h 862"/>
                <a:gd name="T94" fmla="*/ 2147483647 w 713"/>
                <a:gd name="T95" fmla="*/ 2147483647 h 862"/>
                <a:gd name="T96" fmla="*/ 2147483647 w 713"/>
                <a:gd name="T97" fmla="*/ 2147483647 h 862"/>
                <a:gd name="T98" fmla="*/ 2147483647 w 713"/>
                <a:gd name="T99" fmla="*/ 2147483647 h 862"/>
                <a:gd name="T100" fmla="*/ 2147483647 w 713"/>
                <a:gd name="T101" fmla="*/ 2147483647 h 862"/>
                <a:gd name="T102" fmla="*/ 2147483647 w 713"/>
                <a:gd name="T103" fmla="*/ 2147483647 h 862"/>
                <a:gd name="T104" fmla="*/ 2147483647 w 713"/>
                <a:gd name="T105" fmla="*/ 2147483647 h 8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13"/>
                <a:gd name="T160" fmla="*/ 0 h 862"/>
                <a:gd name="T161" fmla="*/ 713 w 713"/>
                <a:gd name="T162" fmla="*/ 862 h 8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13" h="862">
                  <a:moveTo>
                    <a:pt x="93" y="166"/>
                  </a:moveTo>
                  <a:lnTo>
                    <a:pt x="93" y="208"/>
                  </a:lnTo>
                  <a:lnTo>
                    <a:pt x="93" y="250"/>
                  </a:lnTo>
                  <a:lnTo>
                    <a:pt x="92" y="291"/>
                  </a:lnTo>
                  <a:lnTo>
                    <a:pt x="92" y="333"/>
                  </a:lnTo>
                  <a:lnTo>
                    <a:pt x="47" y="337"/>
                  </a:lnTo>
                  <a:lnTo>
                    <a:pt x="40" y="360"/>
                  </a:lnTo>
                  <a:lnTo>
                    <a:pt x="19" y="389"/>
                  </a:lnTo>
                  <a:lnTo>
                    <a:pt x="19" y="409"/>
                  </a:lnTo>
                  <a:lnTo>
                    <a:pt x="9" y="416"/>
                  </a:lnTo>
                  <a:lnTo>
                    <a:pt x="8" y="436"/>
                  </a:lnTo>
                  <a:lnTo>
                    <a:pt x="0" y="456"/>
                  </a:lnTo>
                  <a:lnTo>
                    <a:pt x="0" y="468"/>
                  </a:lnTo>
                  <a:lnTo>
                    <a:pt x="20" y="464"/>
                  </a:lnTo>
                  <a:lnTo>
                    <a:pt x="23" y="489"/>
                  </a:lnTo>
                  <a:lnTo>
                    <a:pt x="43" y="531"/>
                  </a:lnTo>
                  <a:lnTo>
                    <a:pt x="43" y="537"/>
                  </a:lnTo>
                  <a:lnTo>
                    <a:pt x="36" y="540"/>
                  </a:lnTo>
                  <a:lnTo>
                    <a:pt x="69" y="584"/>
                  </a:lnTo>
                  <a:lnTo>
                    <a:pt x="73" y="596"/>
                  </a:lnTo>
                  <a:lnTo>
                    <a:pt x="69" y="633"/>
                  </a:lnTo>
                  <a:lnTo>
                    <a:pt x="77" y="640"/>
                  </a:lnTo>
                  <a:lnTo>
                    <a:pt x="96" y="643"/>
                  </a:lnTo>
                  <a:lnTo>
                    <a:pt x="101" y="655"/>
                  </a:lnTo>
                  <a:lnTo>
                    <a:pt x="126" y="660"/>
                  </a:lnTo>
                  <a:lnTo>
                    <a:pt x="140" y="670"/>
                  </a:lnTo>
                  <a:lnTo>
                    <a:pt x="145" y="690"/>
                  </a:lnTo>
                  <a:lnTo>
                    <a:pt x="189" y="723"/>
                  </a:lnTo>
                  <a:lnTo>
                    <a:pt x="202" y="755"/>
                  </a:lnTo>
                  <a:lnTo>
                    <a:pt x="234" y="772"/>
                  </a:lnTo>
                  <a:lnTo>
                    <a:pt x="244" y="794"/>
                  </a:lnTo>
                  <a:lnTo>
                    <a:pt x="266" y="824"/>
                  </a:lnTo>
                  <a:lnTo>
                    <a:pt x="285" y="831"/>
                  </a:lnTo>
                  <a:lnTo>
                    <a:pt x="295" y="822"/>
                  </a:lnTo>
                  <a:lnTo>
                    <a:pt x="324" y="826"/>
                  </a:lnTo>
                  <a:lnTo>
                    <a:pt x="334" y="818"/>
                  </a:lnTo>
                  <a:lnTo>
                    <a:pt x="385" y="860"/>
                  </a:lnTo>
                  <a:lnTo>
                    <a:pt x="389" y="860"/>
                  </a:lnTo>
                  <a:lnTo>
                    <a:pt x="395" y="855"/>
                  </a:lnTo>
                  <a:lnTo>
                    <a:pt x="432" y="855"/>
                  </a:lnTo>
                  <a:lnTo>
                    <a:pt x="437" y="862"/>
                  </a:lnTo>
                  <a:lnTo>
                    <a:pt x="472" y="853"/>
                  </a:lnTo>
                  <a:lnTo>
                    <a:pt x="499" y="854"/>
                  </a:lnTo>
                  <a:lnTo>
                    <a:pt x="520" y="841"/>
                  </a:lnTo>
                  <a:lnTo>
                    <a:pt x="543" y="820"/>
                  </a:lnTo>
                  <a:lnTo>
                    <a:pt x="602" y="819"/>
                  </a:lnTo>
                  <a:lnTo>
                    <a:pt x="603" y="788"/>
                  </a:lnTo>
                  <a:lnTo>
                    <a:pt x="572" y="776"/>
                  </a:lnTo>
                  <a:lnTo>
                    <a:pt x="553" y="731"/>
                  </a:lnTo>
                  <a:lnTo>
                    <a:pt x="529" y="714"/>
                  </a:lnTo>
                  <a:lnTo>
                    <a:pt x="516" y="691"/>
                  </a:lnTo>
                  <a:lnTo>
                    <a:pt x="478" y="677"/>
                  </a:lnTo>
                  <a:lnTo>
                    <a:pt x="487" y="667"/>
                  </a:lnTo>
                  <a:lnTo>
                    <a:pt x="487" y="655"/>
                  </a:lnTo>
                  <a:lnTo>
                    <a:pt x="512" y="655"/>
                  </a:lnTo>
                  <a:lnTo>
                    <a:pt x="527" y="645"/>
                  </a:lnTo>
                  <a:lnTo>
                    <a:pt x="531" y="564"/>
                  </a:lnTo>
                  <a:lnTo>
                    <a:pt x="535" y="566"/>
                  </a:lnTo>
                  <a:lnTo>
                    <a:pt x="543" y="550"/>
                  </a:lnTo>
                  <a:lnTo>
                    <a:pt x="561" y="543"/>
                  </a:lnTo>
                  <a:lnTo>
                    <a:pt x="568" y="512"/>
                  </a:lnTo>
                  <a:lnTo>
                    <a:pt x="595" y="473"/>
                  </a:lnTo>
                  <a:lnTo>
                    <a:pt x="616" y="458"/>
                  </a:lnTo>
                  <a:lnTo>
                    <a:pt x="629" y="411"/>
                  </a:lnTo>
                  <a:lnTo>
                    <a:pt x="629" y="400"/>
                  </a:lnTo>
                  <a:lnTo>
                    <a:pt x="627" y="372"/>
                  </a:lnTo>
                  <a:lnTo>
                    <a:pt x="651" y="274"/>
                  </a:lnTo>
                  <a:lnTo>
                    <a:pt x="662" y="273"/>
                  </a:lnTo>
                  <a:lnTo>
                    <a:pt x="673" y="264"/>
                  </a:lnTo>
                  <a:lnTo>
                    <a:pt x="705" y="250"/>
                  </a:lnTo>
                  <a:lnTo>
                    <a:pt x="713" y="231"/>
                  </a:lnTo>
                  <a:lnTo>
                    <a:pt x="710" y="223"/>
                  </a:lnTo>
                  <a:lnTo>
                    <a:pt x="700" y="222"/>
                  </a:lnTo>
                  <a:lnTo>
                    <a:pt x="692" y="208"/>
                  </a:lnTo>
                  <a:lnTo>
                    <a:pt x="675" y="202"/>
                  </a:lnTo>
                  <a:lnTo>
                    <a:pt x="666" y="192"/>
                  </a:lnTo>
                  <a:lnTo>
                    <a:pt x="658" y="149"/>
                  </a:lnTo>
                  <a:lnTo>
                    <a:pt x="659" y="93"/>
                  </a:lnTo>
                  <a:lnTo>
                    <a:pt x="646" y="73"/>
                  </a:lnTo>
                  <a:lnTo>
                    <a:pt x="643" y="51"/>
                  </a:lnTo>
                  <a:lnTo>
                    <a:pt x="619" y="25"/>
                  </a:lnTo>
                  <a:lnTo>
                    <a:pt x="598" y="15"/>
                  </a:lnTo>
                  <a:lnTo>
                    <a:pt x="588" y="0"/>
                  </a:lnTo>
                  <a:lnTo>
                    <a:pt x="572" y="15"/>
                  </a:lnTo>
                  <a:lnTo>
                    <a:pt x="561" y="12"/>
                  </a:lnTo>
                  <a:lnTo>
                    <a:pt x="551" y="36"/>
                  </a:lnTo>
                  <a:lnTo>
                    <a:pt x="527" y="42"/>
                  </a:lnTo>
                  <a:lnTo>
                    <a:pt x="522" y="61"/>
                  </a:lnTo>
                  <a:lnTo>
                    <a:pt x="500" y="62"/>
                  </a:lnTo>
                  <a:lnTo>
                    <a:pt x="486" y="52"/>
                  </a:lnTo>
                  <a:lnTo>
                    <a:pt x="447" y="52"/>
                  </a:lnTo>
                  <a:lnTo>
                    <a:pt x="410" y="51"/>
                  </a:lnTo>
                  <a:lnTo>
                    <a:pt x="414" y="43"/>
                  </a:lnTo>
                  <a:lnTo>
                    <a:pt x="408" y="42"/>
                  </a:lnTo>
                  <a:lnTo>
                    <a:pt x="401" y="51"/>
                  </a:lnTo>
                  <a:lnTo>
                    <a:pt x="368" y="51"/>
                  </a:lnTo>
                  <a:lnTo>
                    <a:pt x="334" y="51"/>
                  </a:lnTo>
                  <a:lnTo>
                    <a:pt x="302" y="51"/>
                  </a:lnTo>
                  <a:lnTo>
                    <a:pt x="268" y="51"/>
                  </a:lnTo>
                  <a:lnTo>
                    <a:pt x="235" y="51"/>
                  </a:lnTo>
                  <a:lnTo>
                    <a:pt x="201" y="51"/>
                  </a:lnTo>
                  <a:lnTo>
                    <a:pt x="168" y="51"/>
                  </a:lnTo>
                  <a:lnTo>
                    <a:pt x="135" y="51"/>
                  </a:lnTo>
                  <a:lnTo>
                    <a:pt x="134" y="94"/>
                  </a:lnTo>
                  <a:lnTo>
                    <a:pt x="134" y="139"/>
                  </a:lnTo>
                  <a:lnTo>
                    <a:pt x="93" y="139"/>
                  </a:lnTo>
                  <a:lnTo>
                    <a:pt x="93" y="16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5" name="Freeform 1503"/>
            <p:cNvSpPr>
              <a:spLocks/>
            </p:cNvSpPr>
            <p:nvPr/>
          </p:nvSpPr>
          <p:spPr bwMode="auto">
            <a:xfrm>
              <a:off x="5493699" y="4129782"/>
              <a:ext cx="218465" cy="289768"/>
            </a:xfrm>
            <a:custGeom>
              <a:avLst/>
              <a:gdLst>
                <a:gd name="T0" fmla="*/ 2147483647 w 441"/>
                <a:gd name="T1" fmla="*/ 2147483647 h 582"/>
                <a:gd name="T2" fmla="*/ 2147483647 w 441"/>
                <a:gd name="T3" fmla="*/ 2147483647 h 582"/>
                <a:gd name="T4" fmla="*/ 2147483647 w 441"/>
                <a:gd name="T5" fmla="*/ 2147483647 h 582"/>
                <a:gd name="T6" fmla="*/ 2147483647 w 441"/>
                <a:gd name="T7" fmla="*/ 2147483647 h 582"/>
                <a:gd name="T8" fmla="*/ 2147483647 w 441"/>
                <a:gd name="T9" fmla="*/ 2147483647 h 582"/>
                <a:gd name="T10" fmla="*/ 2147483647 w 441"/>
                <a:gd name="T11" fmla="*/ 2147483647 h 582"/>
                <a:gd name="T12" fmla="*/ 0 w 441"/>
                <a:gd name="T13" fmla="*/ 2147483647 h 582"/>
                <a:gd name="T14" fmla="*/ 0 w 441"/>
                <a:gd name="T15" fmla="*/ 2147483647 h 582"/>
                <a:gd name="T16" fmla="*/ 2147483647 w 441"/>
                <a:gd name="T17" fmla="*/ 2147483647 h 582"/>
                <a:gd name="T18" fmla="*/ 2147483647 w 441"/>
                <a:gd name="T19" fmla="*/ 2147483647 h 582"/>
                <a:gd name="T20" fmla="*/ 2147483647 w 441"/>
                <a:gd name="T21" fmla="*/ 2147483647 h 582"/>
                <a:gd name="T22" fmla="*/ 2147483647 w 441"/>
                <a:gd name="T23" fmla="*/ 2147483647 h 582"/>
                <a:gd name="T24" fmla="*/ 2147483647 w 441"/>
                <a:gd name="T25" fmla="*/ 2147483647 h 582"/>
                <a:gd name="T26" fmla="*/ 2147483647 w 441"/>
                <a:gd name="T27" fmla="*/ 2147483647 h 582"/>
                <a:gd name="T28" fmla="*/ 2147483647 w 441"/>
                <a:gd name="T29" fmla="*/ 2147483647 h 582"/>
                <a:gd name="T30" fmla="*/ 2147483647 w 441"/>
                <a:gd name="T31" fmla="*/ 2147483647 h 582"/>
                <a:gd name="T32" fmla="*/ 2147483647 w 441"/>
                <a:gd name="T33" fmla="*/ 2147483647 h 582"/>
                <a:gd name="T34" fmla="*/ 2147483647 w 441"/>
                <a:gd name="T35" fmla="*/ 2147483647 h 582"/>
                <a:gd name="T36" fmla="*/ 2147483647 w 441"/>
                <a:gd name="T37" fmla="*/ 2147483647 h 582"/>
                <a:gd name="T38" fmla="*/ 2147483647 w 441"/>
                <a:gd name="T39" fmla="*/ 2147483647 h 582"/>
                <a:gd name="T40" fmla="*/ 2147483647 w 441"/>
                <a:gd name="T41" fmla="*/ 0 h 582"/>
                <a:gd name="T42" fmla="*/ 2147483647 w 441"/>
                <a:gd name="T43" fmla="*/ 2147483647 h 582"/>
                <a:gd name="T44" fmla="*/ 2147483647 w 441"/>
                <a:gd name="T45" fmla="*/ 2147483647 h 582"/>
                <a:gd name="T46" fmla="*/ 2147483647 w 441"/>
                <a:gd name="T47" fmla="*/ 2147483647 h 582"/>
                <a:gd name="T48" fmla="*/ 2147483647 w 441"/>
                <a:gd name="T49" fmla="*/ 2147483647 h 582"/>
                <a:gd name="T50" fmla="*/ 2147483647 w 441"/>
                <a:gd name="T51" fmla="*/ 2147483647 h 582"/>
                <a:gd name="T52" fmla="*/ 2147483647 w 441"/>
                <a:gd name="T53" fmla="*/ 2147483647 h 582"/>
                <a:gd name="T54" fmla="*/ 2147483647 w 441"/>
                <a:gd name="T55" fmla="*/ 2147483647 h 582"/>
                <a:gd name="T56" fmla="*/ 2147483647 w 441"/>
                <a:gd name="T57" fmla="*/ 2147483647 h 582"/>
                <a:gd name="T58" fmla="*/ 2147483647 w 441"/>
                <a:gd name="T59" fmla="*/ 2147483647 h 582"/>
                <a:gd name="T60" fmla="*/ 2147483647 w 441"/>
                <a:gd name="T61" fmla="*/ 2147483647 h 582"/>
                <a:gd name="T62" fmla="*/ 2147483647 w 441"/>
                <a:gd name="T63" fmla="*/ 2147483647 h 5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41"/>
                <a:gd name="T97" fmla="*/ 0 h 582"/>
                <a:gd name="T98" fmla="*/ 441 w 441"/>
                <a:gd name="T99" fmla="*/ 582 h 5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41" h="582">
                  <a:moveTo>
                    <a:pt x="294" y="178"/>
                  </a:moveTo>
                  <a:lnTo>
                    <a:pt x="264" y="209"/>
                  </a:lnTo>
                  <a:lnTo>
                    <a:pt x="233" y="239"/>
                  </a:lnTo>
                  <a:lnTo>
                    <a:pt x="203" y="268"/>
                  </a:lnTo>
                  <a:lnTo>
                    <a:pt x="173" y="299"/>
                  </a:lnTo>
                  <a:lnTo>
                    <a:pt x="122" y="299"/>
                  </a:lnTo>
                  <a:lnTo>
                    <a:pt x="100" y="310"/>
                  </a:lnTo>
                  <a:lnTo>
                    <a:pt x="79" y="326"/>
                  </a:lnTo>
                  <a:lnTo>
                    <a:pt x="54" y="333"/>
                  </a:lnTo>
                  <a:lnTo>
                    <a:pt x="50" y="335"/>
                  </a:lnTo>
                  <a:lnTo>
                    <a:pt x="38" y="344"/>
                  </a:lnTo>
                  <a:lnTo>
                    <a:pt x="19" y="373"/>
                  </a:lnTo>
                  <a:lnTo>
                    <a:pt x="0" y="392"/>
                  </a:lnTo>
                  <a:lnTo>
                    <a:pt x="0" y="432"/>
                  </a:lnTo>
                  <a:lnTo>
                    <a:pt x="0" y="470"/>
                  </a:lnTo>
                  <a:lnTo>
                    <a:pt x="0" y="510"/>
                  </a:lnTo>
                  <a:lnTo>
                    <a:pt x="0" y="549"/>
                  </a:lnTo>
                  <a:lnTo>
                    <a:pt x="23" y="582"/>
                  </a:lnTo>
                  <a:lnTo>
                    <a:pt x="63" y="535"/>
                  </a:lnTo>
                  <a:lnTo>
                    <a:pt x="68" y="519"/>
                  </a:lnTo>
                  <a:lnTo>
                    <a:pt x="80" y="518"/>
                  </a:lnTo>
                  <a:lnTo>
                    <a:pt x="109" y="487"/>
                  </a:lnTo>
                  <a:lnTo>
                    <a:pt x="169" y="435"/>
                  </a:lnTo>
                  <a:lnTo>
                    <a:pt x="207" y="418"/>
                  </a:lnTo>
                  <a:lnTo>
                    <a:pt x="233" y="387"/>
                  </a:lnTo>
                  <a:lnTo>
                    <a:pt x="285" y="340"/>
                  </a:lnTo>
                  <a:lnTo>
                    <a:pt x="310" y="298"/>
                  </a:lnTo>
                  <a:lnTo>
                    <a:pt x="338" y="270"/>
                  </a:lnTo>
                  <a:lnTo>
                    <a:pt x="351" y="233"/>
                  </a:lnTo>
                  <a:lnTo>
                    <a:pt x="377" y="186"/>
                  </a:lnTo>
                  <a:lnTo>
                    <a:pt x="380" y="172"/>
                  </a:lnTo>
                  <a:lnTo>
                    <a:pt x="391" y="161"/>
                  </a:lnTo>
                  <a:lnTo>
                    <a:pt x="415" y="122"/>
                  </a:lnTo>
                  <a:lnTo>
                    <a:pt x="424" y="72"/>
                  </a:lnTo>
                  <a:lnTo>
                    <a:pt x="441" y="70"/>
                  </a:lnTo>
                  <a:lnTo>
                    <a:pt x="435" y="65"/>
                  </a:lnTo>
                  <a:lnTo>
                    <a:pt x="428" y="66"/>
                  </a:lnTo>
                  <a:lnTo>
                    <a:pt x="434" y="59"/>
                  </a:lnTo>
                  <a:lnTo>
                    <a:pt x="435" y="37"/>
                  </a:lnTo>
                  <a:lnTo>
                    <a:pt x="430" y="26"/>
                  </a:lnTo>
                  <a:lnTo>
                    <a:pt x="438" y="7"/>
                  </a:lnTo>
                  <a:lnTo>
                    <a:pt x="413" y="0"/>
                  </a:lnTo>
                  <a:lnTo>
                    <a:pt x="389" y="17"/>
                  </a:lnTo>
                  <a:lnTo>
                    <a:pt x="351" y="24"/>
                  </a:lnTo>
                  <a:lnTo>
                    <a:pt x="338" y="29"/>
                  </a:lnTo>
                  <a:lnTo>
                    <a:pt x="323" y="27"/>
                  </a:lnTo>
                  <a:lnTo>
                    <a:pt x="309" y="34"/>
                  </a:lnTo>
                  <a:lnTo>
                    <a:pt x="269" y="35"/>
                  </a:lnTo>
                  <a:lnTo>
                    <a:pt x="236" y="53"/>
                  </a:lnTo>
                  <a:lnTo>
                    <a:pt x="202" y="46"/>
                  </a:lnTo>
                  <a:lnTo>
                    <a:pt x="169" y="65"/>
                  </a:lnTo>
                  <a:lnTo>
                    <a:pt x="146" y="66"/>
                  </a:lnTo>
                  <a:lnTo>
                    <a:pt x="130" y="58"/>
                  </a:lnTo>
                  <a:lnTo>
                    <a:pt x="95" y="19"/>
                  </a:lnTo>
                  <a:lnTo>
                    <a:pt x="81" y="43"/>
                  </a:lnTo>
                  <a:lnTo>
                    <a:pt x="76" y="52"/>
                  </a:lnTo>
                  <a:lnTo>
                    <a:pt x="80" y="69"/>
                  </a:lnTo>
                  <a:lnTo>
                    <a:pt x="109" y="104"/>
                  </a:lnTo>
                  <a:lnTo>
                    <a:pt x="130" y="122"/>
                  </a:lnTo>
                  <a:lnTo>
                    <a:pt x="162" y="133"/>
                  </a:lnTo>
                  <a:lnTo>
                    <a:pt x="195" y="144"/>
                  </a:lnTo>
                  <a:lnTo>
                    <a:pt x="227" y="157"/>
                  </a:lnTo>
                  <a:lnTo>
                    <a:pt x="261" y="168"/>
                  </a:lnTo>
                  <a:lnTo>
                    <a:pt x="303" y="167"/>
                  </a:lnTo>
                  <a:lnTo>
                    <a:pt x="294" y="17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6" name="Freeform 1504"/>
            <p:cNvSpPr>
              <a:spLocks/>
            </p:cNvSpPr>
            <p:nvPr/>
          </p:nvSpPr>
          <p:spPr bwMode="auto">
            <a:xfrm>
              <a:off x="5320748" y="4066063"/>
              <a:ext cx="324662" cy="244254"/>
            </a:xfrm>
            <a:custGeom>
              <a:avLst/>
              <a:gdLst>
                <a:gd name="T0" fmla="*/ 2147483647 w 649"/>
                <a:gd name="T1" fmla="*/ 2147483647 h 491"/>
                <a:gd name="T2" fmla="*/ 2147483647 w 649"/>
                <a:gd name="T3" fmla="*/ 2147483647 h 491"/>
                <a:gd name="T4" fmla="*/ 2147483647 w 649"/>
                <a:gd name="T5" fmla="*/ 2147483647 h 491"/>
                <a:gd name="T6" fmla="*/ 2147483647 w 649"/>
                <a:gd name="T7" fmla="*/ 2147483647 h 491"/>
                <a:gd name="T8" fmla="*/ 2147483647 w 649"/>
                <a:gd name="T9" fmla="*/ 2147483647 h 491"/>
                <a:gd name="T10" fmla="*/ 2147483647 w 649"/>
                <a:gd name="T11" fmla="*/ 2147483647 h 491"/>
                <a:gd name="T12" fmla="*/ 2147483647 w 649"/>
                <a:gd name="T13" fmla="*/ 2147483647 h 491"/>
                <a:gd name="T14" fmla="*/ 2147483647 w 649"/>
                <a:gd name="T15" fmla="*/ 2147483647 h 491"/>
                <a:gd name="T16" fmla="*/ 2147483647 w 649"/>
                <a:gd name="T17" fmla="*/ 2147483647 h 491"/>
                <a:gd name="T18" fmla="*/ 2147483647 w 649"/>
                <a:gd name="T19" fmla="*/ 2147483647 h 491"/>
                <a:gd name="T20" fmla="*/ 2147483647 w 649"/>
                <a:gd name="T21" fmla="*/ 2147483647 h 491"/>
                <a:gd name="T22" fmla="*/ 2147483647 w 649"/>
                <a:gd name="T23" fmla="*/ 2147483647 h 491"/>
                <a:gd name="T24" fmla="*/ 0 w 649"/>
                <a:gd name="T25" fmla="*/ 2147483647 h 491"/>
                <a:gd name="T26" fmla="*/ 2147483647 w 649"/>
                <a:gd name="T27" fmla="*/ 2147483647 h 491"/>
                <a:gd name="T28" fmla="*/ 2147483647 w 649"/>
                <a:gd name="T29" fmla="*/ 2147483647 h 491"/>
                <a:gd name="T30" fmla="*/ 2147483647 w 649"/>
                <a:gd name="T31" fmla="*/ 2147483647 h 491"/>
                <a:gd name="T32" fmla="*/ 2147483647 w 649"/>
                <a:gd name="T33" fmla="*/ 2147483647 h 491"/>
                <a:gd name="T34" fmla="*/ 2147483647 w 649"/>
                <a:gd name="T35" fmla="*/ 2147483647 h 491"/>
                <a:gd name="T36" fmla="*/ 2147483647 w 649"/>
                <a:gd name="T37" fmla="*/ 2147483647 h 491"/>
                <a:gd name="T38" fmla="*/ 2147483647 w 649"/>
                <a:gd name="T39" fmla="*/ 2147483647 h 491"/>
                <a:gd name="T40" fmla="*/ 2147483647 w 649"/>
                <a:gd name="T41" fmla="*/ 2147483647 h 491"/>
                <a:gd name="T42" fmla="*/ 2147483647 w 649"/>
                <a:gd name="T43" fmla="*/ 0 h 491"/>
                <a:gd name="T44" fmla="*/ 2147483647 w 649"/>
                <a:gd name="T45" fmla="*/ 2147483647 h 491"/>
                <a:gd name="T46" fmla="*/ 2147483647 w 649"/>
                <a:gd name="T47" fmla="*/ 2147483647 h 491"/>
                <a:gd name="T48" fmla="*/ 2147483647 w 649"/>
                <a:gd name="T49" fmla="*/ 2147483647 h 491"/>
                <a:gd name="T50" fmla="*/ 2147483647 w 649"/>
                <a:gd name="T51" fmla="*/ 2147483647 h 491"/>
                <a:gd name="T52" fmla="*/ 2147483647 w 649"/>
                <a:gd name="T53" fmla="*/ 2147483647 h 491"/>
                <a:gd name="T54" fmla="*/ 2147483647 w 649"/>
                <a:gd name="T55" fmla="*/ 2147483647 h 491"/>
                <a:gd name="T56" fmla="*/ 2147483647 w 649"/>
                <a:gd name="T57" fmla="*/ 2147483647 h 491"/>
                <a:gd name="T58" fmla="*/ 2147483647 w 649"/>
                <a:gd name="T59" fmla="*/ 2147483647 h 491"/>
                <a:gd name="T60" fmla="*/ 2147483647 w 649"/>
                <a:gd name="T61" fmla="*/ 2147483647 h 491"/>
                <a:gd name="T62" fmla="*/ 2147483647 w 649"/>
                <a:gd name="T63" fmla="*/ 2147483647 h 491"/>
                <a:gd name="T64" fmla="*/ 2147483647 w 649"/>
                <a:gd name="T65" fmla="*/ 2147483647 h 491"/>
                <a:gd name="T66" fmla="*/ 2147483647 w 649"/>
                <a:gd name="T67" fmla="*/ 2147483647 h 491"/>
                <a:gd name="T68" fmla="*/ 2147483647 w 649"/>
                <a:gd name="T69" fmla="*/ 2147483647 h 491"/>
                <a:gd name="T70" fmla="*/ 2147483647 w 649"/>
                <a:gd name="T71" fmla="*/ 2147483647 h 491"/>
                <a:gd name="T72" fmla="*/ 2147483647 w 649"/>
                <a:gd name="T73" fmla="*/ 2147483647 h 49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49"/>
                <a:gd name="T112" fmla="*/ 0 h 491"/>
                <a:gd name="T113" fmla="*/ 649 w 649"/>
                <a:gd name="T114" fmla="*/ 491 h 49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49" h="491">
                  <a:moveTo>
                    <a:pt x="640" y="307"/>
                  </a:moveTo>
                  <a:lnTo>
                    <a:pt x="610" y="338"/>
                  </a:lnTo>
                  <a:lnTo>
                    <a:pt x="579" y="368"/>
                  </a:lnTo>
                  <a:lnTo>
                    <a:pt x="549" y="397"/>
                  </a:lnTo>
                  <a:lnTo>
                    <a:pt x="519" y="428"/>
                  </a:lnTo>
                  <a:lnTo>
                    <a:pt x="468" y="428"/>
                  </a:lnTo>
                  <a:lnTo>
                    <a:pt x="446" y="439"/>
                  </a:lnTo>
                  <a:lnTo>
                    <a:pt x="425" y="455"/>
                  </a:lnTo>
                  <a:lnTo>
                    <a:pt x="400" y="462"/>
                  </a:lnTo>
                  <a:lnTo>
                    <a:pt x="396" y="464"/>
                  </a:lnTo>
                  <a:lnTo>
                    <a:pt x="384" y="473"/>
                  </a:lnTo>
                  <a:lnTo>
                    <a:pt x="362" y="474"/>
                  </a:lnTo>
                  <a:lnTo>
                    <a:pt x="337" y="461"/>
                  </a:lnTo>
                  <a:lnTo>
                    <a:pt x="305" y="468"/>
                  </a:lnTo>
                  <a:lnTo>
                    <a:pt x="294" y="481"/>
                  </a:lnTo>
                  <a:lnTo>
                    <a:pt x="275" y="491"/>
                  </a:lnTo>
                  <a:lnTo>
                    <a:pt x="257" y="491"/>
                  </a:lnTo>
                  <a:lnTo>
                    <a:pt x="210" y="479"/>
                  </a:lnTo>
                  <a:lnTo>
                    <a:pt x="158" y="447"/>
                  </a:lnTo>
                  <a:lnTo>
                    <a:pt x="124" y="444"/>
                  </a:lnTo>
                  <a:lnTo>
                    <a:pt x="125" y="413"/>
                  </a:lnTo>
                  <a:lnTo>
                    <a:pt x="94" y="401"/>
                  </a:lnTo>
                  <a:lnTo>
                    <a:pt x="75" y="356"/>
                  </a:lnTo>
                  <a:lnTo>
                    <a:pt x="51" y="339"/>
                  </a:lnTo>
                  <a:lnTo>
                    <a:pt x="38" y="316"/>
                  </a:lnTo>
                  <a:lnTo>
                    <a:pt x="0" y="302"/>
                  </a:lnTo>
                  <a:lnTo>
                    <a:pt x="9" y="292"/>
                  </a:lnTo>
                  <a:lnTo>
                    <a:pt x="9" y="280"/>
                  </a:lnTo>
                  <a:lnTo>
                    <a:pt x="34" y="280"/>
                  </a:lnTo>
                  <a:lnTo>
                    <a:pt x="49" y="270"/>
                  </a:lnTo>
                  <a:lnTo>
                    <a:pt x="53" y="189"/>
                  </a:lnTo>
                  <a:lnTo>
                    <a:pt x="57" y="191"/>
                  </a:lnTo>
                  <a:lnTo>
                    <a:pt x="65" y="175"/>
                  </a:lnTo>
                  <a:lnTo>
                    <a:pt x="83" y="168"/>
                  </a:lnTo>
                  <a:lnTo>
                    <a:pt x="90" y="137"/>
                  </a:lnTo>
                  <a:lnTo>
                    <a:pt x="117" y="98"/>
                  </a:lnTo>
                  <a:lnTo>
                    <a:pt x="138" y="83"/>
                  </a:lnTo>
                  <a:lnTo>
                    <a:pt x="151" y="36"/>
                  </a:lnTo>
                  <a:lnTo>
                    <a:pt x="151" y="25"/>
                  </a:lnTo>
                  <a:lnTo>
                    <a:pt x="170" y="27"/>
                  </a:lnTo>
                  <a:lnTo>
                    <a:pt x="175" y="19"/>
                  </a:lnTo>
                  <a:lnTo>
                    <a:pt x="181" y="19"/>
                  </a:lnTo>
                  <a:lnTo>
                    <a:pt x="193" y="34"/>
                  </a:lnTo>
                  <a:lnTo>
                    <a:pt x="208" y="0"/>
                  </a:lnTo>
                  <a:lnTo>
                    <a:pt x="223" y="9"/>
                  </a:lnTo>
                  <a:lnTo>
                    <a:pt x="230" y="20"/>
                  </a:lnTo>
                  <a:lnTo>
                    <a:pt x="251" y="17"/>
                  </a:lnTo>
                  <a:lnTo>
                    <a:pt x="255" y="10"/>
                  </a:lnTo>
                  <a:lnTo>
                    <a:pt x="265" y="19"/>
                  </a:lnTo>
                  <a:lnTo>
                    <a:pt x="277" y="14"/>
                  </a:lnTo>
                  <a:lnTo>
                    <a:pt x="293" y="20"/>
                  </a:lnTo>
                  <a:lnTo>
                    <a:pt x="306" y="18"/>
                  </a:lnTo>
                  <a:lnTo>
                    <a:pt x="331" y="31"/>
                  </a:lnTo>
                  <a:lnTo>
                    <a:pt x="350" y="55"/>
                  </a:lnTo>
                  <a:lnTo>
                    <a:pt x="372" y="72"/>
                  </a:lnTo>
                  <a:lnTo>
                    <a:pt x="383" y="90"/>
                  </a:lnTo>
                  <a:lnTo>
                    <a:pt x="403" y="108"/>
                  </a:lnTo>
                  <a:lnTo>
                    <a:pt x="398" y="112"/>
                  </a:lnTo>
                  <a:lnTo>
                    <a:pt x="392" y="139"/>
                  </a:lnTo>
                  <a:lnTo>
                    <a:pt x="381" y="158"/>
                  </a:lnTo>
                  <a:lnTo>
                    <a:pt x="387" y="171"/>
                  </a:lnTo>
                  <a:lnTo>
                    <a:pt x="404" y="171"/>
                  </a:lnTo>
                  <a:lnTo>
                    <a:pt x="416" y="165"/>
                  </a:lnTo>
                  <a:lnTo>
                    <a:pt x="427" y="172"/>
                  </a:lnTo>
                  <a:lnTo>
                    <a:pt x="422" y="181"/>
                  </a:lnTo>
                  <a:lnTo>
                    <a:pt x="426" y="198"/>
                  </a:lnTo>
                  <a:lnTo>
                    <a:pt x="455" y="233"/>
                  </a:lnTo>
                  <a:lnTo>
                    <a:pt x="476" y="251"/>
                  </a:lnTo>
                  <a:lnTo>
                    <a:pt x="508" y="262"/>
                  </a:lnTo>
                  <a:lnTo>
                    <a:pt x="541" y="273"/>
                  </a:lnTo>
                  <a:lnTo>
                    <a:pt x="573" y="286"/>
                  </a:lnTo>
                  <a:lnTo>
                    <a:pt x="607" y="297"/>
                  </a:lnTo>
                  <a:lnTo>
                    <a:pt x="649" y="296"/>
                  </a:lnTo>
                  <a:lnTo>
                    <a:pt x="640" y="30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7" name="Freeform 1505"/>
            <p:cNvSpPr>
              <a:spLocks/>
            </p:cNvSpPr>
            <p:nvPr/>
          </p:nvSpPr>
          <p:spPr bwMode="auto">
            <a:xfrm>
              <a:off x="5355641" y="3662511"/>
              <a:ext cx="452100" cy="386863"/>
            </a:xfrm>
            <a:custGeom>
              <a:avLst/>
              <a:gdLst>
                <a:gd name="T0" fmla="*/ 2147483647 w 908"/>
                <a:gd name="T1" fmla="*/ 2147483647 h 781"/>
                <a:gd name="T2" fmla="*/ 2147483647 w 908"/>
                <a:gd name="T3" fmla="*/ 2147483647 h 781"/>
                <a:gd name="T4" fmla="*/ 2147483647 w 908"/>
                <a:gd name="T5" fmla="*/ 2147483647 h 781"/>
                <a:gd name="T6" fmla="*/ 2147483647 w 908"/>
                <a:gd name="T7" fmla="*/ 2147483647 h 781"/>
                <a:gd name="T8" fmla="*/ 2147483647 w 908"/>
                <a:gd name="T9" fmla="*/ 2147483647 h 781"/>
                <a:gd name="T10" fmla="*/ 2147483647 w 908"/>
                <a:gd name="T11" fmla="*/ 2147483647 h 781"/>
                <a:gd name="T12" fmla="*/ 2147483647 w 908"/>
                <a:gd name="T13" fmla="*/ 2147483647 h 781"/>
                <a:gd name="T14" fmla="*/ 2147483647 w 908"/>
                <a:gd name="T15" fmla="*/ 2147483647 h 781"/>
                <a:gd name="T16" fmla="*/ 2147483647 w 908"/>
                <a:gd name="T17" fmla="*/ 2147483647 h 781"/>
                <a:gd name="T18" fmla="*/ 2147483647 w 908"/>
                <a:gd name="T19" fmla="*/ 2147483647 h 781"/>
                <a:gd name="T20" fmla="*/ 2147483647 w 908"/>
                <a:gd name="T21" fmla="*/ 2147483647 h 781"/>
                <a:gd name="T22" fmla="*/ 2147483647 w 908"/>
                <a:gd name="T23" fmla="*/ 2147483647 h 781"/>
                <a:gd name="T24" fmla="*/ 2147483647 w 908"/>
                <a:gd name="T25" fmla="*/ 2147483647 h 781"/>
                <a:gd name="T26" fmla="*/ 2147483647 w 908"/>
                <a:gd name="T27" fmla="*/ 2147483647 h 781"/>
                <a:gd name="T28" fmla="*/ 2147483647 w 908"/>
                <a:gd name="T29" fmla="*/ 0 h 781"/>
                <a:gd name="T30" fmla="*/ 2147483647 w 908"/>
                <a:gd name="T31" fmla="*/ 2147483647 h 781"/>
                <a:gd name="T32" fmla="*/ 2147483647 w 908"/>
                <a:gd name="T33" fmla="*/ 2147483647 h 781"/>
                <a:gd name="T34" fmla="*/ 2147483647 w 908"/>
                <a:gd name="T35" fmla="*/ 2147483647 h 781"/>
                <a:gd name="T36" fmla="*/ 2147483647 w 908"/>
                <a:gd name="T37" fmla="*/ 2147483647 h 781"/>
                <a:gd name="T38" fmla="*/ 2147483647 w 908"/>
                <a:gd name="T39" fmla="*/ 2147483647 h 781"/>
                <a:gd name="T40" fmla="*/ 0 w 908"/>
                <a:gd name="T41" fmla="*/ 2147483647 h 781"/>
                <a:gd name="T42" fmla="*/ 2147483647 w 908"/>
                <a:gd name="T43" fmla="*/ 2147483647 h 781"/>
                <a:gd name="T44" fmla="*/ 2147483647 w 908"/>
                <a:gd name="T45" fmla="*/ 2147483647 h 781"/>
                <a:gd name="T46" fmla="*/ 2147483647 w 908"/>
                <a:gd name="T47" fmla="*/ 2147483647 h 781"/>
                <a:gd name="T48" fmla="*/ 2147483647 w 908"/>
                <a:gd name="T49" fmla="*/ 2147483647 h 781"/>
                <a:gd name="T50" fmla="*/ 2147483647 w 908"/>
                <a:gd name="T51" fmla="*/ 2147483647 h 781"/>
                <a:gd name="T52" fmla="*/ 2147483647 w 908"/>
                <a:gd name="T53" fmla="*/ 2147483647 h 781"/>
                <a:gd name="T54" fmla="*/ 2147483647 w 908"/>
                <a:gd name="T55" fmla="*/ 2147483647 h 781"/>
                <a:gd name="T56" fmla="*/ 2147483647 w 908"/>
                <a:gd name="T57" fmla="*/ 2147483647 h 781"/>
                <a:gd name="T58" fmla="*/ 2147483647 w 908"/>
                <a:gd name="T59" fmla="*/ 2147483647 h 781"/>
                <a:gd name="T60" fmla="*/ 2147483647 w 908"/>
                <a:gd name="T61" fmla="*/ 2147483647 h 781"/>
                <a:gd name="T62" fmla="*/ 2147483647 w 908"/>
                <a:gd name="T63" fmla="*/ 2147483647 h 781"/>
                <a:gd name="T64" fmla="*/ 2147483647 w 908"/>
                <a:gd name="T65" fmla="*/ 2147483647 h 781"/>
                <a:gd name="T66" fmla="*/ 2147483647 w 908"/>
                <a:gd name="T67" fmla="*/ 2147483647 h 781"/>
                <a:gd name="T68" fmla="*/ 2147483647 w 908"/>
                <a:gd name="T69" fmla="*/ 2147483647 h 781"/>
                <a:gd name="T70" fmla="*/ 2147483647 w 908"/>
                <a:gd name="T71" fmla="*/ 2147483647 h 781"/>
                <a:gd name="T72" fmla="*/ 2147483647 w 908"/>
                <a:gd name="T73" fmla="*/ 2147483647 h 781"/>
                <a:gd name="T74" fmla="*/ 2147483647 w 908"/>
                <a:gd name="T75" fmla="*/ 2147483647 h 781"/>
                <a:gd name="T76" fmla="*/ 2147483647 w 908"/>
                <a:gd name="T77" fmla="*/ 2147483647 h 781"/>
                <a:gd name="T78" fmla="*/ 2147483647 w 908"/>
                <a:gd name="T79" fmla="*/ 2147483647 h 781"/>
                <a:gd name="T80" fmla="*/ 2147483647 w 908"/>
                <a:gd name="T81" fmla="*/ 2147483647 h 781"/>
                <a:gd name="T82" fmla="*/ 2147483647 w 908"/>
                <a:gd name="T83" fmla="*/ 2147483647 h 781"/>
                <a:gd name="T84" fmla="*/ 2147483647 w 908"/>
                <a:gd name="T85" fmla="*/ 2147483647 h 781"/>
                <a:gd name="T86" fmla="*/ 2147483647 w 908"/>
                <a:gd name="T87" fmla="*/ 2147483647 h 78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08"/>
                <a:gd name="T133" fmla="*/ 0 h 781"/>
                <a:gd name="T134" fmla="*/ 908 w 908"/>
                <a:gd name="T135" fmla="*/ 781 h 78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08" h="781">
                  <a:moveTo>
                    <a:pt x="878" y="469"/>
                  </a:moveTo>
                  <a:lnTo>
                    <a:pt x="846" y="463"/>
                  </a:lnTo>
                  <a:lnTo>
                    <a:pt x="813" y="458"/>
                  </a:lnTo>
                  <a:lnTo>
                    <a:pt x="781" y="451"/>
                  </a:lnTo>
                  <a:lnTo>
                    <a:pt x="749" y="445"/>
                  </a:lnTo>
                  <a:lnTo>
                    <a:pt x="736" y="407"/>
                  </a:lnTo>
                  <a:lnTo>
                    <a:pt x="710" y="385"/>
                  </a:lnTo>
                  <a:lnTo>
                    <a:pt x="707" y="373"/>
                  </a:lnTo>
                  <a:lnTo>
                    <a:pt x="696" y="363"/>
                  </a:lnTo>
                  <a:lnTo>
                    <a:pt x="686" y="347"/>
                  </a:lnTo>
                  <a:lnTo>
                    <a:pt x="683" y="333"/>
                  </a:lnTo>
                  <a:lnTo>
                    <a:pt x="667" y="312"/>
                  </a:lnTo>
                  <a:lnTo>
                    <a:pt x="671" y="294"/>
                  </a:lnTo>
                  <a:lnTo>
                    <a:pt x="664" y="280"/>
                  </a:lnTo>
                  <a:lnTo>
                    <a:pt x="664" y="270"/>
                  </a:lnTo>
                  <a:lnTo>
                    <a:pt x="633" y="249"/>
                  </a:lnTo>
                  <a:lnTo>
                    <a:pt x="631" y="235"/>
                  </a:lnTo>
                  <a:lnTo>
                    <a:pt x="609" y="215"/>
                  </a:lnTo>
                  <a:lnTo>
                    <a:pt x="591" y="182"/>
                  </a:lnTo>
                  <a:lnTo>
                    <a:pt x="565" y="182"/>
                  </a:lnTo>
                  <a:lnTo>
                    <a:pt x="552" y="164"/>
                  </a:lnTo>
                  <a:lnTo>
                    <a:pt x="515" y="153"/>
                  </a:lnTo>
                  <a:lnTo>
                    <a:pt x="438" y="149"/>
                  </a:lnTo>
                  <a:lnTo>
                    <a:pt x="390" y="127"/>
                  </a:lnTo>
                  <a:lnTo>
                    <a:pt x="386" y="90"/>
                  </a:lnTo>
                  <a:lnTo>
                    <a:pt x="363" y="88"/>
                  </a:lnTo>
                  <a:lnTo>
                    <a:pt x="352" y="70"/>
                  </a:lnTo>
                  <a:lnTo>
                    <a:pt x="308" y="54"/>
                  </a:lnTo>
                  <a:lnTo>
                    <a:pt x="260" y="17"/>
                  </a:lnTo>
                  <a:lnTo>
                    <a:pt x="195" y="0"/>
                  </a:lnTo>
                  <a:lnTo>
                    <a:pt x="182" y="15"/>
                  </a:lnTo>
                  <a:lnTo>
                    <a:pt x="98" y="32"/>
                  </a:lnTo>
                  <a:lnTo>
                    <a:pt x="146" y="79"/>
                  </a:lnTo>
                  <a:lnTo>
                    <a:pt x="128" y="90"/>
                  </a:lnTo>
                  <a:lnTo>
                    <a:pt x="122" y="112"/>
                  </a:lnTo>
                  <a:lnTo>
                    <a:pt x="89" y="116"/>
                  </a:lnTo>
                  <a:lnTo>
                    <a:pt x="76" y="139"/>
                  </a:lnTo>
                  <a:lnTo>
                    <a:pt x="63" y="152"/>
                  </a:lnTo>
                  <a:lnTo>
                    <a:pt x="15" y="146"/>
                  </a:lnTo>
                  <a:lnTo>
                    <a:pt x="13" y="139"/>
                  </a:lnTo>
                  <a:lnTo>
                    <a:pt x="9" y="183"/>
                  </a:lnTo>
                  <a:lnTo>
                    <a:pt x="0" y="205"/>
                  </a:lnTo>
                  <a:lnTo>
                    <a:pt x="5" y="201"/>
                  </a:lnTo>
                  <a:lnTo>
                    <a:pt x="24" y="206"/>
                  </a:lnTo>
                  <a:lnTo>
                    <a:pt x="47" y="251"/>
                  </a:lnTo>
                  <a:lnTo>
                    <a:pt x="68" y="274"/>
                  </a:lnTo>
                  <a:lnTo>
                    <a:pt x="85" y="310"/>
                  </a:lnTo>
                  <a:lnTo>
                    <a:pt x="103" y="332"/>
                  </a:lnTo>
                  <a:lnTo>
                    <a:pt x="110" y="364"/>
                  </a:lnTo>
                  <a:lnTo>
                    <a:pt x="121" y="382"/>
                  </a:lnTo>
                  <a:lnTo>
                    <a:pt x="138" y="386"/>
                  </a:lnTo>
                  <a:lnTo>
                    <a:pt x="162" y="407"/>
                  </a:lnTo>
                  <a:lnTo>
                    <a:pt x="192" y="473"/>
                  </a:lnTo>
                  <a:lnTo>
                    <a:pt x="188" y="495"/>
                  </a:lnTo>
                  <a:lnTo>
                    <a:pt x="203" y="551"/>
                  </a:lnTo>
                  <a:lnTo>
                    <a:pt x="248" y="579"/>
                  </a:lnTo>
                  <a:lnTo>
                    <a:pt x="270" y="606"/>
                  </a:lnTo>
                  <a:lnTo>
                    <a:pt x="281" y="640"/>
                  </a:lnTo>
                  <a:lnTo>
                    <a:pt x="302" y="675"/>
                  </a:lnTo>
                  <a:lnTo>
                    <a:pt x="327" y="696"/>
                  </a:lnTo>
                  <a:lnTo>
                    <a:pt x="330" y="709"/>
                  </a:lnTo>
                  <a:lnTo>
                    <a:pt x="346" y="732"/>
                  </a:lnTo>
                  <a:lnTo>
                    <a:pt x="348" y="746"/>
                  </a:lnTo>
                  <a:lnTo>
                    <a:pt x="356" y="742"/>
                  </a:lnTo>
                  <a:lnTo>
                    <a:pt x="361" y="731"/>
                  </a:lnTo>
                  <a:lnTo>
                    <a:pt x="380" y="716"/>
                  </a:lnTo>
                  <a:lnTo>
                    <a:pt x="424" y="705"/>
                  </a:lnTo>
                  <a:lnTo>
                    <a:pt x="463" y="719"/>
                  </a:lnTo>
                  <a:lnTo>
                    <a:pt x="502" y="733"/>
                  </a:lnTo>
                  <a:lnTo>
                    <a:pt x="502" y="781"/>
                  </a:lnTo>
                  <a:lnTo>
                    <a:pt x="531" y="752"/>
                  </a:lnTo>
                  <a:lnTo>
                    <a:pt x="557" y="721"/>
                  </a:lnTo>
                  <a:lnTo>
                    <a:pt x="585" y="691"/>
                  </a:lnTo>
                  <a:lnTo>
                    <a:pt x="611" y="661"/>
                  </a:lnTo>
                  <a:lnTo>
                    <a:pt x="646" y="653"/>
                  </a:lnTo>
                  <a:lnTo>
                    <a:pt x="680" y="645"/>
                  </a:lnTo>
                  <a:lnTo>
                    <a:pt x="715" y="637"/>
                  </a:lnTo>
                  <a:lnTo>
                    <a:pt x="749" y="629"/>
                  </a:lnTo>
                  <a:lnTo>
                    <a:pt x="781" y="618"/>
                  </a:lnTo>
                  <a:lnTo>
                    <a:pt x="813" y="606"/>
                  </a:lnTo>
                  <a:lnTo>
                    <a:pt x="846" y="594"/>
                  </a:lnTo>
                  <a:lnTo>
                    <a:pt x="877" y="583"/>
                  </a:lnTo>
                  <a:lnTo>
                    <a:pt x="885" y="560"/>
                  </a:lnTo>
                  <a:lnTo>
                    <a:pt x="892" y="538"/>
                  </a:lnTo>
                  <a:lnTo>
                    <a:pt x="901" y="514"/>
                  </a:lnTo>
                  <a:lnTo>
                    <a:pt x="908" y="492"/>
                  </a:lnTo>
                  <a:lnTo>
                    <a:pt x="886" y="460"/>
                  </a:lnTo>
                  <a:lnTo>
                    <a:pt x="878" y="46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8" name="Freeform 1714"/>
            <p:cNvSpPr>
              <a:spLocks/>
            </p:cNvSpPr>
            <p:nvPr/>
          </p:nvSpPr>
          <p:spPr bwMode="auto">
            <a:xfrm>
              <a:off x="5536178" y="4082751"/>
              <a:ext cx="1516" cy="1517"/>
            </a:xfrm>
            <a:custGeom>
              <a:avLst/>
              <a:gdLst>
                <a:gd name="T0" fmla="*/ 2147483647 w 3"/>
                <a:gd name="T1" fmla="*/ 0 h 4"/>
                <a:gd name="T2" fmla="*/ 0 w 3"/>
                <a:gd name="T3" fmla="*/ 2147483647 h 4"/>
                <a:gd name="T4" fmla="*/ 2147483647 w 3"/>
                <a:gd name="T5" fmla="*/ 0 h 4"/>
                <a:gd name="T6" fmla="*/ 0 60000 65536"/>
                <a:gd name="T7" fmla="*/ 0 60000 65536"/>
                <a:gd name="T8" fmla="*/ 0 60000 65536"/>
                <a:gd name="T9" fmla="*/ 0 w 3"/>
                <a:gd name="T10" fmla="*/ 0 h 4"/>
                <a:gd name="T11" fmla="*/ 3 w 3"/>
                <a:gd name="T12" fmla="*/ 4 h 4"/>
              </a:gdLst>
              <a:ahLst/>
              <a:cxnLst>
                <a:cxn ang="T6">
                  <a:pos x="T0" y="T1"/>
                </a:cxn>
                <a:cxn ang="T7">
                  <a:pos x="T2" y="T3"/>
                </a:cxn>
                <a:cxn ang="T8">
                  <a:pos x="T4" y="T5"/>
                </a:cxn>
              </a:cxnLst>
              <a:rect l="T9" t="T10" r="T11" b="T12"/>
              <a:pathLst>
                <a:path w="3" h="4">
                  <a:moveTo>
                    <a:pt x="3" y="0"/>
                  </a:moveTo>
                  <a:lnTo>
                    <a:pt x="0" y="4"/>
                  </a:lnTo>
                  <a:lnTo>
                    <a:pt x="3"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9" name="Freeform 1715"/>
            <p:cNvSpPr>
              <a:spLocks/>
            </p:cNvSpPr>
            <p:nvPr/>
          </p:nvSpPr>
          <p:spPr bwMode="auto">
            <a:xfrm>
              <a:off x="5536178" y="4076683"/>
              <a:ext cx="1516" cy="1517"/>
            </a:xfrm>
            <a:custGeom>
              <a:avLst/>
              <a:gdLst>
                <a:gd name="T0" fmla="*/ 0 w 5"/>
                <a:gd name="T1" fmla="*/ 2147483647 h 4"/>
                <a:gd name="T2" fmla="*/ 2147483647 w 5"/>
                <a:gd name="T3" fmla="*/ 2147483647 h 4"/>
                <a:gd name="T4" fmla="*/ 2147483647 w 5"/>
                <a:gd name="T5" fmla="*/ 0 h 4"/>
                <a:gd name="T6" fmla="*/ 0 w 5"/>
                <a:gd name="T7" fmla="*/ 2147483647 h 4"/>
                <a:gd name="T8" fmla="*/ 0 60000 65536"/>
                <a:gd name="T9" fmla="*/ 0 60000 65536"/>
                <a:gd name="T10" fmla="*/ 0 60000 65536"/>
                <a:gd name="T11" fmla="*/ 0 60000 65536"/>
                <a:gd name="T12" fmla="*/ 0 w 5"/>
                <a:gd name="T13" fmla="*/ 0 h 4"/>
                <a:gd name="T14" fmla="*/ 5 w 5"/>
                <a:gd name="T15" fmla="*/ 4 h 4"/>
              </a:gdLst>
              <a:ahLst/>
              <a:cxnLst>
                <a:cxn ang="T8">
                  <a:pos x="T0" y="T1"/>
                </a:cxn>
                <a:cxn ang="T9">
                  <a:pos x="T2" y="T3"/>
                </a:cxn>
                <a:cxn ang="T10">
                  <a:pos x="T4" y="T5"/>
                </a:cxn>
                <a:cxn ang="T11">
                  <a:pos x="T6" y="T7"/>
                </a:cxn>
              </a:cxnLst>
              <a:rect l="T12" t="T13" r="T14" b="T15"/>
              <a:pathLst>
                <a:path w="5" h="4">
                  <a:moveTo>
                    <a:pt x="0" y="3"/>
                  </a:moveTo>
                  <a:lnTo>
                    <a:pt x="5" y="4"/>
                  </a:lnTo>
                  <a:lnTo>
                    <a:pt x="3" y="0"/>
                  </a:lnTo>
                  <a:lnTo>
                    <a:pt x="0"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0" name="Freeform 1718"/>
            <p:cNvSpPr>
              <a:spLocks/>
            </p:cNvSpPr>
            <p:nvPr/>
          </p:nvSpPr>
          <p:spPr bwMode="auto">
            <a:xfrm>
              <a:off x="5517972" y="4011447"/>
              <a:ext cx="3034" cy="4550"/>
            </a:xfrm>
            <a:custGeom>
              <a:avLst/>
              <a:gdLst>
                <a:gd name="T0" fmla="*/ 2147483647 w 6"/>
                <a:gd name="T1" fmla="*/ 2147483647 h 8"/>
                <a:gd name="T2" fmla="*/ 0 w 6"/>
                <a:gd name="T3" fmla="*/ 0 h 8"/>
                <a:gd name="T4" fmla="*/ 2147483647 w 6"/>
                <a:gd name="T5" fmla="*/ 2147483647 h 8"/>
                <a:gd name="T6" fmla="*/ 0 60000 65536"/>
                <a:gd name="T7" fmla="*/ 0 60000 65536"/>
                <a:gd name="T8" fmla="*/ 0 60000 65536"/>
                <a:gd name="T9" fmla="*/ 0 w 6"/>
                <a:gd name="T10" fmla="*/ 0 h 8"/>
                <a:gd name="T11" fmla="*/ 6 w 6"/>
                <a:gd name="T12" fmla="*/ 8 h 8"/>
              </a:gdLst>
              <a:ahLst/>
              <a:cxnLst>
                <a:cxn ang="T6">
                  <a:pos x="T0" y="T1"/>
                </a:cxn>
                <a:cxn ang="T7">
                  <a:pos x="T2" y="T3"/>
                </a:cxn>
                <a:cxn ang="T8">
                  <a:pos x="T4" y="T5"/>
                </a:cxn>
              </a:cxnLst>
              <a:rect l="T9" t="T10" r="T11" b="T12"/>
              <a:pathLst>
                <a:path w="6" h="8">
                  <a:moveTo>
                    <a:pt x="6" y="8"/>
                  </a:moveTo>
                  <a:lnTo>
                    <a:pt x="0" y="0"/>
                  </a:lnTo>
                  <a:lnTo>
                    <a:pt x="6" y="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1" name="Freeform 1719"/>
            <p:cNvSpPr>
              <a:spLocks/>
            </p:cNvSpPr>
            <p:nvPr/>
          </p:nvSpPr>
          <p:spPr bwMode="auto">
            <a:xfrm>
              <a:off x="5517972" y="4009930"/>
              <a:ext cx="3034" cy="4551"/>
            </a:xfrm>
            <a:custGeom>
              <a:avLst/>
              <a:gdLst>
                <a:gd name="T0" fmla="*/ 0 w 6"/>
                <a:gd name="T1" fmla="*/ 0 h 7"/>
                <a:gd name="T2" fmla="*/ 2147483647 w 6"/>
                <a:gd name="T3" fmla="*/ 2147483647 h 7"/>
                <a:gd name="T4" fmla="*/ 0 w 6"/>
                <a:gd name="T5" fmla="*/ 0 h 7"/>
                <a:gd name="T6" fmla="*/ 0 60000 65536"/>
                <a:gd name="T7" fmla="*/ 0 60000 65536"/>
                <a:gd name="T8" fmla="*/ 0 60000 65536"/>
                <a:gd name="T9" fmla="*/ 0 w 6"/>
                <a:gd name="T10" fmla="*/ 0 h 7"/>
                <a:gd name="T11" fmla="*/ 6 w 6"/>
                <a:gd name="T12" fmla="*/ 7 h 7"/>
              </a:gdLst>
              <a:ahLst/>
              <a:cxnLst>
                <a:cxn ang="T6">
                  <a:pos x="T0" y="T1"/>
                </a:cxn>
                <a:cxn ang="T7">
                  <a:pos x="T2" y="T3"/>
                </a:cxn>
                <a:cxn ang="T8">
                  <a:pos x="T4" y="T5"/>
                </a:cxn>
              </a:cxnLst>
              <a:rect l="T9" t="T10" r="T11" b="T12"/>
              <a:pathLst>
                <a:path w="6" h="7">
                  <a:moveTo>
                    <a:pt x="0" y="0"/>
                  </a:moveTo>
                  <a:lnTo>
                    <a:pt x="6" y="7"/>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2" name="Freeform 1720"/>
            <p:cNvSpPr>
              <a:spLocks/>
            </p:cNvSpPr>
            <p:nvPr/>
          </p:nvSpPr>
          <p:spPr bwMode="auto">
            <a:xfrm>
              <a:off x="5521006" y="4014481"/>
              <a:ext cx="1516" cy="3034"/>
            </a:xfrm>
            <a:custGeom>
              <a:avLst/>
              <a:gdLst>
                <a:gd name="T0" fmla="*/ 2147483647 w 3"/>
                <a:gd name="T1" fmla="*/ 2147483647 h 6"/>
                <a:gd name="T2" fmla="*/ 0 w 3"/>
                <a:gd name="T3" fmla="*/ 0 h 6"/>
                <a:gd name="T4" fmla="*/ 2147483647 w 3"/>
                <a:gd name="T5" fmla="*/ 2147483647 h 6"/>
                <a:gd name="T6" fmla="*/ 0 60000 65536"/>
                <a:gd name="T7" fmla="*/ 0 60000 65536"/>
                <a:gd name="T8" fmla="*/ 0 60000 65536"/>
                <a:gd name="T9" fmla="*/ 0 w 3"/>
                <a:gd name="T10" fmla="*/ 0 h 6"/>
                <a:gd name="T11" fmla="*/ 3 w 3"/>
                <a:gd name="T12" fmla="*/ 6 h 6"/>
              </a:gdLst>
              <a:ahLst/>
              <a:cxnLst>
                <a:cxn ang="T6">
                  <a:pos x="T0" y="T1"/>
                </a:cxn>
                <a:cxn ang="T7">
                  <a:pos x="T2" y="T3"/>
                </a:cxn>
                <a:cxn ang="T8">
                  <a:pos x="T4" y="T5"/>
                </a:cxn>
              </a:cxnLst>
              <a:rect l="T9" t="T10" r="T11" b="T12"/>
              <a:pathLst>
                <a:path w="3" h="6">
                  <a:moveTo>
                    <a:pt x="3" y="6"/>
                  </a:moveTo>
                  <a:lnTo>
                    <a:pt x="0" y="0"/>
                  </a:lnTo>
                  <a:lnTo>
                    <a:pt x="3" y="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3" name="Freeform 1722"/>
            <p:cNvSpPr>
              <a:spLocks/>
            </p:cNvSpPr>
            <p:nvPr/>
          </p:nvSpPr>
          <p:spPr bwMode="auto">
            <a:xfrm>
              <a:off x="5175104" y="3485009"/>
              <a:ext cx="6069" cy="10620"/>
            </a:xfrm>
            <a:custGeom>
              <a:avLst/>
              <a:gdLst>
                <a:gd name="T0" fmla="*/ 2147483647 w 10"/>
                <a:gd name="T1" fmla="*/ 2147483647 h 22"/>
                <a:gd name="T2" fmla="*/ 2147483647 w 10"/>
                <a:gd name="T3" fmla="*/ 2147483647 h 22"/>
                <a:gd name="T4" fmla="*/ 2147483647 w 10"/>
                <a:gd name="T5" fmla="*/ 2147483647 h 22"/>
                <a:gd name="T6" fmla="*/ 0 w 10"/>
                <a:gd name="T7" fmla="*/ 0 h 22"/>
                <a:gd name="T8" fmla="*/ 2147483647 w 10"/>
                <a:gd name="T9" fmla="*/ 2147483647 h 22"/>
                <a:gd name="T10" fmla="*/ 0 60000 65536"/>
                <a:gd name="T11" fmla="*/ 0 60000 65536"/>
                <a:gd name="T12" fmla="*/ 0 60000 65536"/>
                <a:gd name="T13" fmla="*/ 0 60000 65536"/>
                <a:gd name="T14" fmla="*/ 0 60000 65536"/>
                <a:gd name="T15" fmla="*/ 0 w 10"/>
                <a:gd name="T16" fmla="*/ 0 h 22"/>
                <a:gd name="T17" fmla="*/ 10 w 10"/>
                <a:gd name="T18" fmla="*/ 22 h 22"/>
              </a:gdLst>
              <a:ahLst/>
              <a:cxnLst>
                <a:cxn ang="T10">
                  <a:pos x="T0" y="T1"/>
                </a:cxn>
                <a:cxn ang="T11">
                  <a:pos x="T2" y="T3"/>
                </a:cxn>
                <a:cxn ang="T12">
                  <a:pos x="T4" y="T5"/>
                </a:cxn>
                <a:cxn ang="T13">
                  <a:pos x="T6" y="T7"/>
                </a:cxn>
                <a:cxn ang="T14">
                  <a:pos x="T8" y="T9"/>
                </a:cxn>
              </a:cxnLst>
              <a:rect l="T15" t="T16" r="T17" b="T18"/>
              <a:pathLst>
                <a:path w="10" h="22">
                  <a:moveTo>
                    <a:pt x="3" y="22"/>
                  </a:moveTo>
                  <a:lnTo>
                    <a:pt x="8" y="18"/>
                  </a:lnTo>
                  <a:lnTo>
                    <a:pt x="10" y="4"/>
                  </a:lnTo>
                  <a:lnTo>
                    <a:pt x="0" y="0"/>
                  </a:lnTo>
                  <a:lnTo>
                    <a:pt x="3" y="2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4" name="Freeform 1723"/>
            <p:cNvSpPr>
              <a:spLocks/>
            </p:cNvSpPr>
            <p:nvPr/>
          </p:nvSpPr>
          <p:spPr bwMode="auto">
            <a:xfrm>
              <a:off x="5214550" y="3542659"/>
              <a:ext cx="15172" cy="15172"/>
            </a:xfrm>
            <a:custGeom>
              <a:avLst/>
              <a:gdLst>
                <a:gd name="T0" fmla="*/ 2147483647 w 24"/>
                <a:gd name="T1" fmla="*/ 2147483647 h 28"/>
                <a:gd name="T2" fmla="*/ 2147483647 w 24"/>
                <a:gd name="T3" fmla="*/ 0 h 28"/>
                <a:gd name="T4" fmla="*/ 0 w 24"/>
                <a:gd name="T5" fmla="*/ 2147483647 h 28"/>
                <a:gd name="T6" fmla="*/ 0 w 24"/>
                <a:gd name="T7" fmla="*/ 2147483647 h 28"/>
                <a:gd name="T8" fmla="*/ 2147483647 w 24"/>
                <a:gd name="T9" fmla="*/ 2147483647 h 28"/>
                <a:gd name="T10" fmla="*/ 0 60000 65536"/>
                <a:gd name="T11" fmla="*/ 0 60000 65536"/>
                <a:gd name="T12" fmla="*/ 0 60000 65536"/>
                <a:gd name="T13" fmla="*/ 0 60000 65536"/>
                <a:gd name="T14" fmla="*/ 0 60000 65536"/>
                <a:gd name="T15" fmla="*/ 0 w 24"/>
                <a:gd name="T16" fmla="*/ 0 h 28"/>
                <a:gd name="T17" fmla="*/ 24 w 24"/>
                <a:gd name="T18" fmla="*/ 28 h 28"/>
              </a:gdLst>
              <a:ahLst/>
              <a:cxnLst>
                <a:cxn ang="T10">
                  <a:pos x="T0" y="T1"/>
                </a:cxn>
                <a:cxn ang="T11">
                  <a:pos x="T2" y="T3"/>
                </a:cxn>
                <a:cxn ang="T12">
                  <a:pos x="T4" y="T5"/>
                </a:cxn>
                <a:cxn ang="T13">
                  <a:pos x="T6" y="T7"/>
                </a:cxn>
                <a:cxn ang="T14">
                  <a:pos x="T8" y="T9"/>
                </a:cxn>
              </a:cxnLst>
              <a:rect l="T15" t="T16" r="T17" b="T18"/>
              <a:pathLst>
                <a:path w="24" h="28">
                  <a:moveTo>
                    <a:pt x="13" y="20"/>
                  </a:moveTo>
                  <a:lnTo>
                    <a:pt x="24" y="0"/>
                  </a:lnTo>
                  <a:lnTo>
                    <a:pt x="0" y="14"/>
                  </a:lnTo>
                  <a:lnTo>
                    <a:pt x="0" y="28"/>
                  </a:lnTo>
                  <a:lnTo>
                    <a:pt x="13" y="2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5" name="Freeform 1724"/>
            <p:cNvSpPr>
              <a:spLocks/>
            </p:cNvSpPr>
            <p:nvPr/>
          </p:nvSpPr>
          <p:spPr bwMode="auto">
            <a:xfrm>
              <a:off x="5314679" y="3562381"/>
              <a:ext cx="48548" cy="28825"/>
            </a:xfrm>
            <a:custGeom>
              <a:avLst/>
              <a:gdLst>
                <a:gd name="T0" fmla="*/ 2147483647 w 100"/>
                <a:gd name="T1" fmla="*/ 2147483647 h 58"/>
                <a:gd name="T2" fmla="*/ 2147483647 w 100"/>
                <a:gd name="T3" fmla="*/ 0 h 58"/>
                <a:gd name="T4" fmla="*/ 2147483647 w 100"/>
                <a:gd name="T5" fmla="*/ 2147483647 h 58"/>
                <a:gd name="T6" fmla="*/ 2147483647 w 100"/>
                <a:gd name="T7" fmla="*/ 2147483647 h 58"/>
                <a:gd name="T8" fmla="*/ 2147483647 w 100"/>
                <a:gd name="T9" fmla="*/ 2147483647 h 58"/>
                <a:gd name="T10" fmla="*/ 2147483647 w 100"/>
                <a:gd name="T11" fmla="*/ 2147483647 h 58"/>
                <a:gd name="T12" fmla="*/ 0 w 100"/>
                <a:gd name="T13" fmla="*/ 2147483647 h 58"/>
                <a:gd name="T14" fmla="*/ 2147483647 w 100"/>
                <a:gd name="T15" fmla="*/ 2147483647 h 58"/>
                <a:gd name="T16" fmla="*/ 2147483647 w 100"/>
                <a:gd name="T17" fmla="*/ 2147483647 h 58"/>
                <a:gd name="T18" fmla="*/ 2147483647 w 100"/>
                <a:gd name="T19" fmla="*/ 2147483647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0"/>
                <a:gd name="T31" fmla="*/ 0 h 58"/>
                <a:gd name="T32" fmla="*/ 100 w 100"/>
                <a:gd name="T33" fmla="*/ 58 h 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0" h="58">
                  <a:moveTo>
                    <a:pt x="73" y="13"/>
                  </a:moveTo>
                  <a:lnTo>
                    <a:pt x="100" y="0"/>
                  </a:lnTo>
                  <a:lnTo>
                    <a:pt x="86" y="17"/>
                  </a:lnTo>
                  <a:lnTo>
                    <a:pt x="73" y="40"/>
                  </a:lnTo>
                  <a:lnTo>
                    <a:pt x="34" y="58"/>
                  </a:lnTo>
                  <a:lnTo>
                    <a:pt x="9" y="52"/>
                  </a:lnTo>
                  <a:lnTo>
                    <a:pt x="0" y="36"/>
                  </a:lnTo>
                  <a:lnTo>
                    <a:pt x="30" y="26"/>
                  </a:lnTo>
                  <a:lnTo>
                    <a:pt x="31" y="19"/>
                  </a:lnTo>
                  <a:lnTo>
                    <a:pt x="73" y="1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6" name="Freeform 1727"/>
            <p:cNvSpPr>
              <a:spLocks/>
            </p:cNvSpPr>
            <p:nvPr/>
          </p:nvSpPr>
          <p:spPr bwMode="auto">
            <a:xfrm>
              <a:off x="5126557" y="3565416"/>
              <a:ext cx="57651" cy="19722"/>
            </a:xfrm>
            <a:custGeom>
              <a:avLst/>
              <a:gdLst>
                <a:gd name="T0" fmla="*/ 2147483647 w 118"/>
                <a:gd name="T1" fmla="*/ 2147483647 h 37"/>
                <a:gd name="T2" fmla="*/ 2147483647 w 118"/>
                <a:gd name="T3" fmla="*/ 2147483647 h 37"/>
                <a:gd name="T4" fmla="*/ 2147483647 w 118"/>
                <a:gd name="T5" fmla="*/ 2147483647 h 37"/>
                <a:gd name="T6" fmla="*/ 2147483647 w 118"/>
                <a:gd name="T7" fmla="*/ 2147483647 h 37"/>
                <a:gd name="T8" fmla="*/ 2147483647 w 118"/>
                <a:gd name="T9" fmla="*/ 2147483647 h 37"/>
                <a:gd name="T10" fmla="*/ 2147483647 w 118"/>
                <a:gd name="T11" fmla="*/ 0 h 37"/>
                <a:gd name="T12" fmla="*/ 2147483647 w 118"/>
                <a:gd name="T13" fmla="*/ 2147483647 h 37"/>
                <a:gd name="T14" fmla="*/ 2147483647 w 118"/>
                <a:gd name="T15" fmla="*/ 2147483647 h 37"/>
                <a:gd name="T16" fmla="*/ 0 w 118"/>
                <a:gd name="T17" fmla="*/ 2147483647 h 37"/>
                <a:gd name="T18" fmla="*/ 2147483647 w 118"/>
                <a:gd name="T19" fmla="*/ 2147483647 h 37"/>
                <a:gd name="T20" fmla="*/ 2147483647 w 118"/>
                <a:gd name="T21" fmla="*/ 2147483647 h 37"/>
                <a:gd name="T22" fmla="*/ 2147483647 w 118"/>
                <a:gd name="T23" fmla="*/ 2147483647 h 37"/>
                <a:gd name="T24" fmla="*/ 2147483647 w 118"/>
                <a:gd name="T25" fmla="*/ 2147483647 h 37"/>
                <a:gd name="T26" fmla="*/ 2147483647 w 118"/>
                <a:gd name="T27" fmla="*/ 2147483647 h 37"/>
                <a:gd name="T28" fmla="*/ 2147483647 w 118"/>
                <a:gd name="T29" fmla="*/ 2147483647 h 37"/>
                <a:gd name="T30" fmla="*/ 2147483647 w 118"/>
                <a:gd name="T31" fmla="*/ 2147483647 h 37"/>
                <a:gd name="T32" fmla="*/ 2147483647 w 118"/>
                <a:gd name="T33" fmla="*/ 2147483647 h 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8"/>
                <a:gd name="T52" fmla="*/ 0 h 37"/>
                <a:gd name="T53" fmla="*/ 118 w 118"/>
                <a:gd name="T54" fmla="*/ 37 h 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8" h="37">
                  <a:moveTo>
                    <a:pt x="65" y="12"/>
                  </a:moveTo>
                  <a:lnTo>
                    <a:pt x="36" y="14"/>
                  </a:lnTo>
                  <a:lnTo>
                    <a:pt x="26" y="9"/>
                  </a:lnTo>
                  <a:lnTo>
                    <a:pt x="25" y="1"/>
                  </a:lnTo>
                  <a:lnTo>
                    <a:pt x="20" y="5"/>
                  </a:lnTo>
                  <a:lnTo>
                    <a:pt x="8" y="0"/>
                  </a:lnTo>
                  <a:lnTo>
                    <a:pt x="6" y="6"/>
                  </a:lnTo>
                  <a:lnTo>
                    <a:pt x="2" y="4"/>
                  </a:lnTo>
                  <a:lnTo>
                    <a:pt x="0" y="22"/>
                  </a:lnTo>
                  <a:lnTo>
                    <a:pt x="40" y="24"/>
                  </a:lnTo>
                  <a:lnTo>
                    <a:pt x="54" y="37"/>
                  </a:lnTo>
                  <a:lnTo>
                    <a:pt x="104" y="30"/>
                  </a:lnTo>
                  <a:lnTo>
                    <a:pt x="112" y="34"/>
                  </a:lnTo>
                  <a:lnTo>
                    <a:pt x="118" y="18"/>
                  </a:lnTo>
                  <a:lnTo>
                    <a:pt x="103" y="24"/>
                  </a:lnTo>
                  <a:lnTo>
                    <a:pt x="93" y="16"/>
                  </a:lnTo>
                  <a:lnTo>
                    <a:pt x="65" y="1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7" name="Freeform 1728"/>
            <p:cNvSpPr>
              <a:spLocks/>
            </p:cNvSpPr>
            <p:nvPr/>
          </p:nvSpPr>
          <p:spPr bwMode="auto">
            <a:xfrm>
              <a:off x="5150831" y="3501697"/>
              <a:ext cx="6069" cy="9103"/>
            </a:xfrm>
            <a:custGeom>
              <a:avLst/>
              <a:gdLst>
                <a:gd name="T0" fmla="*/ 2147483647 w 11"/>
                <a:gd name="T1" fmla="*/ 2147483647 h 17"/>
                <a:gd name="T2" fmla="*/ 2147483647 w 11"/>
                <a:gd name="T3" fmla="*/ 2147483647 h 17"/>
                <a:gd name="T4" fmla="*/ 0 w 11"/>
                <a:gd name="T5" fmla="*/ 0 h 17"/>
                <a:gd name="T6" fmla="*/ 2147483647 w 11"/>
                <a:gd name="T7" fmla="*/ 2147483647 h 17"/>
                <a:gd name="T8" fmla="*/ 0 60000 65536"/>
                <a:gd name="T9" fmla="*/ 0 60000 65536"/>
                <a:gd name="T10" fmla="*/ 0 60000 65536"/>
                <a:gd name="T11" fmla="*/ 0 60000 65536"/>
                <a:gd name="T12" fmla="*/ 0 w 11"/>
                <a:gd name="T13" fmla="*/ 0 h 17"/>
                <a:gd name="T14" fmla="*/ 11 w 11"/>
                <a:gd name="T15" fmla="*/ 17 h 17"/>
              </a:gdLst>
              <a:ahLst/>
              <a:cxnLst>
                <a:cxn ang="T8">
                  <a:pos x="T0" y="T1"/>
                </a:cxn>
                <a:cxn ang="T9">
                  <a:pos x="T2" y="T3"/>
                </a:cxn>
                <a:cxn ang="T10">
                  <a:pos x="T4" y="T5"/>
                </a:cxn>
                <a:cxn ang="T11">
                  <a:pos x="T6" y="T7"/>
                </a:cxn>
              </a:cxnLst>
              <a:rect l="T12" t="T13" r="T14" b="T15"/>
              <a:pathLst>
                <a:path w="11" h="17">
                  <a:moveTo>
                    <a:pt x="10" y="17"/>
                  </a:moveTo>
                  <a:lnTo>
                    <a:pt x="11" y="5"/>
                  </a:lnTo>
                  <a:lnTo>
                    <a:pt x="0" y="0"/>
                  </a:lnTo>
                  <a:lnTo>
                    <a:pt x="10" y="1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8" name="Freeform 1729"/>
            <p:cNvSpPr>
              <a:spLocks/>
            </p:cNvSpPr>
            <p:nvPr/>
          </p:nvSpPr>
          <p:spPr bwMode="auto">
            <a:xfrm>
              <a:off x="5166002" y="3524454"/>
              <a:ext cx="3034" cy="6069"/>
            </a:xfrm>
            <a:custGeom>
              <a:avLst/>
              <a:gdLst>
                <a:gd name="T0" fmla="*/ 2147483647 w 8"/>
                <a:gd name="T1" fmla="*/ 2147483647 h 14"/>
                <a:gd name="T2" fmla="*/ 2147483647 w 8"/>
                <a:gd name="T3" fmla="*/ 2147483647 h 14"/>
                <a:gd name="T4" fmla="*/ 2147483647 w 8"/>
                <a:gd name="T5" fmla="*/ 0 h 14"/>
                <a:gd name="T6" fmla="*/ 0 w 8"/>
                <a:gd name="T7" fmla="*/ 2147483647 h 14"/>
                <a:gd name="T8" fmla="*/ 2147483647 w 8"/>
                <a:gd name="T9" fmla="*/ 2147483647 h 14"/>
                <a:gd name="T10" fmla="*/ 0 60000 65536"/>
                <a:gd name="T11" fmla="*/ 0 60000 65536"/>
                <a:gd name="T12" fmla="*/ 0 60000 65536"/>
                <a:gd name="T13" fmla="*/ 0 60000 65536"/>
                <a:gd name="T14" fmla="*/ 0 60000 65536"/>
                <a:gd name="T15" fmla="*/ 0 w 8"/>
                <a:gd name="T16" fmla="*/ 0 h 14"/>
                <a:gd name="T17" fmla="*/ 8 w 8"/>
                <a:gd name="T18" fmla="*/ 14 h 14"/>
              </a:gdLst>
              <a:ahLst/>
              <a:cxnLst>
                <a:cxn ang="T10">
                  <a:pos x="T0" y="T1"/>
                </a:cxn>
                <a:cxn ang="T11">
                  <a:pos x="T2" y="T3"/>
                </a:cxn>
                <a:cxn ang="T12">
                  <a:pos x="T4" y="T5"/>
                </a:cxn>
                <a:cxn ang="T13">
                  <a:pos x="T6" y="T7"/>
                </a:cxn>
                <a:cxn ang="T14">
                  <a:pos x="T8" y="T9"/>
                </a:cxn>
              </a:cxnLst>
              <a:rect l="T15" t="T16" r="T17" b="T18"/>
              <a:pathLst>
                <a:path w="8" h="14">
                  <a:moveTo>
                    <a:pt x="2" y="14"/>
                  </a:moveTo>
                  <a:lnTo>
                    <a:pt x="7" y="13"/>
                  </a:lnTo>
                  <a:lnTo>
                    <a:pt x="8" y="0"/>
                  </a:lnTo>
                  <a:lnTo>
                    <a:pt x="0" y="5"/>
                  </a:lnTo>
                  <a:lnTo>
                    <a:pt x="2" y="1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9" name="Freeform 1730"/>
            <p:cNvSpPr>
              <a:spLocks/>
            </p:cNvSpPr>
            <p:nvPr/>
          </p:nvSpPr>
          <p:spPr bwMode="auto">
            <a:xfrm>
              <a:off x="5074975" y="3494112"/>
              <a:ext cx="48548" cy="50065"/>
            </a:xfrm>
            <a:custGeom>
              <a:avLst/>
              <a:gdLst>
                <a:gd name="T0" fmla="*/ 2147483647 w 99"/>
                <a:gd name="T1" fmla="*/ 0 h 102"/>
                <a:gd name="T2" fmla="*/ 2147483647 w 99"/>
                <a:gd name="T3" fmla="*/ 2147483647 h 102"/>
                <a:gd name="T4" fmla="*/ 2147483647 w 99"/>
                <a:gd name="T5" fmla="*/ 2147483647 h 102"/>
                <a:gd name="T6" fmla="*/ 0 w 99"/>
                <a:gd name="T7" fmla="*/ 2147483647 h 102"/>
                <a:gd name="T8" fmla="*/ 2147483647 w 99"/>
                <a:gd name="T9" fmla="*/ 2147483647 h 102"/>
                <a:gd name="T10" fmla="*/ 2147483647 w 99"/>
                <a:gd name="T11" fmla="*/ 2147483647 h 102"/>
                <a:gd name="T12" fmla="*/ 2147483647 w 99"/>
                <a:gd name="T13" fmla="*/ 2147483647 h 102"/>
                <a:gd name="T14" fmla="*/ 2147483647 w 99"/>
                <a:gd name="T15" fmla="*/ 2147483647 h 102"/>
                <a:gd name="T16" fmla="*/ 2147483647 w 99"/>
                <a:gd name="T17" fmla="*/ 2147483647 h 102"/>
                <a:gd name="T18" fmla="*/ 2147483647 w 99"/>
                <a:gd name="T19" fmla="*/ 2147483647 h 102"/>
                <a:gd name="T20" fmla="*/ 2147483647 w 99"/>
                <a:gd name="T21" fmla="*/ 2147483647 h 102"/>
                <a:gd name="T22" fmla="*/ 2147483647 w 99"/>
                <a:gd name="T23" fmla="*/ 2147483647 h 102"/>
                <a:gd name="T24" fmla="*/ 2147483647 w 99"/>
                <a:gd name="T25" fmla="*/ 2147483647 h 102"/>
                <a:gd name="T26" fmla="*/ 2147483647 w 99"/>
                <a:gd name="T27" fmla="*/ 2147483647 h 102"/>
                <a:gd name="T28" fmla="*/ 2147483647 w 99"/>
                <a:gd name="T29" fmla="*/ 2147483647 h 102"/>
                <a:gd name="T30" fmla="*/ 2147483647 w 99"/>
                <a:gd name="T31" fmla="*/ 2147483647 h 102"/>
                <a:gd name="T32" fmla="*/ 2147483647 w 99"/>
                <a:gd name="T33" fmla="*/ 2147483647 h 102"/>
                <a:gd name="T34" fmla="*/ 2147483647 w 99"/>
                <a:gd name="T35" fmla="*/ 2147483647 h 102"/>
                <a:gd name="T36" fmla="*/ 2147483647 w 99"/>
                <a:gd name="T37" fmla="*/ 2147483647 h 102"/>
                <a:gd name="T38" fmla="*/ 2147483647 w 99"/>
                <a:gd name="T39" fmla="*/ 2147483647 h 102"/>
                <a:gd name="T40" fmla="*/ 2147483647 w 99"/>
                <a:gd name="T41" fmla="*/ 2147483647 h 102"/>
                <a:gd name="T42" fmla="*/ 2147483647 w 99"/>
                <a:gd name="T43" fmla="*/ 2147483647 h 102"/>
                <a:gd name="T44" fmla="*/ 2147483647 w 99"/>
                <a:gd name="T45" fmla="*/ 0 h 10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9"/>
                <a:gd name="T70" fmla="*/ 0 h 102"/>
                <a:gd name="T71" fmla="*/ 99 w 99"/>
                <a:gd name="T72" fmla="*/ 102 h 10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9" h="102">
                  <a:moveTo>
                    <a:pt x="38" y="0"/>
                  </a:moveTo>
                  <a:lnTo>
                    <a:pt x="16" y="10"/>
                  </a:lnTo>
                  <a:lnTo>
                    <a:pt x="10" y="7"/>
                  </a:lnTo>
                  <a:lnTo>
                    <a:pt x="0" y="29"/>
                  </a:lnTo>
                  <a:lnTo>
                    <a:pt x="22" y="54"/>
                  </a:lnTo>
                  <a:lnTo>
                    <a:pt x="20" y="78"/>
                  </a:lnTo>
                  <a:lnTo>
                    <a:pt x="30" y="85"/>
                  </a:lnTo>
                  <a:lnTo>
                    <a:pt x="37" y="69"/>
                  </a:lnTo>
                  <a:lnTo>
                    <a:pt x="47" y="81"/>
                  </a:lnTo>
                  <a:lnTo>
                    <a:pt x="52" y="102"/>
                  </a:lnTo>
                  <a:lnTo>
                    <a:pt x="56" y="102"/>
                  </a:lnTo>
                  <a:lnTo>
                    <a:pt x="59" y="87"/>
                  </a:lnTo>
                  <a:lnTo>
                    <a:pt x="66" y="84"/>
                  </a:lnTo>
                  <a:lnTo>
                    <a:pt x="84" y="101"/>
                  </a:lnTo>
                  <a:lnTo>
                    <a:pt x="77" y="60"/>
                  </a:lnTo>
                  <a:lnTo>
                    <a:pt x="69" y="42"/>
                  </a:lnTo>
                  <a:lnTo>
                    <a:pt x="84" y="56"/>
                  </a:lnTo>
                  <a:lnTo>
                    <a:pt x="99" y="49"/>
                  </a:lnTo>
                  <a:lnTo>
                    <a:pt x="98" y="44"/>
                  </a:lnTo>
                  <a:lnTo>
                    <a:pt x="89" y="37"/>
                  </a:lnTo>
                  <a:lnTo>
                    <a:pt x="84" y="20"/>
                  </a:lnTo>
                  <a:lnTo>
                    <a:pt x="77" y="16"/>
                  </a:lnTo>
                  <a:lnTo>
                    <a:pt x="38"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0" name="Freeform 1731"/>
            <p:cNvSpPr>
              <a:spLocks/>
            </p:cNvSpPr>
            <p:nvPr/>
          </p:nvSpPr>
          <p:spPr bwMode="auto">
            <a:xfrm>
              <a:off x="5058287" y="3491077"/>
              <a:ext cx="9103" cy="10620"/>
            </a:xfrm>
            <a:custGeom>
              <a:avLst/>
              <a:gdLst>
                <a:gd name="T0" fmla="*/ 2147483647 w 19"/>
                <a:gd name="T1" fmla="*/ 2147483647 h 19"/>
                <a:gd name="T2" fmla="*/ 2147483647 w 19"/>
                <a:gd name="T3" fmla="*/ 2147483647 h 19"/>
                <a:gd name="T4" fmla="*/ 2147483647 w 19"/>
                <a:gd name="T5" fmla="*/ 0 h 19"/>
                <a:gd name="T6" fmla="*/ 0 w 19"/>
                <a:gd name="T7" fmla="*/ 2147483647 h 19"/>
                <a:gd name="T8" fmla="*/ 2147483647 w 19"/>
                <a:gd name="T9" fmla="*/ 2147483647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16" y="19"/>
                  </a:moveTo>
                  <a:lnTo>
                    <a:pt x="19" y="12"/>
                  </a:lnTo>
                  <a:lnTo>
                    <a:pt x="10" y="0"/>
                  </a:lnTo>
                  <a:lnTo>
                    <a:pt x="0" y="9"/>
                  </a:lnTo>
                  <a:lnTo>
                    <a:pt x="16" y="1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1" name="Freeform 1732"/>
            <p:cNvSpPr>
              <a:spLocks/>
            </p:cNvSpPr>
            <p:nvPr/>
          </p:nvSpPr>
          <p:spPr bwMode="auto">
            <a:xfrm>
              <a:off x="5114420" y="3474390"/>
              <a:ext cx="33376" cy="28825"/>
            </a:xfrm>
            <a:custGeom>
              <a:avLst/>
              <a:gdLst>
                <a:gd name="T0" fmla="*/ 2147483647 w 71"/>
                <a:gd name="T1" fmla="*/ 2147483647 h 59"/>
                <a:gd name="T2" fmla="*/ 2147483647 w 71"/>
                <a:gd name="T3" fmla="*/ 2147483647 h 59"/>
                <a:gd name="T4" fmla="*/ 2147483647 w 71"/>
                <a:gd name="T5" fmla="*/ 2147483647 h 59"/>
                <a:gd name="T6" fmla="*/ 2147483647 w 71"/>
                <a:gd name="T7" fmla="*/ 2147483647 h 59"/>
                <a:gd name="T8" fmla="*/ 2147483647 w 71"/>
                <a:gd name="T9" fmla="*/ 2147483647 h 59"/>
                <a:gd name="T10" fmla="*/ 2147483647 w 71"/>
                <a:gd name="T11" fmla="*/ 0 h 59"/>
                <a:gd name="T12" fmla="*/ 0 w 71"/>
                <a:gd name="T13" fmla="*/ 2147483647 h 59"/>
                <a:gd name="T14" fmla="*/ 2147483647 w 71"/>
                <a:gd name="T15" fmla="*/ 2147483647 h 59"/>
                <a:gd name="T16" fmla="*/ 2147483647 w 71"/>
                <a:gd name="T17" fmla="*/ 2147483647 h 59"/>
                <a:gd name="T18" fmla="*/ 2147483647 w 71"/>
                <a:gd name="T19" fmla="*/ 2147483647 h 59"/>
                <a:gd name="T20" fmla="*/ 2147483647 w 71"/>
                <a:gd name="T21" fmla="*/ 2147483647 h 59"/>
                <a:gd name="T22" fmla="*/ 2147483647 w 71"/>
                <a:gd name="T23" fmla="*/ 2147483647 h 59"/>
                <a:gd name="T24" fmla="*/ 2147483647 w 71"/>
                <a:gd name="T25" fmla="*/ 2147483647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1"/>
                <a:gd name="T40" fmla="*/ 0 h 59"/>
                <a:gd name="T41" fmla="*/ 71 w 71"/>
                <a:gd name="T42" fmla="*/ 59 h 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1" h="59">
                  <a:moveTo>
                    <a:pt x="69" y="52"/>
                  </a:moveTo>
                  <a:lnTo>
                    <a:pt x="71" y="48"/>
                  </a:lnTo>
                  <a:lnTo>
                    <a:pt x="58" y="44"/>
                  </a:lnTo>
                  <a:lnTo>
                    <a:pt x="50" y="21"/>
                  </a:lnTo>
                  <a:lnTo>
                    <a:pt x="29" y="15"/>
                  </a:lnTo>
                  <a:lnTo>
                    <a:pt x="15" y="0"/>
                  </a:lnTo>
                  <a:lnTo>
                    <a:pt x="0" y="10"/>
                  </a:lnTo>
                  <a:lnTo>
                    <a:pt x="8" y="10"/>
                  </a:lnTo>
                  <a:lnTo>
                    <a:pt x="26" y="30"/>
                  </a:lnTo>
                  <a:lnTo>
                    <a:pt x="50" y="43"/>
                  </a:lnTo>
                  <a:lnTo>
                    <a:pt x="59" y="58"/>
                  </a:lnTo>
                  <a:lnTo>
                    <a:pt x="69" y="59"/>
                  </a:lnTo>
                  <a:lnTo>
                    <a:pt x="69" y="5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2" name="Freeform 1737"/>
            <p:cNvSpPr>
              <a:spLocks/>
            </p:cNvSpPr>
            <p:nvPr/>
          </p:nvSpPr>
          <p:spPr bwMode="auto">
            <a:xfrm>
              <a:off x="4889887" y="3494112"/>
              <a:ext cx="66753" cy="42479"/>
            </a:xfrm>
            <a:custGeom>
              <a:avLst/>
              <a:gdLst>
                <a:gd name="T0" fmla="*/ 2147483647 w 134"/>
                <a:gd name="T1" fmla="*/ 0 h 87"/>
                <a:gd name="T2" fmla="*/ 2147483647 w 134"/>
                <a:gd name="T3" fmla="*/ 2147483647 h 87"/>
                <a:gd name="T4" fmla="*/ 2147483647 w 134"/>
                <a:gd name="T5" fmla="*/ 2147483647 h 87"/>
                <a:gd name="T6" fmla="*/ 2147483647 w 134"/>
                <a:gd name="T7" fmla="*/ 2147483647 h 87"/>
                <a:gd name="T8" fmla="*/ 2147483647 w 134"/>
                <a:gd name="T9" fmla="*/ 2147483647 h 87"/>
                <a:gd name="T10" fmla="*/ 2147483647 w 134"/>
                <a:gd name="T11" fmla="*/ 2147483647 h 87"/>
                <a:gd name="T12" fmla="*/ 2147483647 w 134"/>
                <a:gd name="T13" fmla="*/ 2147483647 h 87"/>
                <a:gd name="T14" fmla="*/ 0 w 134"/>
                <a:gd name="T15" fmla="*/ 2147483647 h 87"/>
                <a:gd name="T16" fmla="*/ 2147483647 w 134"/>
                <a:gd name="T17" fmla="*/ 2147483647 h 87"/>
                <a:gd name="T18" fmla="*/ 2147483647 w 134"/>
                <a:gd name="T19" fmla="*/ 2147483647 h 87"/>
                <a:gd name="T20" fmla="*/ 2147483647 w 134"/>
                <a:gd name="T21" fmla="*/ 2147483647 h 87"/>
                <a:gd name="T22" fmla="*/ 2147483647 w 134"/>
                <a:gd name="T23" fmla="*/ 2147483647 h 87"/>
                <a:gd name="T24" fmla="*/ 2147483647 w 134"/>
                <a:gd name="T25" fmla="*/ 0 h 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
                <a:gd name="T40" fmla="*/ 0 h 87"/>
                <a:gd name="T41" fmla="*/ 134 w 134"/>
                <a:gd name="T42" fmla="*/ 87 h 8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 h="87">
                  <a:moveTo>
                    <a:pt x="134" y="0"/>
                  </a:moveTo>
                  <a:lnTo>
                    <a:pt x="112" y="48"/>
                  </a:lnTo>
                  <a:lnTo>
                    <a:pt x="119" y="68"/>
                  </a:lnTo>
                  <a:lnTo>
                    <a:pt x="114" y="87"/>
                  </a:lnTo>
                  <a:lnTo>
                    <a:pt x="92" y="85"/>
                  </a:lnTo>
                  <a:lnTo>
                    <a:pt x="77" y="69"/>
                  </a:lnTo>
                  <a:lnTo>
                    <a:pt x="6" y="38"/>
                  </a:lnTo>
                  <a:lnTo>
                    <a:pt x="0" y="22"/>
                  </a:lnTo>
                  <a:lnTo>
                    <a:pt x="8" y="8"/>
                  </a:lnTo>
                  <a:lnTo>
                    <a:pt x="15" y="13"/>
                  </a:lnTo>
                  <a:lnTo>
                    <a:pt x="32" y="5"/>
                  </a:lnTo>
                  <a:lnTo>
                    <a:pt x="52" y="18"/>
                  </a:lnTo>
                  <a:lnTo>
                    <a:pt x="134"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3" name="Freeform 1740"/>
            <p:cNvSpPr>
              <a:spLocks/>
            </p:cNvSpPr>
            <p:nvPr/>
          </p:nvSpPr>
          <p:spPr bwMode="auto">
            <a:xfrm>
              <a:off x="4650183" y="3472872"/>
              <a:ext cx="9103" cy="4551"/>
            </a:xfrm>
            <a:custGeom>
              <a:avLst/>
              <a:gdLst>
                <a:gd name="T0" fmla="*/ 2147483647 w 14"/>
                <a:gd name="T1" fmla="*/ 0 h 10"/>
                <a:gd name="T2" fmla="*/ 2147483647 w 14"/>
                <a:gd name="T3" fmla="*/ 2147483647 h 10"/>
                <a:gd name="T4" fmla="*/ 2147483647 w 14"/>
                <a:gd name="T5" fmla="*/ 2147483647 h 10"/>
                <a:gd name="T6" fmla="*/ 0 w 14"/>
                <a:gd name="T7" fmla="*/ 2147483647 h 10"/>
                <a:gd name="T8" fmla="*/ 2147483647 w 14"/>
                <a:gd name="T9" fmla="*/ 0 h 10"/>
                <a:gd name="T10" fmla="*/ 0 60000 65536"/>
                <a:gd name="T11" fmla="*/ 0 60000 65536"/>
                <a:gd name="T12" fmla="*/ 0 60000 65536"/>
                <a:gd name="T13" fmla="*/ 0 60000 65536"/>
                <a:gd name="T14" fmla="*/ 0 60000 65536"/>
                <a:gd name="T15" fmla="*/ 0 w 14"/>
                <a:gd name="T16" fmla="*/ 0 h 10"/>
                <a:gd name="T17" fmla="*/ 14 w 14"/>
                <a:gd name="T18" fmla="*/ 10 h 10"/>
              </a:gdLst>
              <a:ahLst/>
              <a:cxnLst>
                <a:cxn ang="T10">
                  <a:pos x="T0" y="T1"/>
                </a:cxn>
                <a:cxn ang="T11">
                  <a:pos x="T2" y="T3"/>
                </a:cxn>
                <a:cxn ang="T12">
                  <a:pos x="T4" y="T5"/>
                </a:cxn>
                <a:cxn ang="T13">
                  <a:pos x="T6" y="T7"/>
                </a:cxn>
                <a:cxn ang="T14">
                  <a:pos x="T8" y="T9"/>
                </a:cxn>
              </a:cxnLst>
              <a:rect l="T15" t="T16" r="T17" b="T18"/>
              <a:pathLst>
                <a:path w="14" h="10">
                  <a:moveTo>
                    <a:pt x="10" y="0"/>
                  </a:moveTo>
                  <a:lnTo>
                    <a:pt x="14" y="5"/>
                  </a:lnTo>
                  <a:lnTo>
                    <a:pt x="9" y="10"/>
                  </a:lnTo>
                  <a:lnTo>
                    <a:pt x="0" y="9"/>
                  </a:lnTo>
                  <a:lnTo>
                    <a:pt x="1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4" name="Freeform 1778"/>
            <p:cNvSpPr>
              <a:spLocks/>
            </p:cNvSpPr>
            <p:nvPr/>
          </p:nvSpPr>
          <p:spPr bwMode="auto">
            <a:xfrm>
              <a:off x="4313383" y="3739883"/>
              <a:ext cx="15172" cy="13654"/>
            </a:xfrm>
            <a:custGeom>
              <a:avLst/>
              <a:gdLst>
                <a:gd name="T0" fmla="*/ 2147483647 w 23"/>
                <a:gd name="T1" fmla="*/ 2147483647 h 31"/>
                <a:gd name="T2" fmla="*/ 2147483647 w 23"/>
                <a:gd name="T3" fmla="*/ 0 h 31"/>
                <a:gd name="T4" fmla="*/ 2147483647 w 23"/>
                <a:gd name="T5" fmla="*/ 2147483647 h 31"/>
                <a:gd name="T6" fmla="*/ 0 w 23"/>
                <a:gd name="T7" fmla="*/ 2147483647 h 31"/>
                <a:gd name="T8" fmla="*/ 2147483647 w 23"/>
                <a:gd name="T9" fmla="*/ 2147483647 h 31"/>
                <a:gd name="T10" fmla="*/ 2147483647 w 23"/>
                <a:gd name="T11" fmla="*/ 2147483647 h 31"/>
                <a:gd name="T12" fmla="*/ 0 60000 65536"/>
                <a:gd name="T13" fmla="*/ 0 60000 65536"/>
                <a:gd name="T14" fmla="*/ 0 60000 65536"/>
                <a:gd name="T15" fmla="*/ 0 60000 65536"/>
                <a:gd name="T16" fmla="*/ 0 60000 65536"/>
                <a:gd name="T17" fmla="*/ 0 60000 65536"/>
                <a:gd name="T18" fmla="*/ 0 w 23"/>
                <a:gd name="T19" fmla="*/ 0 h 31"/>
                <a:gd name="T20" fmla="*/ 23 w 2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3" h="31">
                  <a:moveTo>
                    <a:pt x="23" y="1"/>
                  </a:moveTo>
                  <a:lnTo>
                    <a:pt x="18" y="0"/>
                  </a:lnTo>
                  <a:lnTo>
                    <a:pt x="6" y="27"/>
                  </a:lnTo>
                  <a:lnTo>
                    <a:pt x="0" y="31"/>
                  </a:lnTo>
                  <a:lnTo>
                    <a:pt x="20" y="20"/>
                  </a:lnTo>
                  <a:lnTo>
                    <a:pt x="23" y="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5" name="Freeform 1779"/>
            <p:cNvSpPr>
              <a:spLocks/>
            </p:cNvSpPr>
            <p:nvPr/>
          </p:nvSpPr>
          <p:spPr bwMode="auto">
            <a:xfrm>
              <a:off x="4328555" y="3727747"/>
              <a:ext cx="7585" cy="7586"/>
            </a:xfrm>
            <a:custGeom>
              <a:avLst/>
              <a:gdLst>
                <a:gd name="T0" fmla="*/ 2147483647 w 17"/>
                <a:gd name="T1" fmla="*/ 0 h 15"/>
                <a:gd name="T2" fmla="*/ 2147483647 w 17"/>
                <a:gd name="T3" fmla="*/ 2147483647 h 15"/>
                <a:gd name="T4" fmla="*/ 0 w 17"/>
                <a:gd name="T5" fmla="*/ 2147483647 h 15"/>
                <a:gd name="T6" fmla="*/ 2147483647 w 17"/>
                <a:gd name="T7" fmla="*/ 2147483647 h 15"/>
                <a:gd name="T8" fmla="*/ 2147483647 w 17"/>
                <a:gd name="T9" fmla="*/ 0 h 15"/>
                <a:gd name="T10" fmla="*/ 0 60000 65536"/>
                <a:gd name="T11" fmla="*/ 0 60000 65536"/>
                <a:gd name="T12" fmla="*/ 0 60000 65536"/>
                <a:gd name="T13" fmla="*/ 0 60000 65536"/>
                <a:gd name="T14" fmla="*/ 0 60000 65536"/>
                <a:gd name="T15" fmla="*/ 0 w 17"/>
                <a:gd name="T16" fmla="*/ 0 h 15"/>
                <a:gd name="T17" fmla="*/ 17 w 17"/>
                <a:gd name="T18" fmla="*/ 15 h 15"/>
              </a:gdLst>
              <a:ahLst/>
              <a:cxnLst>
                <a:cxn ang="T10">
                  <a:pos x="T0" y="T1"/>
                </a:cxn>
                <a:cxn ang="T11">
                  <a:pos x="T2" y="T3"/>
                </a:cxn>
                <a:cxn ang="T12">
                  <a:pos x="T4" y="T5"/>
                </a:cxn>
                <a:cxn ang="T13">
                  <a:pos x="T6" y="T7"/>
                </a:cxn>
                <a:cxn ang="T14">
                  <a:pos x="T8" y="T9"/>
                </a:cxn>
              </a:cxnLst>
              <a:rect l="T15" t="T16" r="T17" b="T18"/>
              <a:pathLst>
                <a:path w="17" h="15">
                  <a:moveTo>
                    <a:pt x="17" y="0"/>
                  </a:moveTo>
                  <a:lnTo>
                    <a:pt x="4" y="7"/>
                  </a:lnTo>
                  <a:lnTo>
                    <a:pt x="0" y="15"/>
                  </a:lnTo>
                  <a:lnTo>
                    <a:pt x="12" y="11"/>
                  </a:lnTo>
                  <a:lnTo>
                    <a:pt x="17"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6" name="Freeform 1780"/>
            <p:cNvSpPr>
              <a:spLocks/>
            </p:cNvSpPr>
            <p:nvPr/>
          </p:nvSpPr>
          <p:spPr bwMode="auto">
            <a:xfrm>
              <a:off x="4847409" y="3609412"/>
              <a:ext cx="6069" cy="4551"/>
            </a:xfrm>
            <a:custGeom>
              <a:avLst/>
              <a:gdLst>
                <a:gd name="T0" fmla="*/ 2147483647 w 9"/>
                <a:gd name="T1" fmla="*/ 0 h 9"/>
                <a:gd name="T2" fmla="*/ 2147483647 w 9"/>
                <a:gd name="T3" fmla="*/ 2147483647 h 9"/>
                <a:gd name="T4" fmla="*/ 0 w 9"/>
                <a:gd name="T5" fmla="*/ 2147483647 h 9"/>
                <a:gd name="T6" fmla="*/ 0 w 9"/>
                <a:gd name="T7" fmla="*/ 2147483647 h 9"/>
                <a:gd name="T8" fmla="*/ 2147483647 w 9"/>
                <a:gd name="T9" fmla="*/ 0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7" y="0"/>
                  </a:moveTo>
                  <a:lnTo>
                    <a:pt x="9" y="9"/>
                  </a:lnTo>
                  <a:lnTo>
                    <a:pt x="0" y="9"/>
                  </a:lnTo>
                  <a:lnTo>
                    <a:pt x="0" y="2"/>
                  </a:lnTo>
                  <a:lnTo>
                    <a:pt x="7"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7" name="Freeform 1781"/>
            <p:cNvSpPr>
              <a:spLocks/>
            </p:cNvSpPr>
            <p:nvPr/>
          </p:nvSpPr>
          <p:spPr bwMode="auto">
            <a:xfrm>
              <a:off x="5475493" y="4029653"/>
              <a:ext cx="3034" cy="3034"/>
            </a:xfrm>
            <a:custGeom>
              <a:avLst/>
              <a:gdLst>
                <a:gd name="T0" fmla="*/ 2147483647 w 7"/>
                <a:gd name="T1" fmla="*/ 0 h 5"/>
                <a:gd name="T2" fmla="*/ 0 w 7"/>
                <a:gd name="T3" fmla="*/ 2147483647 h 5"/>
                <a:gd name="T4" fmla="*/ 2147483647 w 7"/>
                <a:gd name="T5" fmla="*/ 2147483647 h 5"/>
                <a:gd name="T6" fmla="*/ 2147483647 w 7"/>
                <a:gd name="T7" fmla="*/ 0 h 5"/>
                <a:gd name="T8" fmla="*/ 0 60000 65536"/>
                <a:gd name="T9" fmla="*/ 0 60000 65536"/>
                <a:gd name="T10" fmla="*/ 0 60000 65536"/>
                <a:gd name="T11" fmla="*/ 0 60000 65536"/>
                <a:gd name="T12" fmla="*/ 0 w 7"/>
                <a:gd name="T13" fmla="*/ 0 h 5"/>
                <a:gd name="T14" fmla="*/ 7 w 7"/>
                <a:gd name="T15" fmla="*/ 5 h 5"/>
              </a:gdLst>
              <a:ahLst/>
              <a:cxnLst>
                <a:cxn ang="T8">
                  <a:pos x="T0" y="T1"/>
                </a:cxn>
                <a:cxn ang="T9">
                  <a:pos x="T2" y="T3"/>
                </a:cxn>
                <a:cxn ang="T10">
                  <a:pos x="T4" y="T5"/>
                </a:cxn>
                <a:cxn ang="T11">
                  <a:pos x="T6" y="T7"/>
                </a:cxn>
              </a:cxnLst>
              <a:rect l="T12" t="T13" r="T14" b="T15"/>
              <a:pathLst>
                <a:path w="7" h="5">
                  <a:moveTo>
                    <a:pt x="4" y="0"/>
                  </a:moveTo>
                  <a:lnTo>
                    <a:pt x="0" y="3"/>
                  </a:lnTo>
                  <a:lnTo>
                    <a:pt x="7" y="5"/>
                  </a:lnTo>
                  <a:lnTo>
                    <a:pt x="4"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8" name="Freeform 1782"/>
            <p:cNvSpPr>
              <a:spLocks/>
            </p:cNvSpPr>
            <p:nvPr/>
          </p:nvSpPr>
          <p:spPr bwMode="auto">
            <a:xfrm>
              <a:off x="5475493" y="4034203"/>
              <a:ext cx="12137" cy="7586"/>
            </a:xfrm>
            <a:custGeom>
              <a:avLst/>
              <a:gdLst>
                <a:gd name="T0" fmla="*/ 2147483647 w 22"/>
                <a:gd name="T1" fmla="*/ 2147483647 h 13"/>
                <a:gd name="T2" fmla="*/ 2147483647 w 22"/>
                <a:gd name="T3" fmla="*/ 0 h 13"/>
                <a:gd name="T4" fmla="*/ 0 w 22"/>
                <a:gd name="T5" fmla="*/ 2147483647 h 13"/>
                <a:gd name="T6" fmla="*/ 2147483647 w 22"/>
                <a:gd name="T7" fmla="*/ 2147483647 h 13"/>
                <a:gd name="T8" fmla="*/ 2147483647 w 22"/>
                <a:gd name="T9" fmla="*/ 2147483647 h 13"/>
                <a:gd name="T10" fmla="*/ 2147483647 w 22"/>
                <a:gd name="T11" fmla="*/ 2147483647 h 13"/>
                <a:gd name="T12" fmla="*/ 2147483647 w 22"/>
                <a:gd name="T13" fmla="*/ 2147483647 h 13"/>
                <a:gd name="T14" fmla="*/ 2147483647 w 22"/>
                <a:gd name="T15" fmla="*/ 2147483647 h 13"/>
                <a:gd name="T16" fmla="*/ 2147483647 w 22"/>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13"/>
                <a:gd name="T29" fmla="*/ 22 w 22"/>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13">
                  <a:moveTo>
                    <a:pt x="14" y="7"/>
                  </a:moveTo>
                  <a:lnTo>
                    <a:pt x="7" y="0"/>
                  </a:lnTo>
                  <a:lnTo>
                    <a:pt x="0" y="3"/>
                  </a:lnTo>
                  <a:lnTo>
                    <a:pt x="5" y="5"/>
                  </a:lnTo>
                  <a:lnTo>
                    <a:pt x="6" y="9"/>
                  </a:lnTo>
                  <a:lnTo>
                    <a:pt x="2" y="9"/>
                  </a:lnTo>
                  <a:lnTo>
                    <a:pt x="5" y="11"/>
                  </a:lnTo>
                  <a:lnTo>
                    <a:pt x="22" y="13"/>
                  </a:lnTo>
                  <a:lnTo>
                    <a:pt x="14" y="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9" name="Freeform 1783"/>
            <p:cNvSpPr>
              <a:spLocks/>
            </p:cNvSpPr>
            <p:nvPr/>
          </p:nvSpPr>
          <p:spPr bwMode="auto">
            <a:xfrm>
              <a:off x="5548314" y="4616775"/>
              <a:ext cx="3034" cy="13654"/>
            </a:xfrm>
            <a:custGeom>
              <a:avLst/>
              <a:gdLst>
                <a:gd name="T0" fmla="*/ 2147483647 w 9"/>
                <a:gd name="T1" fmla="*/ 0 h 25"/>
                <a:gd name="T2" fmla="*/ 2147483647 w 9"/>
                <a:gd name="T3" fmla="*/ 2147483647 h 25"/>
                <a:gd name="T4" fmla="*/ 0 w 9"/>
                <a:gd name="T5" fmla="*/ 2147483647 h 25"/>
                <a:gd name="T6" fmla="*/ 0 w 9"/>
                <a:gd name="T7" fmla="*/ 2147483647 h 25"/>
                <a:gd name="T8" fmla="*/ 2147483647 w 9"/>
                <a:gd name="T9" fmla="*/ 0 h 25"/>
                <a:gd name="T10" fmla="*/ 0 60000 65536"/>
                <a:gd name="T11" fmla="*/ 0 60000 65536"/>
                <a:gd name="T12" fmla="*/ 0 60000 65536"/>
                <a:gd name="T13" fmla="*/ 0 60000 65536"/>
                <a:gd name="T14" fmla="*/ 0 60000 65536"/>
                <a:gd name="T15" fmla="*/ 0 w 9"/>
                <a:gd name="T16" fmla="*/ 0 h 25"/>
                <a:gd name="T17" fmla="*/ 9 w 9"/>
                <a:gd name="T18" fmla="*/ 25 h 25"/>
              </a:gdLst>
              <a:ahLst/>
              <a:cxnLst>
                <a:cxn ang="T10">
                  <a:pos x="T0" y="T1"/>
                </a:cxn>
                <a:cxn ang="T11">
                  <a:pos x="T2" y="T3"/>
                </a:cxn>
                <a:cxn ang="T12">
                  <a:pos x="T4" y="T5"/>
                </a:cxn>
                <a:cxn ang="T13">
                  <a:pos x="T6" y="T7"/>
                </a:cxn>
                <a:cxn ang="T14">
                  <a:pos x="T8" y="T9"/>
                </a:cxn>
              </a:cxnLst>
              <a:rect l="T15" t="T16" r="T17" b="T18"/>
              <a:pathLst>
                <a:path w="9" h="25">
                  <a:moveTo>
                    <a:pt x="6" y="0"/>
                  </a:moveTo>
                  <a:lnTo>
                    <a:pt x="9" y="25"/>
                  </a:lnTo>
                  <a:lnTo>
                    <a:pt x="0" y="15"/>
                  </a:lnTo>
                  <a:lnTo>
                    <a:pt x="0" y="3"/>
                  </a:lnTo>
                  <a:lnTo>
                    <a:pt x="6"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0" name="Freeform 1784"/>
            <p:cNvSpPr>
              <a:spLocks/>
            </p:cNvSpPr>
            <p:nvPr/>
          </p:nvSpPr>
          <p:spPr bwMode="auto">
            <a:xfrm>
              <a:off x="5557417" y="4638014"/>
              <a:ext cx="6069" cy="3034"/>
            </a:xfrm>
            <a:custGeom>
              <a:avLst/>
              <a:gdLst>
                <a:gd name="T0" fmla="*/ 2147483647 w 11"/>
                <a:gd name="T1" fmla="*/ 2147483647 h 5"/>
                <a:gd name="T2" fmla="*/ 0 w 11"/>
                <a:gd name="T3" fmla="*/ 0 h 5"/>
                <a:gd name="T4" fmla="*/ 2147483647 w 11"/>
                <a:gd name="T5" fmla="*/ 2147483647 h 5"/>
                <a:gd name="T6" fmla="*/ 0 60000 65536"/>
                <a:gd name="T7" fmla="*/ 0 60000 65536"/>
                <a:gd name="T8" fmla="*/ 0 60000 65536"/>
                <a:gd name="T9" fmla="*/ 0 w 11"/>
                <a:gd name="T10" fmla="*/ 0 h 5"/>
                <a:gd name="T11" fmla="*/ 11 w 11"/>
                <a:gd name="T12" fmla="*/ 5 h 5"/>
              </a:gdLst>
              <a:ahLst/>
              <a:cxnLst>
                <a:cxn ang="T6">
                  <a:pos x="T0" y="T1"/>
                </a:cxn>
                <a:cxn ang="T7">
                  <a:pos x="T2" y="T3"/>
                </a:cxn>
                <a:cxn ang="T8">
                  <a:pos x="T4" y="T5"/>
                </a:cxn>
              </a:cxnLst>
              <a:rect l="T9" t="T10" r="T11" b="T12"/>
              <a:pathLst>
                <a:path w="11" h="5">
                  <a:moveTo>
                    <a:pt x="11" y="5"/>
                  </a:moveTo>
                  <a:lnTo>
                    <a:pt x="0" y="0"/>
                  </a:lnTo>
                  <a:lnTo>
                    <a:pt x="11" y="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1" name="Freeform 1787"/>
            <p:cNvSpPr>
              <a:spLocks/>
            </p:cNvSpPr>
            <p:nvPr/>
          </p:nvSpPr>
          <p:spPr bwMode="auto">
            <a:xfrm>
              <a:off x="5475493" y="4480235"/>
              <a:ext cx="1516" cy="10620"/>
            </a:xfrm>
            <a:custGeom>
              <a:avLst/>
              <a:gdLst>
                <a:gd name="T0" fmla="*/ 2147483647 w 6"/>
                <a:gd name="T1" fmla="*/ 2147483647 h 22"/>
                <a:gd name="T2" fmla="*/ 2147483647 w 6"/>
                <a:gd name="T3" fmla="*/ 2147483647 h 22"/>
                <a:gd name="T4" fmla="*/ 0 w 6"/>
                <a:gd name="T5" fmla="*/ 2147483647 h 22"/>
                <a:gd name="T6" fmla="*/ 0 w 6"/>
                <a:gd name="T7" fmla="*/ 0 h 22"/>
                <a:gd name="T8" fmla="*/ 2147483647 w 6"/>
                <a:gd name="T9" fmla="*/ 0 h 22"/>
                <a:gd name="T10" fmla="*/ 2147483647 w 6"/>
                <a:gd name="T11" fmla="*/ 2147483647 h 22"/>
                <a:gd name="T12" fmla="*/ 0 60000 65536"/>
                <a:gd name="T13" fmla="*/ 0 60000 65536"/>
                <a:gd name="T14" fmla="*/ 0 60000 65536"/>
                <a:gd name="T15" fmla="*/ 0 60000 65536"/>
                <a:gd name="T16" fmla="*/ 0 60000 65536"/>
                <a:gd name="T17" fmla="*/ 0 60000 65536"/>
                <a:gd name="T18" fmla="*/ 0 w 6"/>
                <a:gd name="T19" fmla="*/ 0 h 22"/>
                <a:gd name="T20" fmla="*/ 6 w 6"/>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6" h="22">
                  <a:moveTo>
                    <a:pt x="6" y="8"/>
                  </a:moveTo>
                  <a:lnTo>
                    <a:pt x="4" y="22"/>
                  </a:lnTo>
                  <a:lnTo>
                    <a:pt x="0" y="19"/>
                  </a:lnTo>
                  <a:lnTo>
                    <a:pt x="0" y="0"/>
                  </a:lnTo>
                  <a:lnTo>
                    <a:pt x="5" y="0"/>
                  </a:lnTo>
                  <a:lnTo>
                    <a:pt x="6" y="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2" name="Freeform 1788"/>
            <p:cNvSpPr>
              <a:spLocks/>
            </p:cNvSpPr>
            <p:nvPr/>
          </p:nvSpPr>
          <p:spPr bwMode="auto">
            <a:xfrm>
              <a:off x="5466390" y="4498440"/>
              <a:ext cx="3034" cy="13654"/>
            </a:xfrm>
            <a:custGeom>
              <a:avLst/>
              <a:gdLst>
                <a:gd name="T0" fmla="*/ 0 w 10"/>
                <a:gd name="T1" fmla="*/ 0 h 29"/>
                <a:gd name="T2" fmla="*/ 2147483647 w 10"/>
                <a:gd name="T3" fmla="*/ 2147483647 h 29"/>
                <a:gd name="T4" fmla="*/ 0 w 10"/>
                <a:gd name="T5" fmla="*/ 2147483647 h 29"/>
                <a:gd name="T6" fmla="*/ 0 w 10"/>
                <a:gd name="T7" fmla="*/ 0 h 29"/>
                <a:gd name="T8" fmla="*/ 0 60000 65536"/>
                <a:gd name="T9" fmla="*/ 0 60000 65536"/>
                <a:gd name="T10" fmla="*/ 0 60000 65536"/>
                <a:gd name="T11" fmla="*/ 0 60000 65536"/>
                <a:gd name="T12" fmla="*/ 0 w 10"/>
                <a:gd name="T13" fmla="*/ 0 h 29"/>
                <a:gd name="T14" fmla="*/ 10 w 10"/>
                <a:gd name="T15" fmla="*/ 29 h 29"/>
              </a:gdLst>
              <a:ahLst/>
              <a:cxnLst>
                <a:cxn ang="T8">
                  <a:pos x="T0" y="T1"/>
                </a:cxn>
                <a:cxn ang="T9">
                  <a:pos x="T2" y="T3"/>
                </a:cxn>
                <a:cxn ang="T10">
                  <a:pos x="T4" y="T5"/>
                </a:cxn>
                <a:cxn ang="T11">
                  <a:pos x="T6" y="T7"/>
                </a:cxn>
              </a:cxnLst>
              <a:rect l="T12" t="T13" r="T14" b="T15"/>
              <a:pathLst>
                <a:path w="10" h="29">
                  <a:moveTo>
                    <a:pt x="0" y="0"/>
                  </a:moveTo>
                  <a:lnTo>
                    <a:pt x="10" y="29"/>
                  </a:lnTo>
                  <a:lnTo>
                    <a:pt x="0" y="22"/>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3" name="Freeform 1790"/>
            <p:cNvSpPr>
              <a:spLocks/>
            </p:cNvSpPr>
            <p:nvPr/>
          </p:nvSpPr>
          <p:spPr bwMode="auto">
            <a:xfrm>
              <a:off x="5545280" y="4636498"/>
              <a:ext cx="154745" cy="301905"/>
            </a:xfrm>
            <a:custGeom>
              <a:avLst/>
              <a:gdLst>
                <a:gd name="T0" fmla="*/ 2147483647 w 307"/>
                <a:gd name="T1" fmla="*/ 2147483647 h 609"/>
                <a:gd name="T2" fmla="*/ 2147483647 w 307"/>
                <a:gd name="T3" fmla="*/ 2147483647 h 609"/>
                <a:gd name="T4" fmla="*/ 2147483647 w 307"/>
                <a:gd name="T5" fmla="*/ 2147483647 h 609"/>
                <a:gd name="T6" fmla="*/ 2147483647 w 307"/>
                <a:gd name="T7" fmla="*/ 2147483647 h 609"/>
                <a:gd name="T8" fmla="*/ 2147483647 w 307"/>
                <a:gd name="T9" fmla="*/ 2147483647 h 609"/>
                <a:gd name="T10" fmla="*/ 2147483647 w 307"/>
                <a:gd name="T11" fmla="*/ 2147483647 h 609"/>
                <a:gd name="T12" fmla="*/ 2147483647 w 307"/>
                <a:gd name="T13" fmla="*/ 2147483647 h 609"/>
                <a:gd name="T14" fmla="*/ 2147483647 w 307"/>
                <a:gd name="T15" fmla="*/ 2147483647 h 609"/>
                <a:gd name="T16" fmla="*/ 2147483647 w 307"/>
                <a:gd name="T17" fmla="*/ 2147483647 h 609"/>
                <a:gd name="T18" fmla="*/ 2147483647 w 307"/>
                <a:gd name="T19" fmla="*/ 2147483647 h 609"/>
                <a:gd name="T20" fmla="*/ 2147483647 w 307"/>
                <a:gd name="T21" fmla="*/ 2147483647 h 609"/>
                <a:gd name="T22" fmla="*/ 2147483647 w 307"/>
                <a:gd name="T23" fmla="*/ 2147483647 h 609"/>
                <a:gd name="T24" fmla="*/ 2147483647 w 307"/>
                <a:gd name="T25" fmla="*/ 2147483647 h 609"/>
                <a:gd name="T26" fmla="*/ 2147483647 w 307"/>
                <a:gd name="T27" fmla="*/ 2147483647 h 609"/>
                <a:gd name="T28" fmla="*/ 2147483647 w 307"/>
                <a:gd name="T29" fmla="*/ 2147483647 h 609"/>
                <a:gd name="T30" fmla="*/ 2147483647 w 307"/>
                <a:gd name="T31" fmla="*/ 2147483647 h 609"/>
                <a:gd name="T32" fmla="*/ 2147483647 w 307"/>
                <a:gd name="T33" fmla="*/ 2147483647 h 609"/>
                <a:gd name="T34" fmla="*/ 2147483647 w 307"/>
                <a:gd name="T35" fmla="*/ 2147483647 h 609"/>
                <a:gd name="T36" fmla="*/ 2147483647 w 307"/>
                <a:gd name="T37" fmla="*/ 0 h 609"/>
                <a:gd name="T38" fmla="*/ 2147483647 w 307"/>
                <a:gd name="T39" fmla="*/ 2147483647 h 609"/>
                <a:gd name="T40" fmla="*/ 2147483647 w 307"/>
                <a:gd name="T41" fmla="*/ 2147483647 h 609"/>
                <a:gd name="T42" fmla="*/ 2147483647 w 307"/>
                <a:gd name="T43" fmla="*/ 2147483647 h 609"/>
                <a:gd name="T44" fmla="*/ 2147483647 w 307"/>
                <a:gd name="T45" fmla="*/ 2147483647 h 609"/>
                <a:gd name="T46" fmla="*/ 2147483647 w 307"/>
                <a:gd name="T47" fmla="*/ 2147483647 h 609"/>
                <a:gd name="T48" fmla="*/ 2147483647 w 307"/>
                <a:gd name="T49" fmla="*/ 2147483647 h 609"/>
                <a:gd name="T50" fmla="*/ 2147483647 w 307"/>
                <a:gd name="T51" fmla="*/ 2147483647 h 609"/>
                <a:gd name="T52" fmla="*/ 2147483647 w 307"/>
                <a:gd name="T53" fmla="*/ 2147483647 h 609"/>
                <a:gd name="T54" fmla="*/ 2147483647 w 307"/>
                <a:gd name="T55" fmla="*/ 2147483647 h 609"/>
                <a:gd name="T56" fmla="*/ 2147483647 w 307"/>
                <a:gd name="T57" fmla="*/ 2147483647 h 609"/>
                <a:gd name="T58" fmla="*/ 2147483647 w 307"/>
                <a:gd name="T59" fmla="*/ 2147483647 h 609"/>
                <a:gd name="T60" fmla="*/ 0 w 307"/>
                <a:gd name="T61" fmla="*/ 2147483647 h 609"/>
                <a:gd name="T62" fmla="*/ 2147483647 w 307"/>
                <a:gd name="T63" fmla="*/ 2147483647 h 609"/>
                <a:gd name="T64" fmla="*/ 2147483647 w 307"/>
                <a:gd name="T65" fmla="*/ 2147483647 h 609"/>
                <a:gd name="T66" fmla="*/ 2147483647 w 307"/>
                <a:gd name="T67" fmla="*/ 2147483647 h 609"/>
                <a:gd name="T68" fmla="*/ 2147483647 w 307"/>
                <a:gd name="T69" fmla="*/ 2147483647 h 609"/>
                <a:gd name="T70" fmla="*/ 2147483647 w 307"/>
                <a:gd name="T71" fmla="*/ 2147483647 h 6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7"/>
                <a:gd name="T109" fmla="*/ 0 h 609"/>
                <a:gd name="T110" fmla="*/ 307 w 307"/>
                <a:gd name="T111" fmla="*/ 609 h 6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7" h="609">
                  <a:moveTo>
                    <a:pt x="50" y="180"/>
                  </a:moveTo>
                  <a:lnTo>
                    <a:pt x="54" y="176"/>
                  </a:lnTo>
                  <a:lnTo>
                    <a:pt x="72" y="177"/>
                  </a:lnTo>
                  <a:lnTo>
                    <a:pt x="84" y="168"/>
                  </a:lnTo>
                  <a:lnTo>
                    <a:pt x="89" y="174"/>
                  </a:lnTo>
                  <a:lnTo>
                    <a:pt x="93" y="169"/>
                  </a:lnTo>
                  <a:lnTo>
                    <a:pt x="98" y="171"/>
                  </a:lnTo>
                  <a:lnTo>
                    <a:pt x="103" y="159"/>
                  </a:lnTo>
                  <a:lnTo>
                    <a:pt x="114" y="160"/>
                  </a:lnTo>
                  <a:lnTo>
                    <a:pt x="119" y="156"/>
                  </a:lnTo>
                  <a:lnTo>
                    <a:pt x="133" y="171"/>
                  </a:lnTo>
                  <a:lnTo>
                    <a:pt x="145" y="172"/>
                  </a:lnTo>
                  <a:lnTo>
                    <a:pt x="134" y="157"/>
                  </a:lnTo>
                  <a:lnTo>
                    <a:pt x="135" y="149"/>
                  </a:lnTo>
                  <a:lnTo>
                    <a:pt x="155" y="135"/>
                  </a:lnTo>
                  <a:lnTo>
                    <a:pt x="160" y="137"/>
                  </a:lnTo>
                  <a:lnTo>
                    <a:pt x="161" y="148"/>
                  </a:lnTo>
                  <a:lnTo>
                    <a:pt x="172" y="145"/>
                  </a:lnTo>
                  <a:lnTo>
                    <a:pt x="164" y="131"/>
                  </a:lnTo>
                  <a:lnTo>
                    <a:pt x="174" y="116"/>
                  </a:lnTo>
                  <a:lnTo>
                    <a:pt x="180" y="110"/>
                  </a:lnTo>
                  <a:lnTo>
                    <a:pt x="180" y="125"/>
                  </a:lnTo>
                  <a:lnTo>
                    <a:pt x="192" y="110"/>
                  </a:lnTo>
                  <a:lnTo>
                    <a:pt x="204" y="109"/>
                  </a:lnTo>
                  <a:lnTo>
                    <a:pt x="190" y="98"/>
                  </a:lnTo>
                  <a:lnTo>
                    <a:pt x="199" y="84"/>
                  </a:lnTo>
                  <a:lnTo>
                    <a:pt x="204" y="88"/>
                  </a:lnTo>
                  <a:lnTo>
                    <a:pt x="199" y="64"/>
                  </a:lnTo>
                  <a:lnTo>
                    <a:pt x="201" y="60"/>
                  </a:lnTo>
                  <a:lnTo>
                    <a:pt x="210" y="63"/>
                  </a:lnTo>
                  <a:lnTo>
                    <a:pt x="213" y="72"/>
                  </a:lnTo>
                  <a:lnTo>
                    <a:pt x="225" y="49"/>
                  </a:lnTo>
                  <a:lnTo>
                    <a:pt x="230" y="53"/>
                  </a:lnTo>
                  <a:lnTo>
                    <a:pt x="237" y="48"/>
                  </a:lnTo>
                  <a:lnTo>
                    <a:pt x="242" y="18"/>
                  </a:lnTo>
                  <a:lnTo>
                    <a:pt x="237" y="11"/>
                  </a:lnTo>
                  <a:lnTo>
                    <a:pt x="241" y="13"/>
                  </a:lnTo>
                  <a:lnTo>
                    <a:pt x="254" y="0"/>
                  </a:lnTo>
                  <a:lnTo>
                    <a:pt x="284" y="37"/>
                  </a:lnTo>
                  <a:lnTo>
                    <a:pt x="307" y="142"/>
                  </a:lnTo>
                  <a:lnTo>
                    <a:pt x="302" y="163"/>
                  </a:lnTo>
                  <a:lnTo>
                    <a:pt x="296" y="164"/>
                  </a:lnTo>
                  <a:lnTo>
                    <a:pt x="288" y="143"/>
                  </a:lnTo>
                  <a:lnTo>
                    <a:pt x="281" y="143"/>
                  </a:lnTo>
                  <a:lnTo>
                    <a:pt x="278" y="174"/>
                  </a:lnTo>
                  <a:lnTo>
                    <a:pt x="283" y="197"/>
                  </a:lnTo>
                  <a:lnTo>
                    <a:pt x="269" y="222"/>
                  </a:lnTo>
                  <a:lnTo>
                    <a:pt x="259" y="288"/>
                  </a:lnTo>
                  <a:lnTo>
                    <a:pt x="227" y="383"/>
                  </a:lnTo>
                  <a:lnTo>
                    <a:pt x="186" y="537"/>
                  </a:lnTo>
                  <a:lnTo>
                    <a:pt x="175" y="560"/>
                  </a:lnTo>
                  <a:lnTo>
                    <a:pt x="166" y="576"/>
                  </a:lnTo>
                  <a:lnTo>
                    <a:pt x="151" y="588"/>
                  </a:lnTo>
                  <a:lnTo>
                    <a:pt x="118" y="592"/>
                  </a:lnTo>
                  <a:lnTo>
                    <a:pt x="83" y="609"/>
                  </a:lnTo>
                  <a:lnTo>
                    <a:pt x="37" y="576"/>
                  </a:lnTo>
                  <a:lnTo>
                    <a:pt x="26" y="560"/>
                  </a:lnTo>
                  <a:lnTo>
                    <a:pt x="19" y="532"/>
                  </a:lnTo>
                  <a:lnTo>
                    <a:pt x="22" y="512"/>
                  </a:lnTo>
                  <a:lnTo>
                    <a:pt x="14" y="489"/>
                  </a:lnTo>
                  <a:lnTo>
                    <a:pt x="1" y="471"/>
                  </a:lnTo>
                  <a:lnTo>
                    <a:pt x="0" y="435"/>
                  </a:lnTo>
                  <a:lnTo>
                    <a:pt x="12" y="413"/>
                  </a:lnTo>
                  <a:lnTo>
                    <a:pt x="18" y="408"/>
                  </a:lnTo>
                  <a:lnTo>
                    <a:pt x="23" y="405"/>
                  </a:lnTo>
                  <a:lnTo>
                    <a:pt x="30" y="384"/>
                  </a:lnTo>
                  <a:lnTo>
                    <a:pt x="54" y="341"/>
                  </a:lnTo>
                  <a:lnTo>
                    <a:pt x="56" y="329"/>
                  </a:lnTo>
                  <a:lnTo>
                    <a:pt x="43" y="295"/>
                  </a:lnTo>
                  <a:lnTo>
                    <a:pt x="37" y="250"/>
                  </a:lnTo>
                  <a:lnTo>
                    <a:pt x="29" y="238"/>
                  </a:lnTo>
                  <a:lnTo>
                    <a:pt x="51" y="194"/>
                  </a:lnTo>
                  <a:lnTo>
                    <a:pt x="50" y="18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4" name="Freeform 1791"/>
            <p:cNvSpPr>
              <a:spLocks/>
            </p:cNvSpPr>
            <p:nvPr/>
          </p:nvSpPr>
          <p:spPr bwMode="auto">
            <a:xfrm>
              <a:off x="4804929" y="4293630"/>
              <a:ext cx="9103" cy="12137"/>
            </a:xfrm>
            <a:custGeom>
              <a:avLst/>
              <a:gdLst>
                <a:gd name="T0" fmla="*/ 2147483647 w 20"/>
                <a:gd name="T1" fmla="*/ 2147483647 h 23"/>
                <a:gd name="T2" fmla="*/ 2147483647 w 20"/>
                <a:gd name="T3" fmla="*/ 2147483647 h 23"/>
                <a:gd name="T4" fmla="*/ 0 w 20"/>
                <a:gd name="T5" fmla="*/ 2147483647 h 23"/>
                <a:gd name="T6" fmla="*/ 2147483647 w 20"/>
                <a:gd name="T7" fmla="*/ 0 h 23"/>
                <a:gd name="T8" fmla="*/ 2147483647 w 20"/>
                <a:gd name="T9" fmla="*/ 2147483647 h 23"/>
                <a:gd name="T10" fmla="*/ 0 60000 65536"/>
                <a:gd name="T11" fmla="*/ 0 60000 65536"/>
                <a:gd name="T12" fmla="*/ 0 60000 65536"/>
                <a:gd name="T13" fmla="*/ 0 60000 65536"/>
                <a:gd name="T14" fmla="*/ 0 60000 65536"/>
                <a:gd name="T15" fmla="*/ 0 w 20"/>
                <a:gd name="T16" fmla="*/ 0 h 23"/>
                <a:gd name="T17" fmla="*/ 20 w 20"/>
                <a:gd name="T18" fmla="*/ 23 h 23"/>
              </a:gdLst>
              <a:ahLst/>
              <a:cxnLst>
                <a:cxn ang="T10">
                  <a:pos x="T0" y="T1"/>
                </a:cxn>
                <a:cxn ang="T11">
                  <a:pos x="T2" y="T3"/>
                </a:cxn>
                <a:cxn ang="T12">
                  <a:pos x="T4" y="T5"/>
                </a:cxn>
                <a:cxn ang="T13">
                  <a:pos x="T6" y="T7"/>
                </a:cxn>
                <a:cxn ang="T14">
                  <a:pos x="T8" y="T9"/>
                </a:cxn>
              </a:cxnLst>
              <a:rect l="T15" t="T16" r="T17" b="T18"/>
              <a:pathLst>
                <a:path w="20" h="23">
                  <a:moveTo>
                    <a:pt x="20" y="6"/>
                  </a:moveTo>
                  <a:lnTo>
                    <a:pt x="14" y="23"/>
                  </a:lnTo>
                  <a:lnTo>
                    <a:pt x="0" y="22"/>
                  </a:lnTo>
                  <a:lnTo>
                    <a:pt x="7" y="0"/>
                  </a:lnTo>
                  <a:lnTo>
                    <a:pt x="20" y="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5" name="Freeform 1792"/>
            <p:cNvSpPr>
              <a:spLocks/>
            </p:cNvSpPr>
            <p:nvPr/>
          </p:nvSpPr>
          <p:spPr bwMode="auto">
            <a:xfrm>
              <a:off x="4777621" y="4339143"/>
              <a:ext cx="3034" cy="3034"/>
            </a:xfrm>
            <a:custGeom>
              <a:avLst/>
              <a:gdLst>
                <a:gd name="T0" fmla="*/ 2147483647 w 4"/>
                <a:gd name="T1" fmla="*/ 0 h 9"/>
                <a:gd name="T2" fmla="*/ 2147483647 w 4"/>
                <a:gd name="T3" fmla="*/ 2147483647 h 9"/>
                <a:gd name="T4" fmla="*/ 0 w 4"/>
                <a:gd name="T5" fmla="*/ 2147483647 h 9"/>
                <a:gd name="T6" fmla="*/ 2147483647 w 4"/>
                <a:gd name="T7" fmla="*/ 0 h 9"/>
                <a:gd name="T8" fmla="*/ 0 60000 65536"/>
                <a:gd name="T9" fmla="*/ 0 60000 65536"/>
                <a:gd name="T10" fmla="*/ 0 60000 65536"/>
                <a:gd name="T11" fmla="*/ 0 60000 65536"/>
                <a:gd name="T12" fmla="*/ 0 w 4"/>
                <a:gd name="T13" fmla="*/ 0 h 9"/>
                <a:gd name="T14" fmla="*/ 4 w 4"/>
                <a:gd name="T15" fmla="*/ 9 h 9"/>
              </a:gdLst>
              <a:ahLst/>
              <a:cxnLst>
                <a:cxn ang="T8">
                  <a:pos x="T0" y="T1"/>
                </a:cxn>
                <a:cxn ang="T9">
                  <a:pos x="T2" y="T3"/>
                </a:cxn>
                <a:cxn ang="T10">
                  <a:pos x="T4" y="T5"/>
                </a:cxn>
                <a:cxn ang="T11">
                  <a:pos x="T6" y="T7"/>
                </a:cxn>
              </a:cxnLst>
              <a:rect l="T12" t="T13" r="T14" b="T15"/>
              <a:pathLst>
                <a:path w="4" h="9">
                  <a:moveTo>
                    <a:pt x="2" y="0"/>
                  </a:moveTo>
                  <a:lnTo>
                    <a:pt x="4" y="4"/>
                  </a:lnTo>
                  <a:lnTo>
                    <a:pt x="0" y="9"/>
                  </a:lnTo>
                  <a:lnTo>
                    <a:pt x="2"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6" name="Freeform 1793"/>
            <p:cNvSpPr>
              <a:spLocks/>
            </p:cNvSpPr>
            <p:nvPr/>
          </p:nvSpPr>
          <p:spPr bwMode="auto">
            <a:xfrm>
              <a:off x="4759416" y="4364934"/>
              <a:ext cx="6069" cy="7586"/>
            </a:xfrm>
            <a:custGeom>
              <a:avLst/>
              <a:gdLst>
                <a:gd name="T0" fmla="*/ 2147483647 w 13"/>
                <a:gd name="T1" fmla="*/ 0 h 15"/>
                <a:gd name="T2" fmla="*/ 2147483647 w 13"/>
                <a:gd name="T3" fmla="*/ 2147483647 h 15"/>
                <a:gd name="T4" fmla="*/ 2147483647 w 13"/>
                <a:gd name="T5" fmla="*/ 2147483647 h 15"/>
                <a:gd name="T6" fmla="*/ 0 w 13"/>
                <a:gd name="T7" fmla="*/ 2147483647 h 15"/>
                <a:gd name="T8" fmla="*/ 2147483647 w 13"/>
                <a:gd name="T9" fmla="*/ 0 h 15"/>
                <a:gd name="T10" fmla="*/ 0 60000 65536"/>
                <a:gd name="T11" fmla="*/ 0 60000 65536"/>
                <a:gd name="T12" fmla="*/ 0 60000 65536"/>
                <a:gd name="T13" fmla="*/ 0 60000 65536"/>
                <a:gd name="T14" fmla="*/ 0 60000 65536"/>
                <a:gd name="T15" fmla="*/ 0 w 13"/>
                <a:gd name="T16" fmla="*/ 0 h 15"/>
                <a:gd name="T17" fmla="*/ 13 w 13"/>
                <a:gd name="T18" fmla="*/ 15 h 15"/>
              </a:gdLst>
              <a:ahLst/>
              <a:cxnLst>
                <a:cxn ang="T10">
                  <a:pos x="T0" y="T1"/>
                </a:cxn>
                <a:cxn ang="T11">
                  <a:pos x="T2" y="T3"/>
                </a:cxn>
                <a:cxn ang="T12">
                  <a:pos x="T4" y="T5"/>
                </a:cxn>
                <a:cxn ang="T13">
                  <a:pos x="T6" y="T7"/>
                </a:cxn>
                <a:cxn ang="T14">
                  <a:pos x="T8" y="T9"/>
                </a:cxn>
              </a:cxnLst>
              <a:rect l="T15" t="T16" r="T17" b="T18"/>
              <a:pathLst>
                <a:path w="13" h="15">
                  <a:moveTo>
                    <a:pt x="7" y="0"/>
                  </a:moveTo>
                  <a:lnTo>
                    <a:pt x="13" y="8"/>
                  </a:lnTo>
                  <a:lnTo>
                    <a:pt x="5" y="15"/>
                  </a:lnTo>
                  <a:lnTo>
                    <a:pt x="0" y="7"/>
                  </a:lnTo>
                  <a:lnTo>
                    <a:pt x="7"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7" name="Freeform 1794"/>
            <p:cNvSpPr>
              <a:spLocks/>
            </p:cNvSpPr>
            <p:nvPr/>
          </p:nvSpPr>
          <p:spPr bwMode="auto">
            <a:xfrm>
              <a:off x="4741210" y="4404379"/>
              <a:ext cx="3034" cy="3034"/>
            </a:xfrm>
            <a:custGeom>
              <a:avLst/>
              <a:gdLst>
                <a:gd name="T0" fmla="*/ 0 w 3"/>
                <a:gd name="T1" fmla="*/ 0 h 5"/>
                <a:gd name="T2" fmla="*/ 2147483647 w 3"/>
                <a:gd name="T3" fmla="*/ 2147483647 h 5"/>
                <a:gd name="T4" fmla="*/ 0 w 3"/>
                <a:gd name="T5" fmla="*/ 0 h 5"/>
                <a:gd name="T6" fmla="*/ 0 60000 65536"/>
                <a:gd name="T7" fmla="*/ 0 60000 65536"/>
                <a:gd name="T8" fmla="*/ 0 60000 65536"/>
                <a:gd name="T9" fmla="*/ 0 w 3"/>
                <a:gd name="T10" fmla="*/ 0 h 5"/>
                <a:gd name="T11" fmla="*/ 3 w 3"/>
                <a:gd name="T12" fmla="*/ 5 h 5"/>
              </a:gdLst>
              <a:ahLst/>
              <a:cxnLst>
                <a:cxn ang="T6">
                  <a:pos x="T0" y="T1"/>
                </a:cxn>
                <a:cxn ang="T7">
                  <a:pos x="T2" y="T3"/>
                </a:cxn>
                <a:cxn ang="T8">
                  <a:pos x="T4" y="T5"/>
                </a:cxn>
              </a:cxnLst>
              <a:rect l="T9" t="T10" r="T11" b="T12"/>
              <a:pathLst>
                <a:path w="3" h="5">
                  <a:moveTo>
                    <a:pt x="0" y="0"/>
                  </a:moveTo>
                  <a:lnTo>
                    <a:pt x="3" y="5"/>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8" name="Freeform 1817"/>
            <p:cNvSpPr>
              <a:spLocks/>
            </p:cNvSpPr>
            <p:nvPr/>
          </p:nvSpPr>
          <p:spPr bwMode="auto">
            <a:xfrm>
              <a:off x="5797121" y="4786692"/>
              <a:ext cx="9103" cy="12137"/>
            </a:xfrm>
            <a:custGeom>
              <a:avLst/>
              <a:gdLst>
                <a:gd name="T0" fmla="*/ 2147483647 w 19"/>
                <a:gd name="T1" fmla="*/ 2147483647 h 24"/>
                <a:gd name="T2" fmla="*/ 2147483647 w 19"/>
                <a:gd name="T3" fmla="*/ 2147483647 h 24"/>
                <a:gd name="T4" fmla="*/ 0 w 19"/>
                <a:gd name="T5" fmla="*/ 2147483647 h 24"/>
                <a:gd name="T6" fmla="*/ 2147483647 w 19"/>
                <a:gd name="T7" fmla="*/ 0 h 24"/>
                <a:gd name="T8" fmla="*/ 2147483647 w 19"/>
                <a:gd name="T9" fmla="*/ 2147483647 h 24"/>
                <a:gd name="T10" fmla="*/ 0 60000 65536"/>
                <a:gd name="T11" fmla="*/ 0 60000 65536"/>
                <a:gd name="T12" fmla="*/ 0 60000 65536"/>
                <a:gd name="T13" fmla="*/ 0 60000 65536"/>
                <a:gd name="T14" fmla="*/ 0 60000 65536"/>
                <a:gd name="T15" fmla="*/ 0 w 19"/>
                <a:gd name="T16" fmla="*/ 0 h 24"/>
                <a:gd name="T17" fmla="*/ 19 w 19"/>
                <a:gd name="T18" fmla="*/ 24 h 24"/>
              </a:gdLst>
              <a:ahLst/>
              <a:cxnLst>
                <a:cxn ang="T10">
                  <a:pos x="T0" y="T1"/>
                </a:cxn>
                <a:cxn ang="T11">
                  <a:pos x="T2" y="T3"/>
                </a:cxn>
                <a:cxn ang="T12">
                  <a:pos x="T4" y="T5"/>
                </a:cxn>
                <a:cxn ang="T13">
                  <a:pos x="T6" y="T7"/>
                </a:cxn>
                <a:cxn ang="T14">
                  <a:pos x="T8" y="T9"/>
                </a:cxn>
              </a:cxnLst>
              <a:rect l="T15" t="T16" r="T17" b="T18"/>
              <a:pathLst>
                <a:path w="19" h="24">
                  <a:moveTo>
                    <a:pt x="19" y="8"/>
                  </a:moveTo>
                  <a:lnTo>
                    <a:pt x="13" y="24"/>
                  </a:lnTo>
                  <a:lnTo>
                    <a:pt x="0" y="22"/>
                  </a:lnTo>
                  <a:lnTo>
                    <a:pt x="7" y="0"/>
                  </a:lnTo>
                  <a:lnTo>
                    <a:pt x="19" y="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9" name="Freeform 1818"/>
            <p:cNvSpPr>
              <a:spLocks/>
            </p:cNvSpPr>
            <p:nvPr/>
          </p:nvSpPr>
          <p:spPr bwMode="auto">
            <a:xfrm>
              <a:off x="5772847" y="4780623"/>
              <a:ext cx="9103" cy="1517"/>
            </a:xfrm>
            <a:custGeom>
              <a:avLst/>
              <a:gdLst>
                <a:gd name="T0" fmla="*/ 2147483647 w 13"/>
                <a:gd name="T1" fmla="*/ 2147483647 h 4"/>
                <a:gd name="T2" fmla="*/ 0 w 13"/>
                <a:gd name="T3" fmla="*/ 2147483647 h 4"/>
                <a:gd name="T4" fmla="*/ 2147483647 w 13"/>
                <a:gd name="T5" fmla="*/ 2147483647 h 4"/>
                <a:gd name="T6" fmla="*/ 2147483647 w 13"/>
                <a:gd name="T7" fmla="*/ 0 h 4"/>
                <a:gd name="T8" fmla="*/ 2147483647 w 13"/>
                <a:gd name="T9" fmla="*/ 2147483647 h 4"/>
                <a:gd name="T10" fmla="*/ 0 60000 65536"/>
                <a:gd name="T11" fmla="*/ 0 60000 65536"/>
                <a:gd name="T12" fmla="*/ 0 60000 65536"/>
                <a:gd name="T13" fmla="*/ 0 60000 65536"/>
                <a:gd name="T14" fmla="*/ 0 60000 65536"/>
                <a:gd name="T15" fmla="*/ 0 w 13"/>
                <a:gd name="T16" fmla="*/ 0 h 4"/>
                <a:gd name="T17" fmla="*/ 13 w 13"/>
                <a:gd name="T18" fmla="*/ 4 h 4"/>
              </a:gdLst>
              <a:ahLst/>
              <a:cxnLst>
                <a:cxn ang="T10">
                  <a:pos x="T0" y="T1"/>
                </a:cxn>
                <a:cxn ang="T11">
                  <a:pos x="T2" y="T3"/>
                </a:cxn>
                <a:cxn ang="T12">
                  <a:pos x="T4" y="T5"/>
                </a:cxn>
                <a:cxn ang="T13">
                  <a:pos x="T6" y="T7"/>
                </a:cxn>
                <a:cxn ang="T14">
                  <a:pos x="T8" y="T9"/>
                </a:cxn>
              </a:cxnLst>
              <a:rect l="T15" t="T16" r="T17" b="T18"/>
              <a:pathLst>
                <a:path w="13" h="4">
                  <a:moveTo>
                    <a:pt x="7" y="1"/>
                  </a:moveTo>
                  <a:lnTo>
                    <a:pt x="0" y="4"/>
                  </a:lnTo>
                  <a:lnTo>
                    <a:pt x="7" y="4"/>
                  </a:lnTo>
                  <a:lnTo>
                    <a:pt x="13" y="0"/>
                  </a:lnTo>
                  <a:lnTo>
                    <a:pt x="7" y="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0" name="Freeform 1824"/>
            <p:cNvSpPr>
              <a:spLocks/>
            </p:cNvSpPr>
            <p:nvPr/>
          </p:nvSpPr>
          <p:spPr bwMode="auto">
            <a:xfrm>
              <a:off x="4504540" y="3536590"/>
              <a:ext cx="9103" cy="16689"/>
            </a:xfrm>
            <a:custGeom>
              <a:avLst/>
              <a:gdLst>
                <a:gd name="T0" fmla="*/ 2147483647 w 23"/>
                <a:gd name="T1" fmla="*/ 2147483647 h 32"/>
                <a:gd name="T2" fmla="*/ 2147483647 w 23"/>
                <a:gd name="T3" fmla="*/ 0 h 32"/>
                <a:gd name="T4" fmla="*/ 0 w 23"/>
                <a:gd name="T5" fmla="*/ 2147483647 h 32"/>
                <a:gd name="T6" fmla="*/ 2147483647 w 23"/>
                <a:gd name="T7" fmla="*/ 2147483647 h 32"/>
                <a:gd name="T8" fmla="*/ 2147483647 w 23"/>
                <a:gd name="T9" fmla="*/ 2147483647 h 32"/>
                <a:gd name="T10" fmla="*/ 0 60000 65536"/>
                <a:gd name="T11" fmla="*/ 0 60000 65536"/>
                <a:gd name="T12" fmla="*/ 0 60000 65536"/>
                <a:gd name="T13" fmla="*/ 0 60000 65536"/>
                <a:gd name="T14" fmla="*/ 0 60000 65536"/>
                <a:gd name="T15" fmla="*/ 0 w 23"/>
                <a:gd name="T16" fmla="*/ 0 h 32"/>
                <a:gd name="T17" fmla="*/ 23 w 23"/>
                <a:gd name="T18" fmla="*/ 32 h 32"/>
              </a:gdLst>
              <a:ahLst/>
              <a:cxnLst>
                <a:cxn ang="T10">
                  <a:pos x="T0" y="T1"/>
                </a:cxn>
                <a:cxn ang="T11">
                  <a:pos x="T2" y="T3"/>
                </a:cxn>
                <a:cxn ang="T12">
                  <a:pos x="T4" y="T5"/>
                </a:cxn>
                <a:cxn ang="T13">
                  <a:pos x="T6" y="T7"/>
                </a:cxn>
                <a:cxn ang="T14">
                  <a:pos x="T8" y="T9"/>
                </a:cxn>
              </a:cxnLst>
              <a:rect l="T15" t="T16" r="T17" b="T18"/>
              <a:pathLst>
                <a:path w="23" h="32">
                  <a:moveTo>
                    <a:pt x="17" y="25"/>
                  </a:moveTo>
                  <a:lnTo>
                    <a:pt x="23" y="0"/>
                  </a:lnTo>
                  <a:lnTo>
                    <a:pt x="0" y="15"/>
                  </a:lnTo>
                  <a:lnTo>
                    <a:pt x="9" y="32"/>
                  </a:lnTo>
                  <a:lnTo>
                    <a:pt x="17" y="2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1" name="Freeform 1825"/>
            <p:cNvSpPr>
              <a:spLocks/>
            </p:cNvSpPr>
            <p:nvPr/>
          </p:nvSpPr>
          <p:spPr bwMode="auto">
            <a:xfrm>
              <a:off x="4920230" y="3551761"/>
              <a:ext cx="9103" cy="9103"/>
            </a:xfrm>
            <a:custGeom>
              <a:avLst/>
              <a:gdLst>
                <a:gd name="T0" fmla="*/ 2147483647 w 18"/>
                <a:gd name="T1" fmla="*/ 2147483647 h 18"/>
                <a:gd name="T2" fmla="*/ 2147483647 w 18"/>
                <a:gd name="T3" fmla="*/ 2147483647 h 18"/>
                <a:gd name="T4" fmla="*/ 2147483647 w 18"/>
                <a:gd name="T5" fmla="*/ 0 h 18"/>
                <a:gd name="T6" fmla="*/ 0 w 18"/>
                <a:gd name="T7" fmla="*/ 2147483647 h 18"/>
                <a:gd name="T8" fmla="*/ 2147483647 w 18"/>
                <a:gd name="T9" fmla="*/ 2147483647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6" y="18"/>
                  </a:moveTo>
                  <a:lnTo>
                    <a:pt x="18" y="12"/>
                  </a:lnTo>
                  <a:lnTo>
                    <a:pt x="10" y="0"/>
                  </a:lnTo>
                  <a:lnTo>
                    <a:pt x="0" y="9"/>
                  </a:lnTo>
                  <a:lnTo>
                    <a:pt x="16" y="1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2" name="Freeform 1378"/>
            <p:cNvSpPr>
              <a:spLocks/>
            </p:cNvSpPr>
            <p:nvPr/>
          </p:nvSpPr>
          <p:spPr bwMode="auto">
            <a:xfrm>
              <a:off x="6705872" y="3934074"/>
              <a:ext cx="168400" cy="329214"/>
            </a:xfrm>
            <a:custGeom>
              <a:avLst/>
              <a:gdLst>
                <a:gd name="T0" fmla="*/ 2147483647 w 338"/>
                <a:gd name="T1" fmla="*/ 2147483647 h 663"/>
                <a:gd name="T2" fmla="*/ 2147483647 w 338"/>
                <a:gd name="T3" fmla="*/ 2147483647 h 663"/>
                <a:gd name="T4" fmla="*/ 2147483647 w 338"/>
                <a:gd name="T5" fmla="*/ 2147483647 h 663"/>
                <a:gd name="T6" fmla="*/ 2147483647 w 338"/>
                <a:gd name="T7" fmla="*/ 2147483647 h 663"/>
                <a:gd name="T8" fmla="*/ 2147483647 w 338"/>
                <a:gd name="T9" fmla="*/ 2147483647 h 663"/>
                <a:gd name="T10" fmla="*/ 2147483647 w 338"/>
                <a:gd name="T11" fmla="*/ 2147483647 h 663"/>
                <a:gd name="T12" fmla="*/ 2147483647 w 338"/>
                <a:gd name="T13" fmla="*/ 2147483647 h 663"/>
                <a:gd name="T14" fmla="*/ 2147483647 w 338"/>
                <a:gd name="T15" fmla="*/ 2147483647 h 663"/>
                <a:gd name="T16" fmla="*/ 2147483647 w 338"/>
                <a:gd name="T17" fmla="*/ 2147483647 h 663"/>
                <a:gd name="T18" fmla="*/ 2147483647 w 338"/>
                <a:gd name="T19" fmla="*/ 2147483647 h 663"/>
                <a:gd name="T20" fmla="*/ 2147483647 w 338"/>
                <a:gd name="T21" fmla="*/ 2147483647 h 663"/>
                <a:gd name="T22" fmla="*/ 2147483647 w 338"/>
                <a:gd name="T23" fmla="*/ 2147483647 h 663"/>
                <a:gd name="T24" fmla="*/ 2147483647 w 338"/>
                <a:gd name="T25" fmla="*/ 2147483647 h 663"/>
                <a:gd name="T26" fmla="*/ 2147483647 w 338"/>
                <a:gd name="T27" fmla="*/ 2147483647 h 663"/>
                <a:gd name="T28" fmla="*/ 2147483647 w 338"/>
                <a:gd name="T29" fmla="*/ 2147483647 h 663"/>
                <a:gd name="T30" fmla="*/ 2147483647 w 338"/>
                <a:gd name="T31" fmla="*/ 2147483647 h 663"/>
                <a:gd name="T32" fmla="*/ 2147483647 w 338"/>
                <a:gd name="T33" fmla="*/ 2147483647 h 663"/>
                <a:gd name="T34" fmla="*/ 2147483647 w 338"/>
                <a:gd name="T35" fmla="*/ 2147483647 h 663"/>
                <a:gd name="T36" fmla="*/ 2147483647 w 338"/>
                <a:gd name="T37" fmla="*/ 2147483647 h 663"/>
                <a:gd name="T38" fmla="*/ 2147483647 w 338"/>
                <a:gd name="T39" fmla="*/ 2147483647 h 663"/>
                <a:gd name="T40" fmla="*/ 2147483647 w 338"/>
                <a:gd name="T41" fmla="*/ 2147483647 h 663"/>
                <a:gd name="T42" fmla="*/ 2147483647 w 338"/>
                <a:gd name="T43" fmla="*/ 2147483647 h 663"/>
                <a:gd name="T44" fmla="*/ 2147483647 w 338"/>
                <a:gd name="T45" fmla="*/ 2147483647 h 663"/>
                <a:gd name="T46" fmla="*/ 2147483647 w 338"/>
                <a:gd name="T47" fmla="*/ 2147483647 h 663"/>
                <a:gd name="T48" fmla="*/ 2147483647 w 338"/>
                <a:gd name="T49" fmla="*/ 2147483647 h 663"/>
                <a:gd name="T50" fmla="*/ 2147483647 w 338"/>
                <a:gd name="T51" fmla="*/ 2147483647 h 663"/>
                <a:gd name="T52" fmla="*/ 2147483647 w 338"/>
                <a:gd name="T53" fmla="*/ 2147483647 h 663"/>
                <a:gd name="T54" fmla="*/ 2147483647 w 338"/>
                <a:gd name="T55" fmla="*/ 0 h 663"/>
                <a:gd name="T56" fmla="*/ 2147483647 w 338"/>
                <a:gd name="T57" fmla="*/ 2147483647 h 663"/>
                <a:gd name="T58" fmla="*/ 2147483647 w 338"/>
                <a:gd name="T59" fmla="*/ 2147483647 h 663"/>
                <a:gd name="T60" fmla="*/ 2147483647 w 338"/>
                <a:gd name="T61" fmla="*/ 2147483647 h 663"/>
                <a:gd name="T62" fmla="*/ 2147483647 w 338"/>
                <a:gd name="T63" fmla="*/ 2147483647 h 663"/>
                <a:gd name="T64" fmla="*/ 2147483647 w 338"/>
                <a:gd name="T65" fmla="*/ 2147483647 h 663"/>
                <a:gd name="T66" fmla="*/ 2147483647 w 338"/>
                <a:gd name="T67" fmla="*/ 2147483647 h 663"/>
                <a:gd name="T68" fmla="*/ 2147483647 w 338"/>
                <a:gd name="T69" fmla="*/ 2147483647 h 663"/>
                <a:gd name="T70" fmla="*/ 2147483647 w 338"/>
                <a:gd name="T71" fmla="*/ 2147483647 h 663"/>
                <a:gd name="T72" fmla="*/ 2147483647 w 338"/>
                <a:gd name="T73" fmla="*/ 2147483647 h 663"/>
                <a:gd name="T74" fmla="*/ 2147483647 w 338"/>
                <a:gd name="T75" fmla="*/ 2147483647 h 663"/>
                <a:gd name="T76" fmla="*/ 2147483647 w 338"/>
                <a:gd name="T77" fmla="*/ 2147483647 h 663"/>
                <a:gd name="T78" fmla="*/ 2147483647 w 338"/>
                <a:gd name="T79" fmla="*/ 2147483647 h 663"/>
                <a:gd name="T80" fmla="*/ 2147483647 w 338"/>
                <a:gd name="T81" fmla="*/ 2147483647 h 663"/>
                <a:gd name="T82" fmla="*/ 2147483647 w 338"/>
                <a:gd name="T83" fmla="*/ 2147483647 h 663"/>
                <a:gd name="T84" fmla="*/ 2147483647 w 338"/>
                <a:gd name="T85" fmla="*/ 2147483647 h 663"/>
                <a:gd name="T86" fmla="*/ 2147483647 w 338"/>
                <a:gd name="T87" fmla="*/ 2147483647 h 663"/>
                <a:gd name="T88" fmla="*/ 2147483647 w 338"/>
                <a:gd name="T89" fmla="*/ 2147483647 h 663"/>
                <a:gd name="T90" fmla="*/ 2147483647 w 338"/>
                <a:gd name="T91" fmla="*/ 2147483647 h 66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38"/>
                <a:gd name="T139" fmla="*/ 0 h 663"/>
                <a:gd name="T140" fmla="*/ 338 w 338"/>
                <a:gd name="T141" fmla="*/ 663 h 66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38" h="663">
                  <a:moveTo>
                    <a:pt x="228" y="405"/>
                  </a:moveTo>
                  <a:lnTo>
                    <a:pt x="217" y="386"/>
                  </a:lnTo>
                  <a:lnTo>
                    <a:pt x="202" y="380"/>
                  </a:lnTo>
                  <a:lnTo>
                    <a:pt x="182" y="361"/>
                  </a:lnTo>
                  <a:lnTo>
                    <a:pt x="144" y="362"/>
                  </a:lnTo>
                  <a:lnTo>
                    <a:pt x="141" y="324"/>
                  </a:lnTo>
                  <a:lnTo>
                    <a:pt x="111" y="322"/>
                  </a:lnTo>
                  <a:lnTo>
                    <a:pt x="102" y="325"/>
                  </a:lnTo>
                  <a:lnTo>
                    <a:pt x="104" y="344"/>
                  </a:lnTo>
                  <a:lnTo>
                    <a:pt x="100" y="382"/>
                  </a:lnTo>
                  <a:lnTo>
                    <a:pt x="88" y="405"/>
                  </a:lnTo>
                  <a:lnTo>
                    <a:pt x="81" y="434"/>
                  </a:lnTo>
                  <a:lnTo>
                    <a:pt x="67" y="465"/>
                  </a:lnTo>
                  <a:lnTo>
                    <a:pt x="72" y="509"/>
                  </a:lnTo>
                  <a:lnTo>
                    <a:pt x="97" y="509"/>
                  </a:lnTo>
                  <a:lnTo>
                    <a:pt x="107" y="542"/>
                  </a:lnTo>
                  <a:lnTo>
                    <a:pt x="118" y="556"/>
                  </a:lnTo>
                  <a:lnTo>
                    <a:pt x="128" y="592"/>
                  </a:lnTo>
                  <a:lnTo>
                    <a:pt x="142" y="607"/>
                  </a:lnTo>
                  <a:lnTo>
                    <a:pt x="169" y="612"/>
                  </a:lnTo>
                  <a:lnTo>
                    <a:pt x="197" y="641"/>
                  </a:lnTo>
                  <a:lnTo>
                    <a:pt x="191" y="651"/>
                  </a:lnTo>
                  <a:lnTo>
                    <a:pt x="174" y="651"/>
                  </a:lnTo>
                  <a:lnTo>
                    <a:pt x="156" y="663"/>
                  </a:lnTo>
                  <a:lnTo>
                    <a:pt x="154" y="641"/>
                  </a:lnTo>
                  <a:lnTo>
                    <a:pt x="146" y="630"/>
                  </a:lnTo>
                  <a:lnTo>
                    <a:pt x="110" y="619"/>
                  </a:lnTo>
                  <a:lnTo>
                    <a:pt x="113" y="631"/>
                  </a:lnTo>
                  <a:lnTo>
                    <a:pt x="68" y="571"/>
                  </a:lnTo>
                  <a:lnTo>
                    <a:pt x="47" y="552"/>
                  </a:lnTo>
                  <a:lnTo>
                    <a:pt x="32" y="553"/>
                  </a:lnTo>
                  <a:lnTo>
                    <a:pt x="31" y="520"/>
                  </a:lnTo>
                  <a:lnTo>
                    <a:pt x="46" y="468"/>
                  </a:lnTo>
                  <a:lnTo>
                    <a:pt x="58" y="438"/>
                  </a:lnTo>
                  <a:lnTo>
                    <a:pt x="72" y="423"/>
                  </a:lnTo>
                  <a:lnTo>
                    <a:pt x="87" y="394"/>
                  </a:lnTo>
                  <a:lnTo>
                    <a:pt x="66" y="341"/>
                  </a:lnTo>
                  <a:lnTo>
                    <a:pt x="61" y="303"/>
                  </a:lnTo>
                  <a:lnTo>
                    <a:pt x="31" y="278"/>
                  </a:lnTo>
                  <a:lnTo>
                    <a:pt x="26" y="265"/>
                  </a:lnTo>
                  <a:lnTo>
                    <a:pt x="27" y="253"/>
                  </a:lnTo>
                  <a:lnTo>
                    <a:pt x="39" y="238"/>
                  </a:lnTo>
                  <a:lnTo>
                    <a:pt x="42" y="222"/>
                  </a:lnTo>
                  <a:lnTo>
                    <a:pt x="51" y="207"/>
                  </a:lnTo>
                  <a:lnTo>
                    <a:pt x="48" y="200"/>
                  </a:lnTo>
                  <a:lnTo>
                    <a:pt x="40" y="199"/>
                  </a:lnTo>
                  <a:lnTo>
                    <a:pt x="38" y="164"/>
                  </a:lnTo>
                  <a:lnTo>
                    <a:pt x="13" y="143"/>
                  </a:lnTo>
                  <a:lnTo>
                    <a:pt x="0" y="106"/>
                  </a:lnTo>
                  <a:lnTo>
                    <a:pt x="6" y="101"/>
                  </a:lnTo>
                  <a:lnTo>
                    <a:pt x="7" y="84"/>
                  </a:lnTo>
                  <a:lnTo>
                    <a:pt x="18" y="53"/>
                  </a:lnTo>
                  <a:lnTo>
                    <a:pt x="52" y="47"/>
                  </a:lnTo>
                  <a:lnTo>
                    <a:pt x="81" y="25"/>
                  </a:lnTo>
                  <a:lnTo>
                    <a:pt x="99" y="19"/>
                  </a:lnTo>
                  <a:lnTo>
                    <a:pt x="112" y="0"/>
                  </a:lnTo>
                  <a:lnTo>
                    <a:pt x="111" y="10"/>
                  </a:lnTo>
                  <a:lnTo>
                    <a:pt x="116" y="9"/>
                  </a:lnTo>
                  <a:lnTo>
                    <a:pt x="125" y="20"/>
                  </a:lnTo>
                  <a:lnTo>
                    <a:pt x="127" y="40"/>
                  </a:lnTo>
                  <a:lnTo>
                    <a:pt x="127" y="45"/>
                  </a:lnTo>
                  <a:lnTo>
                    <a:pt x="152" y="50"/>
                  </a:lnTo>
                  <a:lnTo>
                    <a:pt x="151" y="90"/>
                  </a:lnTo>
                  <a:lnTo>
                    <a:pt x="142" y="130"/>
                  </a:lnTo>
                  <a:lnTo>
                    <a:pt x="144" y="143"/>
                  </a:lnTo>
                  <a:lnTo>
                    <a:pt x="182" y="115"/>
                  </a:lnTo>
                  <a:lnTo>
                    <a:pt x="197" y="115"/>
                  </a:lnTo>
                  <a:lnTo>
                    <a:pt x="201" y="124"/>
                  </a:lnTo>
                  <a:lnTo>
                    <a:pt x="214" y="128"/>
                  </a:lnTo>
                  <a:lnTo>
                    <a:pt x="230" y="121"/>
                  </a:lnTo>
                  <a:lnTo>
                    <a:pt x="236" y="108"/>
                  </a:lnTo>
                  <a:lnTo>
                    <a:pt x="254" y="106"/>
                  </a:lnTo>
                  <a:lnTo>
                    <a:pt x="264" y="106"/>
                  </a:lnTo>
                  <a:lnTo>
                    <a:pt x="296" y="143"/>
                  </a:lnTo>
                  <a:lnTo>
                    <a:pt x="302" y="160"/>
                  </a:lnTo>
                  <a:lnTo>
                    <a:pt x="305" y="199"/>
                  </a:lnTo>
                  <a:lnTo>
                    <a:pt x="318" y="210"/>
                  </a:lnTo>
                  <a:lnTo>
                    <a:pt x="325" y="211"/>
                  </a:lnTo>
                  <a:lnTo>
                    <a:pt x="338" y="229"/>
                  </a:lnTo>
                  <a:lnTo>
                    <a:pt x="338" y="242"/>
                  </a:lnTo>
                  <a:lnTo>
                    <a:pt x="336" y="278"/>
                  </a:lnTo>
                  <a:lnTo>
                    <a:pt x="326" y="290"/>
                  </a:lnTo>
                  <a:lnTo>
                    <a:pt x="319" y="293"/>
                  </a:lnTo>
                  <a:lnTo>
                    <a:pt x="310" y="286"/>
                  </a:lnTo>
                  <a:lnTo>
                    <a:pt x="275" y="289"/>
                  </a:lnTo>
                  <a:lnTo>
                    <a:pt x="240" y="285"/>
                  </a:lnTo>
                  <a:lnTo>
                    <a:pt x="212" y="311"/>
                  </a:lnTo>
                  <a:lnTo>
                    <a:pt x="203" y="322"/>
                  </a:lnTo>
                  <a:lnTo>
                    <a:pt x="201" y="337"/>
                  </a:lnTo>
                  <a:lnTo>
                    <a:pt x="209" y="362"/>
                  </a:lnTo>
                  <a:lnTo>
                    <a:pt x="225" y="381"/>
                  </a:lnTo>
                  <a:lnTo>
                    <a:pt x="228" y="40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3" name="Freeform 1379"/>
            <p:cNvSpPr>
              <a:spLocks/>
            </p:cNvSpPr>
            <p:nvPr/>
          </p:nvSpPr>
          <p:spPr bwMode="auto">
            <a:xfrm>
              <a:off x="6760488" y="3893112"/>
              <a:ext cx="154745" cy="192673"/>
            </a:xfrm>
            <a:custGeom>
              <a:avLst/>
              <a:gdLst>
                <a:gd name="T0" fmla="*/ 2147483647 w 311"/>
                <a:gd name="T1" fmla="*/ 2147483647 h 385"/>
                <a:gd name="T2" fmla="*/ 2147483647 w 311"/>
                <a:gd name="T3" fmla="*/ 2147483647 h 385"/>
                <a:gd name="T4" fmla="*/ 2147483647 w 311"/>
                <a:gd name="T5" fmla="*/ 2147483647 h 385"/>
                <a:gd name="T6" fmla="*/ 2147483647 w 311"/>
                <a:gd name="T7" fmla="*/ 2147483647 h 385"/>
                <a:gd name="T8" fmla="*/ 2147483647 w 311"/>
                <a:gd name="T9" fmla="*/ 2147483647 h 385"/>
                <a:gd name="T10" fmla="*/ 2147483647 w 311"/>
                <a:gd name="T11" fmla="*/ 2147483647 h 385"/>
                <a:gd name="T12" fmla="*/ 2147483647 w 311"/>
                <a:gd name="T13" fmla="*/ 2147483647 h 385"/>
                <a:gd name="T14" fmla="*/ 2147483647 w 311"/>
                <a:gd name="T15" fmla="*/ 2147483647 h 385"/>
                <a:gd name="T16" fmla="*/ 2147483647 w 311"/>
                <a:gd name="T17" fmla="*/ 2147483647 h 385"/>
                <a:gd name="T18" fmla="*/ 2147483647 w 311"/>
                <a:gd name="T19" fmla="*/ 2147483647 h 385"/>
                <a:gd name="T20" fmla="*/ 2147483647 w 311"/>
                <a:gd name="T21" fmla="*/ 2147483647 h 385"/>
                <a:gd name="T22" fmla="*/ 2147483647 w 311"/>
                <a:gd name="T23" fmla="*/ 2147483647 h 385"/>
                <a:gd name="T24" fmla="*/ 2147483647 w 311"/>
                <a:gd name="T25" fmla="*/ 2147483647 h 385"/>
                <a:gd name="T26" fmla="*/ 2147483647 w 311"/>
                <a:gd name="T27" fmla="*/ 2147483647 h 385"/>
                <a:gd name="T28" fmla="*/ 2147483647 w 311"/>
                <a:gd name="T29" fmla="*/ 2147483647 h 385"/>
                <a:gd name="T30" fmla="*/ 2147483647 w 311"/>
                <a:gd name="T31" fmla="*/ 2147483647 h 385"/>
                <a:gd name="T32" fmla="*/ 2147483647 w 311"/>
                <a:gd name="T33" fmla="*/ 2147483647 h 385"/>
                <a:gd name="T34" fmla="*/ 2147483647 w 311"/>
                <a:gd name="T35" fmla="*/ 2147483647 h 385"/>
                <a:gd name="T36" fmla="*/ 2147483647 w 311"/>
                <a:gd name="T37" fmla="*/ 2147483647 h 385"/>
                <a:gd name="T38" fmla="*/ 2147483647 w 311"/>
                <a:gd name="T39" fmla="*/ 2147483647 h 385"/>
                <a:gd name="T40" fmla="*/ 2147483647 w 311"/>
                <a:gd name="T41" fmla="*/ 2147483647 h 385"/>
                <a:gd name="T42" fmla="*/ 2147483647 w 311"/>
                <a:gd name="T43" fmla="*/ 2147483647 h 385"/>
                <a:gd name="T44" fmla="*/ 2147483647 w 311"/>
                <a:gd name="T45" fmla="*/ 2147483647 h 385"/>
                <a:gd name="T46" fmla="*/ 2147483647 w 311"/>
                <a:gd name="T47" fmla="*/ 2147483647 h 385"/>
                <a:gd name="T48" fmla="*/ 2147483647 w 311"/>
                <a:gd name="T49" fmla="*/ 2147483647 h 385"/>
                <a:gd name="T50" fmla="*/ 2147483647 w 311"/>
                <a:gd name="T51" fmla="*/ 2147483647 h 385"/>
                <a:gd name="T52" fmla="*/ 2147483647 w 311"/>
                <a:gd name="T53" fmla="*/ 2147483647 h 385"/>
                <a:gd name="T54" fmla="*/ 2147483647 w 311"/>
                <a:gd name="T55" fmla="*/ 2147483647 h 385"/>
                <a:gd name="T56" fmla="*/ 2147483647 w 311"/>
                <a:gd name="T57" fmla="*/ 2147483647 h 385"/>
                <a:gd name="T58" fmla="*/ 2147483647 w 311"/>
                <a:gd name="T59" fmla="*/ 2147483647 h 385"/>
                <a:gd name="T60" fmla="*/ 2147483647 w 311"/>
                <a:gd name="T61" fmla="*/ 2147483647 h 385"/>
                <a:gd name="T62" fmla="*/ 2147483647 w 311"/>
                <a:gd name="T63" fmla="*/ 2147483647 h 385"/>
                <a:gd name="T64" fmla="*/ 2147483647 w 311"/>
                <a:gd name="T65" fmla="*/ 2147483647 h 385"/>
                <a:gd name="T66" fmla="*/ 2147483647 w 311"/>
                <a:gd name="T67" fmla="*/ 2147483647 h 38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11"/>
                <a:gd name="T103" fmla="*/ 0 h 385"/>
                <a:gd name="T104" fmla="*/ 311 w 311"/>
                <a:gd name="T105" fmla="*/ 385 h 38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11" h="385">
                  <a:moveTo>
                    <a:pt x="71" y="198"/>
                  </a:moveTo>
                  <a:lnTo>
                    <a:pt x="86" y="198"/>
                  </a:lnTo>
                  <a:lnTo>
                    <a:pt x="90" y="207"/>
                  </a:lnTo>
                  <a:lnTo>
                    <a:pt x="103" y="211"/>
                  </a:lnTo>
                  <a:lnTo>
                    <a:pt x="119" y="204"/>
                  </a:lnTo>
                  <a:lnTo>
                    <a:pt x="125" y="191"/>
                  </a:lnTo>
                  <a:lnTo>
                    <a:pt x="143" y="189"/>
                  </a:lnTo>
                  <a:lnTo>
                    <a:pt x="153" y="189"/>
                  </a:lnTo>
                  <a:lnTo>
                    <a:pt x="185" y="226"/>
                  </a:lnTo>
                  <a:lnTo>
                    <a:pt x="191" y="243"/>
                  </a:lnTo>
                  <a:lnTo>
                    <a:pt x="194" y="282"/>
                  </a:lnTo>
                  <a:lnTo>
                    <a:pt x="207" y="293"/>
                  </a:lnTo>
                  <a:lnTo>
                    <a:pt x="214" y="294"/>
                  </a:lnTo>
                  <a:lnTo>
                    <a:pt x="227" y="312"/>
                  </a:lnTo>
                  <a:lnTo>
                    <a:pt x="227" y="325"/>
                  </a:lnTo>
                  <a:lnTo>
                    <a:pt x="225" y="361"/>
                  </a:lnTo>
                  <a:lnTo>
                    <a:pt x="215" y="373"/>
                  </a:lnTo>
                  <a:lnTo>
                    <a:pt x="222" y="379"/>
                  </a:lnTo>
                  <a:lnTo>
                    <a:pt x="244" y="385"/>
                  </a:lnTo>
                  <a:lnTo>
                    <a:pt x="251" y="383"/>
                  </a:lnTo>
                  <a:lnTo>
                    <a:pt x="251" y="372"/>
                  </a:lnTo>
                  <a:lnTo>
                    <a:pt x="263" y="365"/>
                  </a:lnTo>
                  <a:lnTo>
                    <a:pt x="280" y="362"/>
                  </a:lnTo>
                  <a:lnTo>
                    <a:pt x="292" y="368"/>
                  </a:lnTo>
                  <a:lnTo>
                    <a:pt x="311" y="354"/>
                  </a:lnTo>
                  <a:lnTo>
                    <a:pt x="311" y="327"/>
                  </a:lnTo>
                  <a:lnTo>
                    <a:pt x="296" y="286"/>
                  </a:lnTo>
                  <a:lnTo>
                    <a:pt x="280" y="272"/>
                  </a:lnTo>
                  <a:lnTo>
                    <a:pt x="273" y="272"/>
                  </a:lnTo>
                  <a:lnTo>
                    <a:pt x="268" y="260"/>
                  </a:lnTo>
                  <a:lnTo>
                    <a:pt x="262" y="239"/>
                  </a:lnTo>
                  <a:lnTo>
                    <a:pt x="245" y="228"/>
                  </a:lnTo>
                  <a:lnTo>
                    <a:pt x="212" y="189"/>
                  </a:lnTo>
                  <a:lnTo>
                    <a:pt x="208" y="178"/>
                  </a:lnTo>
                  <a:lnTo>
                    <a:pt x="161" y="149"/>
                  </a:lnTo>
                  <a:lnTo>
                    <a:pt x="166" y="130"/>
                  </a:lnTo>
                  <a:lnTo>
                    <a:pt x="184" y="130"/>
                  </a:lnTo>
                  <a:lnTo>
                    <a:pt x="196" y="118"/>
                  </a:lnTo>
                  <a:lnTo>
                    <a:pt x="197" y="112"/>
                  </a:lnTo>
                  <a:lnTo>
                    <a:pt x="178" y="83"/>
                  </a:lnTo>
                  <a:lnTo>
                    <a:pt x="170" y="75"/>
                  </a:lnTo>
                  <a:lnTo>
                    <a:pt x="127" y="75"/>
                  </a:lnTo>
                  <a:lnTo>
                    <a:pt x="115" y="63"/>
                  </a:lnTo>
                  <a:lnTo>
                    <a:pt x="117" y="46"/>
                  </a:lnTo>
                  <a:lnTo>
                    <a:pt x="113" y="39"/>
                  </a:lnTo>
                  <a:lnTo>
                    <a:pt x="88" y="6"/>
                  </a:lnTo>
                  <a:lnTo>
                    <a:pt x="66" y="0"/>
                  </a:lnTo>
                  <a:lnTo>
                    <a:pt x="60" y="7"/>
                  </a:lnTo>
                  <a:lnTo>
                    <a:pt x="60" y="29"/>
                  </a:lnTo>
                  <a:lnTo>
                    <a:pt x="65" y="42"/>
                  </a:lnTo>
                  <a:lnTo>
                    <a:pt x="61" y="55"/>
                  </a:lnTo>
                  <a:lnTo>
                    <a:pt x="46" y="59"/>
                  </a:lnTo>
                  <a:lnTo>
                    <a:pt x="41" y="39"/>
                  </a:lnTo>
                  <a:lnTo>
                    <a:pt x="37" y="48"/>
                  </a:lnTo>
                  <a:lnTo>
                    <a:pt x="16" y="63"/>
                  </a:lnTo>
                  <a:lnTo>
                    <a:pt x="18" y="73"/>
                  </a:lnTo>
                  <a:lnTo>
                    <a:pt x="6" y="75"/>
                  </a:lnTo>
                  <a:lnTo>
                    <a:pt x="1" y="83"/>
                  </a:lnTo>
                  <a:lnTo>
                    <a:pt x="0" y="93"/>
                  </a:lnTo>
                  <a:lnTo>
                    <a:pt x="5" y="92"/>
                  </a:lnTo>
                  <a:lnTo>
                    <a:pt x="14" y="103"/>
                  </a:lnTo>
                  <a:lnTo>
                    <a:pt x="16" y="123"/>
                  </a:lnTo>
                  <a:lnTo>
                    <a:pt x="16" y="128"/>
                  </a:lnTo>
                  <a:lnTo>
                    <a:pt x="41" y="133"/>
                  </a:lnTo>
                  <a:lnTo>
                    <a:pt x="40" y="173"/>
                  </a:lnTo>
                  <a:lnTo>
                    <a:pt x="31" y="213"/>
                  </a:lnTo>
                  <a:lnTo>
                    <a:pt x="33" y="226"/>
                  </a:lnTo>
                  <a:lnTo>
                    <a:pt x="71" y="19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4" name="Freeform 1380"/>
            <p:cNvSpPr>
              <a:spLocks/>
            </p:cNvSpPr>
            <p:nvPr/>
          </p:nvSpPr>
          <p:spPr bwMode="auto">
            <a:xfrm>
              <a:off x="5610515" y="2960088"/>
              <a:ext cx="872341" cy="462720"/>
            </a:xfrm>
            <a:custGeom>
              <a:avLst/>
              <a:gdLst>
                <a:gd name="T0" fmla="*/ 2147483647 w 1752"/>
                <a:gd name="T1" fmla="*/ 2147483647 h 933"/>
                <a:gd name="T2" fmla="*/ 2147483647 w 1752"/>
                <a:gd name="T3" fmla="*/ 2147483647 h 933"/>
                <a:gd name="T4" fmla="*/ 2147483647 w 1752"/>
                <a:gd name="T5" fmla="*/ 2147483647 h 933"/>
                <a:gd name="T6" fmla="*/ 2147483647 w 1752"/>
                <a:gd name="T7" fmla="*/ 2147483647 h 933"/>
                <a:gd name="T8" fmla="*/ 2147483647 w 1752"/>
                <a:gd name="T9" fmla="*/ 2147483647 h 933"/>
                <a:gd name="T10" fmla="*/ 2147483647 w 1752"/>
                <a:gd name="T11" fmla="*/ 2147483647 h 933"/>
                <a:gd name="T12" fmla="*/ 2147483647 w 1752"/>
                <a:gd name="T13" fmla="*/ 2147483647 h 933"/>
                <a:gd name="T14" fmla="*/ 2147483647 w 1752"/>
                <a:gd name="T15" fmla="*/ 2147483647 h 933"/>
                <a:gd name="T16" fmla="*/ 2147483647 w 1752"/>
                <a:gd name="T17" fmla="*/ 2147483647 h 933"/>
                <a:gd name="T18" fmla="*/ 2147483647 w 1752"/>
                <a:gd name="T19" fmla="*/ 2147483647 h 933"/>
                <a:gd name="T20" fmla="*/ 2147483647 w 1752"/>
                <a:gd name="T21" fmla="*/ 2147483647 h 933"/>
                <a:gd name="T22" fmla="*/ 2147483647 w 1752"/>
                <a:gd name="T23" fmla="*/ 2147483647 h 933"/>
                <a:gd name="T24" fmla="*/ 2147483647 w 1752"/>
                <a:gd name="T25" fmla="*/ 2147483647 h 933"/>
                <a:gd name="T26" fmla="*/ 2147483647 w 1752"/>
                <a:gd name="T27" fmla="*/ 2147483647 h 933"/>
                <a:gd name="T28" fmla="*/ 2147483647 w 1752"/>
                <a:gd name="T29" fmla="*/ 2147483647 h 933"/>
                <a:gd name="T30" fmla="*/ 2147483647 w 1752"/>
                <a:gd name="T31" fmla="*/ 2147483647 h 933"/>
                <a:gd name="T32" fmla="*/ 2147483647 w 1752"/>
                <a:gd name="T33" fmla="*/ 2147483647 h 933"/>
                <a:gd name="T34" fmla="*/ 2147483647 w 1752"/>
                <a:gd name="T35" fmla="*/ 2147483647 h 933"/>
                <a:gd name="T36" fmla="*/ 2147483647 w 1752"/>
                <a:gd name="T37" fmla="*/ 2147483647 h 933"/>
                <a:gd name="T38" fmla="*/ 2147483647 w 1752"/>
                <a:gd name="T39" fmla="*/ 2147483647 h 933"/>
                <a:gd name="T40" fmla="*/ 2147483647 w 1752"/>
                <a:gd name="T41" fmla="*/ 2147483647 h 933"/>
                <a:gd name="T42" fmla="*/ 2147483647 w 1752"/>
                <a:gd name="T43" fmla="*/ 2147483647 h 933"/>
                <a:gd name="T44" fmla="*/ 2147483647 w 1752"/>
                <a:gd name="T45" fmla="*/ 2147483647 h 933"/>
                <a:gd name="T46" fmla="*/ 2147483647 w 1752"/>
                <a:gd name="T47" fmla="*/ 2147483647 h 933"/>
                <a:gd name="T48" fmla="*/ 2147483647 w 1752"/>
                <a:gd name="T49" fmla="*/ 2147483647 h 933"/>
                <a:gd name="T50" fmla="*/ 2147483647 w 1752"/>
                <a:gd name="T51" fmla="*/ 2147483647 h 933"/>
                <a:gd name="T52" fmla="*/ 2147483647 w 1752"/>
                <a:gd name="T53" fmla="*/ 2147483647 h 933"/>
                <a:gd name="T54" fmla="*/ 2147483647 w 1752"/>
                <a:gd name="T55" fmla="*/ 2147483647 h 933"/>
                <a:gd name="T56" fmla="*/ 2147483647 w 1752"/>
                <a:gd name="T57" fmla="*/ 2147483647 h 933"/>
                <a:gd name="T58" fmla="*/ 2147483647 w 1752"/>
                <a:gd name="T59" fmla="*/ 2147483647 h 933"/>
                <a:gd name="T60" fmla="*/ 2147483647 w 1752"/>
                <a:gd name="T61" fmla="*/ 2147483647 h 933"/>
                <a:gd name="T62" fmla="*/ 2147483647 w 1752"/>
                <a:gd name="T63" fmla="*/ 2147483647 h 933"/>
                <a:gd name="T64" fmla="*/ 2147483647 w 1752"/>
                <a:gd name="T65" fmla="*/ 2147483647 h 933"/>
                <a:gd name="T66" fmla="*/ 2147483647 w 1752"/>
                <a:gd name="T67" fmla="*/ 2147483647 h 933"/>
                <a:gd name="T68" fmla="*/ 2147483647 w 1752"/>
                <a:gd name="T69" fmla="*/ 2147483647 h 933"/>
                <a:gd name="T70" fmla="*/ 2147483647 w 1752"/>
                <a:gd name="T71" fmla="*/ 2147483647 h 933"/>
                <a:gd name="T72" fmla="*/ 2147483647 w 1752"/>
                <a:gd name="T73" fmla="*/ 2147483647 h 933"/>
                <a:gd name="T74" fmla="*/ 2147483647 w 1752"/>
                <a:gd name="T75" fmla="*/ 2147483647 h 933"/>
                <a:gd name="T76" fmla="*/ 2147483647 w 1752"/>
                <a:gd name="T77" fmla="*/ 2147483647 h 933"/>
                <a:gd name="T78" fmla="*/ 2147483647 w 1752"/>
                <a:gd name="T79" fmla="*/ 2147483647 h 933"/>
                <a:gd name="T80" fmla="*/ 2147483647 w 1752"/>
                <a:gd name="T81" fmla="*/ 2147483647 h 933"/>
                <a:gd name="T82" fmla="*/ 2147483647 w 1752"/>
                <a:gd name="T83" fmla="*/ 2147483647 h 933"/>
                <a:gd name="T84" fmla="*/ 2147483647 w 1752"/>
                <a:gd name="T85" fmla="*/ 2147483647 h 933"/>
                <a:gd name="T86" fmla="*/ 2147483647 w 1752"/>
                <a:gd name="T87" fmla="*/ 2147483647 h 933"/>
                <a:gd name="T88" fmla="*/ 2147483647 w 1752"/>
                <a:gd name="T89" fmla="*/ 2147483647 h 933"/>
                <a:gd name="T90" fmla="*/ 2147483647 w 1752"/>
                <a:gd name="T91" fmla="*/ 2147483647 h 933"/>
                <a:gd name="T92" fmla="*/ 2147483647 w 1752"/>
                <a:gd name="T93" fmla="*/ 2147483647 h 933"/>
                <a:gd name="T94" fmla="*/ 2147483647 w 1752"/>
                <a:gd name="T95" fmla="*/ 2147483647 h 933"/>
                <a:gd name="T96" fmla="*/ 2147483647 w 1752"/>
                <a:gd name="T97" fmla="*/ 2147483647 h 933"/>
                <a:gd name="T98" fmla="*/ 2147483647 w 1752"/>
                <a:gd name="T99" fmla="*/ 2147483647 h 933"/>
                <a:gd name="T100" fmla="*/ 2147483647 w 1752"/>
                <a:gd name="T101" fmla="*/ 2147483647 h 933"/>
                <a:gd name="T102" fmla="*/ 2147483647 w 1752"/>
                <a:gd name="T103" fmla="*/ 2147483647 h 933"/>
                <a:gd name="T104" fmla="*/ 2147483647 w 1752"/>
                <a:gd name="T105" fmla="*/ 2147483647 h 93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52"/>
                <a:gd name="T160" fmla="*/ 0 h 933"/>
                <a:gd name="T161" fmla="*/ 1752 w 1752"/>
                <a:gd name="T162" fmla="*/ 933 h 93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52" h="933">
                  <a:moveTo>
                    <a:pt x="933" y="32"/>
                  </a:moveTo>
                  <a:lnTo>
                    <a:pt x="936" y="15"/>
                  </a:lnTo>
                  <a:lnTo>
                    <a:pt x="968" y="0"/>
                  </a:lnTo>
                  <a:lnTo>
                    <a:pt x="1051" y="16"/>
                  </a:lnTo>
                  <a:lnTo>
                    <a:pt x="1056" y="47"/>
                  </a:lnTo>
                  <a:lnTo>
                    <a:pt x="1065" y="55"/>
                  </a:lnTo>
                  <a:lnTo>
                    <a:pt x="1055" y="83"/>
                  </a:lnTo>
                  <a:lnTo>
                    <a:pt x="1061" y="95"/>
                  </a:lnTo>
                  <a:lnTo>
                    <a:pt x="1099" y="90"/>
                  </a:lnTo>
                  <a:lnTo>
                    <a:pt x="1101" y="77"/>
                  </a:lnTo>
                  <a:lnTo>
                    <a:pt x="1116" y="95"/>
                  </a:lnTo>
                  <a:lnTo>
                    <a:pt x="1113" y="107"/>
                  </a:lnTo>
                  <a:lnTo>
                    <a:pt x="1126" y="108"/>
                  </a:lnTo>
                  <a:lnTo>
                    <a:pt x="1120" y="98"/>
                  </a:lnTo>
                  <a:lnTo>
                    <a:pt x="1126" y="95"/>
                  </a:lnTo>
                  <a:lnTo>
                    <a:pt x="1154" y="109"/>
                  </a:lnTo>
                  <a:lnTo>
                    <a:pt x="1170" y="101"/>
                  </a:lnTo>
                  <a:lnTo>
                    <a:pt x="1171" y="114"/>
                  </a:lnTo>
                  <a:lnTo>
                    <a:pt x="1153" y="131"/>
                  </a:lnTo>
                  <a:lnTo>
                    <a:pt x="1159" y="143"/>
                  </a:lnTo>
                  <a:lnTo>
                    <a:pt x="1203" y="139"/>
                  </a:lnTo>
                  <a:lnTo>
                    <a:pt x="1251" y="92"/>
                  </a:lnTo>
                  <a:lnTo>
                    <a:pt x="1303" y="74"/>
                  </a:lnTo>
                  <a:lnTo>
                    <a:pt x="1306" y="86"/>
                  </a:lnTo>
                  <a:lnTo>
                    <a:pt x="1291" y="94"/>
                  </a:lnTo>
                  <a:lnTo>
                    <a:pt x="1292" y="105"/>
                  </a:lnTo>
                  <a:lnTo>
                    <a:pt x="1351" y="159"/>
                  </a:lnTo>
                  <a:lnTo>
                    <a:pt x="1446" y="331"/>
                  </a:lnTo>
                  <a:lnTo>
                    <a:pt x="1473" y="299"/>
                  </a:lnTo>
                  <a:lnTo>
                    <a:pt x="1495" y="312"/>
                  </a:lnTo>
                  <a:lnTo>
                    <a:pt x="1503" y="335"/>
                  </a:lnTo>
                  <a:lnTo>
                    <a:pt x="1555" y="335"/>
                  </a:lnTo>
                  <a:lnTo>
                    <a:pt x="1593" y="318"/>
                  </a:lnTo>
                  <a:lnTo>
                    <a:pt x="1666" y="407"/>
                  </a:lnTo>
                  <a:lnTo>
                    <a:pt x="1710" y="419"/>
                  </a:lnTo>
                  <a:lnTo>
                    <a:pt x="1728" y="403"/>
                  </a:lnTo>
                  <a:lnTo>
                    <a:pt x="1752" y="439"/>
                  </a:lnTo>
                  <a:lnTo>
                    <a:pt x="1745" y="463"/>
                  </a:lnTo>
                  <a:lnTo>
                    <a:pt x="1723" y="491"/>
                  </a:lnTo>
                  <a:lnTo>
                    <a:pt x="1696" y="495"/>
                  </a:lnTo>
                  <a:lnTo>
                    <a:pt x="1683" y="530"/>
                  </a:lnTo>
                  <a:lnTo>
                    <a:pt x="1683" y="577"/>
                  </a:lnTo>
                  <a:lnTo>
                    <a:pt x="1652" y="592"/>
                  </a:lnTo>
                  <a:lnTo>
                    <a:pt x="1637" y="579"/>
                  </a:lnTo>
                  <a:lnTo>
                    <a:pt x="1610" y="582"/>
                  </a:lnTo>
                  <a:lnTo>
                    <a:pt x="1588" y="572"/>
                  </a:lnTo>
                  <a:lnTo>
                    <a:pt x="1570" y="571"/>
                  </a:lnTo>
                  <a:lnTo>
                    <a:pt x="1557" y="608"/>
                  </a:lnTo>
                  <a:lnTo>
                    <a:pt x="1540" y="648"/>
                  </a:lnTo>
                  <a:lnTo>
                    <a:pt x="1537" y="663"/>
                  </a:lnTo>
                  <a:lnTo>
                    <a:pt x="1544" y="690"/>
                  </a:lnTo>
                  <a:lnTo>
                    <a:pt x="1495" y="695"/>
                  </a:lnTo>
                  <a:lnTo>
                    <a:pt x="1473" y="703"/>
                  </a:lnTo>
                  <a:lnTo>
                    <a:pt x="1441" y="714"/>
                  </a:lnTo>
                  <a:lnTo>
                    <a:pt x="1453" y="732"/>
                  </a:lnTo>
                  <a:lnTo>
                    <a:pt x="1457" y="762"/>
                  </a:lnTo>
                  <a:lnTo>
                    <a:pt x="1471" y="804"/>
                  </a:lnTo>
                  <a:lnTo>
                    <a:pt x="1471" y="817"/>
                  </a:lnTo>
                  <a:lnTo>
                    <a:pt x="1462" y="824"/>
                  </a:lnTo>
                  <a:lnTo>
                    <a:pt x="1453" y="861"/>
                  </a:lnTo>
                  <a:lnTo>
                    <a:pt x="1420" y="849"/>
                  </a:lnTo>
                  <a:lnTo>
                    <a:pt x="1407" y="835"/>
                  </a:lnTo>
                  <a:lnTo>
                    <a:pt x="1316" y="821"/>
                  </a:lnTo>
                  <a:lnTo>
                    <a:pt x="1241" y="827"/>
                  </a:lnTo>
                  <a:lnTo>
                    <a:pt x="1211" y="822"/>
                  </a:lnTo>
                  <a:lnTo>
                    <a:pt x="1189" y="807"/>
                  </a:lnTo>
                  <a:lnTo>
                    <a:pt x="1162" y="822"/>
                  </a:lnTo>
                  <a:lnTo>
                    <a:pt x="1152" y="851"/>
                  </a:lnTo>
                  <a:lnTo>
                    <a:pt x="1111" y="836"/>
                  </a:lnTo>
                  <a:lnTo>
                    <a:pt x="1074" y="831"/>
                  </a:lnTo>
                  <a:lnTo>
                    <a:pt x="1055" y="836"/>
                  </a:lnTo>
                  <a:lnTo>
                    <a:pt x="1048" y="858"/>
                  </a:lnTo>
                  <a:lnTo>
                    <a:pt x="1038" y="873"/>
                  </a:lnTo>
                  <a:lnTo>
                    <a:pt x="1025" y="873"/>
                  </a:lnTo>
                  <a:lnTo>
                    <a:pt x="1016" y="890"/>
                  </a:lnTo>
                  <a:lnTo>
                    <a:pt x="987" y="904"/>
                  </a:lnTo>
                  <a:lnTo>
                    <a:pt x="956" y="933"/>
                  </a:lnTo>
                  <a:lnTo>
                    <a:pt x="921" y="919"/>
                  </a:lnTo>
                  <a:lnTo>
                    <a:pt x="876" y="924"/>
                  </a:lnTo>
                  <a:lnTo>
                    <a:pt x="869" y="888"/>
                  </a:lnTo>
                  <a:lnTo>
                    <a:pt x="843" y="882"/>
                  </a:lnTo>
                  <a:lnTo>
                    <a:pt x="843" y="859"/>
                  </a:lnTo>
                  <a:lnTo>
                    <a:pt x="849" y="858"/>
                  </a:lnTo>
                  <a:lnTo>
                    <a:pt x="848" y="826"/>
                  </a:lnTo>
                  <a:lnTo>
                    <a:pt x="837" y="826"/>
                  </a:lnTo>
                  <a:lnTo>
                    <a:pt x="823" y="800"/>
                  </a:lnTo>
                  <a:lnTo>
                    <a:pt x="794" y="777"/>
                  </a:lnTo>
                  <a:lnTo>
                    <a:pt x="762" y="780"/>
                  </a:lnTo>
                  <a:lnTo>
                    <a:pt x="731" y="783"/>
                  </a:lnTo>
                  <a:lnTo>
                    <a:pt x="699" y="787"/>
                  </a:lnTo>
                  <a:lnTo>
                    <a:pt x="668" y="790"/>
                  </a:lnTo>
                  <a:lnTo>
                    <a:pt x="647" y="769"/>
                  </a:lnTo>
                  <a:lnTo>
                    <a:pt x="625" y="748"/>
                  </a:lnTo>
                  <a:lnTo>
                    <a:pt x="605" y="726"/>
                  </a:lnTo>
                  <a:lnTo>
                    <a:pt x="584" y="705"/>
                  </a:lnTo>
                  <a:lnTo>
                    <a:pt x="541" y="675"/>
                  </a:lnTo>
                  <a:lnTo>
                    <a:pt x="518" y="664"/>
                  </a:lnTo>
                  <a:lnTo>
                    <a:pt x="490" y="675"/>
                  </a:lnTo>
                  <a:lnTo>
                    <a:pt x="462" y="685"/>
                  </a:lnTo>
                  <a:lnTo>
                    <a:pt x="434" y="694"/>
                  </a:lnTo>
                  <a:lnTo>
                    <a:pt x="406" y="704"/>
                  </a:lnTo>
                  <a:lnTo>
                    <a:pt x="407" y="758"/>
                  </a:lnTo>
                  <a:lnTo>
                    <a:pt x="407" y="811"/>
                  </a:lnTo>
                  <a:lnTo>
                    <a:pt x="408" y="864"/>
                  </a:lnTo>
                  <a:lnTo>
                    <a:pt x="408" y="916"/>
                  </a:lnTo>
                  <a:lnTo>
                    <a:pt x="398" y="920"/>
                  </a:lnTo>
                  <a:lnTo>
                    <a:pt x="375" y="914"/>
                  </a:lnTo>
                  <a:lnTo>
                    <a:pt x="351" y="869"/>
                  </a:lnTo>
                  <a:lnTo>
                    <a:pt x="329" y="856"/>
                  </a:lnTo>
                  <a:lnTo>
                    <a:pt x="280" y="869"/>
                  </a:lnTo>
                  <a:lnTo>
                    <a:pt x="257" y="890"/>
                  </a:lnTo>
                  <a:lnTo>
                    <a:pt x="257" y="861"/>
                  </a:lnTo>
                  <a:lnTo>
                    <a:pt x="264" y="852"/>
                  </a:lnTo>
                  <a:lnTo>
                    <a:pt x="266" y="837"/>
                  </a:lnTo>
                  <a:lnTo>
                    <a:pt x="231" y="825"/>
                  </a:lnTo>
                  <a:lnTo>
                    <a:pt x="223" y="815"/>
                  </a:lnTo>
                  <a:lnTo>
                    <a:pt x="208" y="814"/>
                  </a:lnTo>
                  <a:lnTo>
                    <a:pt x="206" y="783"/>
                  </a:lnTo>
                  <a:lnTo>
                    <a:pt x="197" y="768"/>
                  </a:lnTo>
                  <a:lnTo>
                    <a:pt x="184" y="752"/>
                  </a:lnTo>
                  <a:lnTo>
                    <a:pt x="166" y="745"/>
                  </a:lnTo>
                  <a:lnTo>
                    <a:pt x="158" y="731"/>
                  </a:lnTo>
                  <a:lnTo>
                    <a:pt x="177" y="725"/>
                  </a:lnTo>
                  <a:lnTo>
                    <a:pt x="216" y="732"/>
                  </a:lnTo>
                  <a:lnTo>
                    <a:pt x="208" y="704"/>
                  </a:lnTo>
                  <a:lnTo>
                    <a:pt x="212" y="695"/>
                  </a:lnTo>
                  <a:lnTo>
                    <a:pt x="237" y="694"/>
                  </a:lnTo>
                  <a:lnTo>
                    <a:pt x="246" y="680"/>
                  </a:lnTo>
                  <a:lnTo>
                    <a:pt x="260" y="680"/>
                  </a:lnTo>
                  <a:lnTo>
                    <a:pt x="285" y="691"/>
                  </a:lnTo>
                  <a:lnTo>
                    <a:pt x="305" y="684"/>
                  </a:lnTo>
                  <a:lnTo>
                    <a:pt x="336" y="697"/>
                  </a:lnTo>
                  <a:lnTo>
                    <a:pt x="353" y="698"/>
                  </a:lnTo>
                  <a:lnTo>
                    <a:pt x="356" y="691"/>
                  </a:lnTo>
                  <a:lnTo>
                    <a:pt x="350" y="683"/>
                  </a:lnTo>
                  <a:lnTo>
                    <a:pt x="358" y="683"/>
                  </a:lnTo>
                  <a:lnTo>
                    <a:pt x="352" y="671"/>
                  </a:lnTo>
                  <a:lnTo>
                    <a:pt x="332" y="648"/>
                  </a:lnTo>
                  <a:lnTo>
                    <a:pt x="324" y="647"/>
                  </a:lnTo>
                  <a:lnTo>
                    <a:pt x="314" y="634"/>
                  </a:lnTo>
                  <a:lnTo>
                    <a:pt x="310" y="616"/>
                  </a:lnTo>
                  <a:lnTo>
                    <a:pt x="292" y="598"/>
                  </a:lnTo>
                  <a:lnTo>
                    <a:pt x="291" y="589"/>
                  </a:lnTo>
                  <a:lnTo>
                    <a:pt x="267" y="571"/>
                  </a:lnTo>
                  <a:lnTo>
                    <a:pt x="231" y="579"/>
                  </a:lnTo>
                  <a:lnTo>
                    <a:pt x="229" y="571"/>
                  </a:lnTo>
                  <a:lnTo>
                    <a:pt x="193" y="566"/>
                  </a:lnTo>
                  <a:lnTo>
                    <a:pt x="165" y="591"/>
                  </a:lnTo>
                  <a:lnTo>
                    <a:pt x="92" y="608"/>
                  </a:lnTo>
                  <a:lnTo>
                    <a:pt x="109" y="619"/>
                  </a:lnTo>
                  <a:lnTo>
                    <a:pt x="97" y="625"/>
                  </a:lnTo>
                  <a:lnTo>
                    <a:pt x="66" y="606"/>
                  </a:lnTo>
                  <a:lnTo>
                    <a:pt x="72" y="594"/>
                  </a:lnTo>
                  <a:lnTo>
                    <a:pt x="94" y="594"/>
                  </a:lnTo>
                  <a:lnTo>
                    <a:pt x="88" y="550"/>
                  </a:lnTo>
                  <a:lnTo>
                    <a:pt x="69" y="527"/>
                  </a:lnTo>
                  <a:lnTo>
                    <a:pt x="38" y="534"/>
                  </a:lnTo>
                  <a:lnTo>
                    <a:pt x="23" y="495"/>
                  </a:lnTo>
                  <a:lnTo>
                    <a:pt x="0" y="488"/>
                  </a:lnTo>
                  <a:lnTo>
                    <a:pt x="10" y="452"/>
                  </a:lnTo>
                  <a:lnTo>
                    <a:pt x="24" y="440"/>
                  </a:lnTo>
                  <a:lnTo>
                    <a:pt x="13" y="426"/>
                  </a:lnTo>
                  <a:lnTo>
                    <a:pt x="21" y="390"/>
                  </a:lnTo>
                  <a:lnTo>
                    <a:pt x="35" y="378"/>
                  </a:lnTo>
                  <a:lnTo>
                    <a:pt x="43" y="349"/>
                  </a:lnTo>
                  <a:lnTo>
                    <a:pt x="81" y="398"/>
                  </a:lnTo>
                  <a:lnTo>
                    <a:pt x="101" y="383"/>
                  </a:lnTo>
                  <a:lnTo>
                    <a:pt x="88" y="341"/>
                  </a:lnTo>
                  <a:lnTo>
                    <a:pt x="121" y="326"/>
                  </a:lnTo>
                  <a:lnTo>
                    <a:pt x="125" y="308"/>
                  </a:lnTo>
                  <a:lnTo>
                    <a:pt x="159" y="295"/>
                  </a:lnTo>
                  <a:lnTo>
                    <a:pt x="178" y="272"/>
                  </a:lnTo>
                  <a:lnTo>
                    <a:pt x="203" y="268"/>
                  </a:lnTo>
                  <a:lnTo>
                    <a:pt x="224" y="282"/>
                  </a:lnTo>
                  <a:lnTo>
                    <a:pt x="233" y="265"/>
                  </a:lnTo>
                  <a:lnTo>
                    <a:pt x="250" y="264"/>
                  </a:lnTo>
                  <a:lnTo>
                    <a:pt x="260" y="280"/>
                  </a:lnTo>
                  <a:lnTo>
                    <a:pt x="302" y="281"/>
                  </a:lnTo>
                  <a:lnTo>
                    <a:pt x="331" y="311"/>
                  </a:lnTo>
                  <a:lnTo>
                    <a:pt x="346" y="345"/>
                  </a:lnTo>
                  <a:lnTo>
                    <a:pt x="351" y="343"/>
                  </a:lnTo>
                  <a:lnTo>
                    <a:pt x="348" y="319"/>
                  </a:lnTo>
                  <a:lnTo>
                    <a:pt x="358" y="313"/>
                  </a:lnTo>
                  <a:lnTo>
                    <a:pt x="395" y="345"/>
                  </a:lnTo>
                  <a:lnTo>
                    <a:pt x="439" y="313"/>
                  </a:lnTo>
                  <a:lnTo>
                    <a:pt x="472" y="324"/>
                  </a:lnTo>
                  <a:lnTo>
                    <a:pt x="482" y="314"/>
                  </a:lnTo>
                  <a:lnTo>
                    <a:pt x="504" y="307"/>
                  </a:lnTo>
                  <a:lnTo>
                    <a:pt x="529" y="339"/>
                  </a:lnTo>
                  <a:lnTo>
                    <a:pt x="556" y="349"/>
                  </a:lnTo>
                  <a:lnTo>
                    <a:pt x="585" y="328"/>
                  </a:lnTo>
                  <a:lnTo>
                    <a:pt x="623" y="338"/>
                  </a:lnTo>
                  <a:lnTo>
                    <a:pt x="641" y="330"/>
                  </a:lnTo>
                  <a:lnTo>
                    <a:pt x="653" y="294"/>
                  </a:lnTo>
                  <a:lnTo>
                    <a:pt x="649" y="289"/>
                  </a:lnTo>
                  <a:lnTo>
                    <a:pt x="626" y="287"/>
                  </a:lnTo>
                  <a:lnTo>
                    <a:pt x="597" y="270"/>
                  </a:lnTo>
                  <a:lnTo>
                    <a:pt x="583" y="248"/>
                  </a:lnTo>
                  <a:lnTo>
                    <a:pt x="621" y="228"/>
                  </a:lnTo>
                  <a:lnTo>
                    <a:pt x="625" y="216"/>
                  </a:lnTo>
                  <a:lnTo>
                    <a:pt x="611" y="195"/>
                  </a:lnTo>
                  <a:lnTo>
                    <a:pt x="627" y="177"/>
                  </a:lnTo>
                  <a:lnTo>
                    <a:pt x="675" y="170"/>
                  </a:lnTo>
                  <a:lnTo>
                    <a:pt x="634" y="155"/>
                  </a:lnTo>
                  <a:lnTo>
                    <a:pt x="632" y="143"/>
                  </a:lnTo>
                  <a:lnTo>
                    <a:pt x="648" y="136"/>
                  </a:lnTo>
                  <a:lnTo>
                    <a:pt x="625" y="135"/>
                  </a:lnTo>
                  <a:lnTo>
                    <a:pt x="631" y="118"/>
                  </a:lnTo>
                  <a:lnTo>
                    <a:pt x="622" y="107"/>
                  </a:lnTo>
                  <a:lnTo>
                    <a:pt x="690" y="112"/>
                  </a:lnTo>
                  <a:lnTo>
                    <a:pt x="738" y="86"/>
                  </a:lnTo>
                  <a:lnTo>
                    <a:pt x="755" y="92"/>
                  </a:lnTo>
                  <a:lnTo>
                    <a:pt x="788" y="72"/>
                  </a:lnTo>
                  <a:lnTo>
                    <a:pt x="812" y="58"/>
                  </a:lnTo>
                  <a:lnTo>
                    <a:pt x="933" y="3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5" name="Freeform 1387"/>
            <p:cNvSpPr>
              <a:spLocks/>
            </p:cNvSpPr>
            <p:nvPr/>
          </p:nvSpPr>
          <p:spPr bwMode="auto">
            <a:xfrm>
              <a:off x="5575623" y="3400050"/>
              <a:ext cx="115300" cy="95578"/>
            </a:xfrm>
            <a:custGeom>
              <a:avLst/>
              <a:gdLst>
                <a:gd name="T0" fmla="*/ 2147483647 w 233"/>
                <a:gd name="T1" fmla="*/ 2147483647 h 192"/>
                <a:gd name="T2" fmla="*/ 2147483647 w 233"/>
                <a:gd name="T3" fmla="*/ 2147483647 h 192"/>
                <a:gd name="T4" fmla="*/ 2147483647 w 233"/>
                <a:gd name="T5" fmla="*/ 2147483647 h 192"/>
                <a:gd name="T6" fmla="*/ 2147483647 w 233"/>
                <a:gd name="T7" fmla="*/ 2147483647 h 192"/>
                <a:gd name="T8" fmla="*/ 2147483647 w 233"/>
                <a:gd name="T9" fmla="*/ 2147483647 h 192"/>
                <a:gd name="T10" fmla="*/ 2147483647 w 233"/>
                <a:gd name="T11" fmla="*/ 2147483647 h 192"/>
                <a:gd name="T12" fmla="*/ 2147483647 w 233"/>
                <a:gd name="T13" fmla="*/ 2147483647 h 192"/>
                <a:gd name="T14" fmla="*/ 2147483647 w 233"/>
                <a:gd name="T15" fmla="*/ 2147483647 h 192"/>
                <a:gd name="T16" fmla="*/ 2147483647 w 233"/>
                <a:gd name="T17" fmla="*/ 2147483647 h 192"/>
                <a:gd name="T18" fmla="*/ 2147483647 w 233"/>
                <a:gd name="T19" fmla="*/ 2147483647 h 192"/>
                <a:gd name="T20" fmla="*/ 2147483647 w 233"/>
                <a:gd name="T21" fmla="*/ 2147483647 h 192"/>
                <a:gd name="T22" fmla="*/ 2147483647 w 233"/>
                <a:gd name="T23" fmla="*/ 2147483647 h 192"/>
                <a:gd name="T24" fmla="*/ 2147483647 w 233"/>
                <a:gd name="T25" fmla="*/ 2147483647 h 192"/>
                <a:gd name="T26" fmla="*/ 2147483647 w 233"/>
                <a:gd name="T27" fmla="*/ 2147483647 h 192"/>
                <a:gd name="T28" fmla="*/ 2147483647 w 233"/>
                <a:gd name="T29" fmla="*/ 2147483647 h 192"/>
                <a:gd name="T30" fmla="*/ 2147483647 w 233"/>
                <a:gd name="T31" fmla="*/ 2147483647 h 192"/>
                <a:gd name="T32" fmla="*/ 2147483647 w 233"/>
                <a:gd name="T33" fmla="*/ 2147483647 h 192"/>
                <a:gd name="T34" fmla="*/ 2147483647 w 233"/>
                <a:gd name="T35" fmla="*/ 0 h 192"/>
                <a:gd name="T36" fmla="*/ 2147483647 w 233"/>
                <a:gd name="T37" fmla="*/ 2147483647 h 192"/>
                <a:gd name="T38" fmla="*/ 2147483647 w 233"/>
                <a:gd name="T39" fmla="*/ 2147483647 h 192"/>
                <a:gd name="T40" fmla="*/ 2147483647 w 233"/>
                <a:gd name="T41" fmla="*/ 2147483647 h 192"/>
                <a:gd name="T42" fmla="*/ 2147483647 w 233"/>
                <a:gd name="T43" fmla="*/ 2147483647 h 192"/>
                <a:gd name="T44" fmla="*/ 2147483647 w 233"/>
                <a:gd name="T45" fmla="*/ 2147483647 h 192"/>
                <a:gd name="T46" fmla="*/ 2147483647 w 233"/>
                <a:gd name="T47" fmla="*/ 2147483647 h 192"/>
                <a:gd name="T48" fmla="*/ 0 w 233"/>
                <a:gd name="T49" fmla="*/ 2147483647 h 192"/>
                <a:gd name="T50" fmla="*/ 0 w 233"/>
                <a:gd name="T51" fmla="*/ 2147483647 h 192"/>
                <a:gd name="T52" fmla="*/ 2147483647 w 233"/>
                <a:gd name="T53" fmla="*/ 2147483647 h 192"/>
                <a:gd name="T54" fmla="*/ 2147483647 w 233"/>
                <a:gd name="T55" fmla="*/ 2147483647 h 192"/>
                <a:gd name="T56" fmla="*/ 2147483647 w 233"/>
                <a:gd name="T57" fmla="*/ 2147483647 h 192"/>
                <a:gd name="T58" fmla="*/ 2147483647 w 233"/>
                <a:gd name="T59" fmla="*/ 2147483647 h 192"/>
                <a:gd name="T60" fmla="*/ 2147483647 w 233"/>
                <a:gd name="T61" fmla="*/ 2147483647 h 192"/>
                <a:gd name="T62" fmla="*/ 2147483647 w 233"/>
                <a:gd name="T63" fmla="*/ 2147483647 h 192"/>
                <a:gd name="T64" fmla="*/ 2147483647 w 233"/>
                <a:gd name="T65" fmla="*/ 2147483647 h 192"/>
                <a:gd name="T66" fmla="*/ 2147483647 w 233"/>
                <a:gd name="T67" fmla="*/ 2147483647 h 192"/>
                <a:gd name="T68" fmla="*/ 2147483647 w 233"/>
                <a:gd name="T69" fmla="*/ 2147483647 h 192"/>
                <a:gd name="T70" fmla="*/ 2147483647 w 233"/>
                <a:gd name="T71" fmla="*/ 2147483647 h 192"/>
                <a:gd name="T72" fmla="*/ 2147483647 w 233"/>
                <a:gd name="T73" fmla="*/ 2147483647 h 192"/>
                <a:gd name="T74" fmla="*/ 2147483647 w 233"/>
                <a:gd name="T75" fmla="*/ 2147483647 h 192"/>
                <a:gd name="T76" fmla="*/ 2147483647 w 233"/>
                <a:gd name="T77" fmla="*/ 2147483647 h 192"/>
                <a:gd name="T78" fmla="*/ 2147483647 w 233"/>
                <a:gd name="T79" fmla="*/ 2147483647 h 192"/>
                <a:gd name="T80" fmla="*/ 2147483647 w 233"/>
                <a:gd name="T81" fmla="*/ 2147483647 h 192"/>
                <a:gd name="T82" fmla="*/ 2147483647 w 233"/>
                <a:gd name="T83" fmla="*/ 2147483647 h 192"/>
                <a:gd name="T84" fmla="*/ 2147483647 w 233"/>
                <a:gd name="T85" fmla="*/ 2147483647 h 192"/>
                <a:gd name="T86" fmla="*/ 2147483647 w 233"/>
                <a:gd name="T87" fmla="*/ 2147483647 h 192"/>
                <a:gd name="T88" fmla="*/ 2147483647 w 233"/>
                <a:gd name="T89" fmla="*/ 2147483647 h 192"/>
                <a:gd name="T90" fmla="*/ 2147483647 w 233"/>
                <a:gd name="T91" fmla="*/ 2147483647 h 192"/>
                <a:gd name="T92" fmla="*/ 2147483647 w 233"/>
                <a:gd name="T93" fmla="*/ 2147483647 h 192"/>
                <a:gd name="T94" fmla="*/ 2147483647 w 233"/>
                <a:gd name="T95" fmla="*/ 2147483647 h 19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3"/>
                <a:gd name="T145" fmla="*/ 0 h 192"/>
                <a:gd name="T146" fmla="*/ 233 w 233"/>
                <a:gd name="T147" fmla="*/ 192 h 19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3" h="192">
                  <a:moveTo>
                    <a:pt x="171" y="192"/>
                  </a:moveTo>
                  <a:lnTo>
                    <a:pt x="171" y="156"/>
                  </a:lnTo>
                  <a:lnTo>
                    <a:pt x="177" y="152"/>
                  </a:lnTo>
                  <a:lnTo>
                    <a:pt x="187" y="162"/>
                  </a:lnTo>
                  <a:lnTo>
                    <a:pt x="187" y="155"/>
                  </a:lnTo>
                  <a:lnTo>
                    <a:pt x="200" y="101"/>
                  </a:lnTo>
                  <a:lnTo>
                    <a:pt x="214" y="86"/>
                  </a:lnTo>
                  <a:lnTo>
                    <a:pt x="225" y="86"/>
                  </a:lnTo>
                  <a:lnTo>
                    <a:pt x="233" y="93"/>
                  </a:lnTo>
                  <a:lnTo>
                    <a:pt x="227" y="79"/>
                  </a:lnTo>
                  <a:lnTo>
                    <a:pt x="217" y="73"/>
                  </a:lnTo>
                  <a:lnTo>
                    <a:pt x="201" y="74"/>
                  </a:lnTo>
                  <a:lnTo>
                    <a:pt x="174" y="27"/>
                  </a:lnTo>
                  <a:lnTo>
                    <a:pt x="151" y="5"/>
                  </a:lnTo>
                  <a:lnTo>
                    <a:pt x="119" y="38"/>
                  </a:lnTo>
                  <a:lnTo>
                    <a:pt x="100" y="36"/>
                  </a:lnTo>
                  <a:lnTo>
                    <a:pt x="94" y="18"/>
                  </a:lnTo>
                  <a:lnTo>
                    <a:pt x="62" y="0"/>
                  </a:lnTo>
                  <a:lnTo>
                    <a:pt x="51" y="14"/>
                  </a:lnTo>
                  <a:lnTo>
                    <a:pt x="69" y="31"/>
                  </a:lnTo>
                  <a:lnTo>
                    <a:pt x="71" y="37"/>
                  </a:lnTo>
                  <a:lnTo>
                    <a:pt x="68" y="42"/>
                  </a:lnTo>
                  <a:lnTo>
                    <a:pt x="43" y="37"/>
                  </a:lnTo>
                  <a:lnTo>
                    <a:pt x="21" y="25"/>
                  </a:lnTo>
                  <a:lnTo>
                    <a:pt x="0" y="33"/>
                  </a:lnTo>
                  <a:lnTo>
                    <a:pt x="0" y="32"/>
                  </a:lnTo>
                  <a:lnTo>
                    <a:pt x="10" y="48"/>
                  </a:lnTo>
                  <a:lnTo>
                    <a:pt x="21" y="52"/>
                  </a:lnTo>
                  <a:lnTo>
                    <a:pt x="20" y="76"/>
                  </a:lnTo>
                  <a:lnTo>
                    <a:pt x="39" y="92"/>
                  </a:lnTo>
                  <a:lnTo>
                    <a:pt x="38" y="106"/>
                  </a:lnTo>
                  <a:lnTo>
                    <a:pt x="31" y="106"/>
                  </a:lnTo>
                  <a:lnTo>
                    <a:pt x="33" y="112"/>
                  </a:lnTo>
                  <a:lnTo>
                    <a:pt x="52" y="129"/>
                  </a:lnTo>
                  <a:lnTo>
                    <a:pt x="65" y="130"/>
                  </a:lnTo>
                  <a:lnTo>
                    <a:pt x="60" y="143"/>
                  </a:lnTo>
                  <a:lnTo>
                    <a:pt x="66" y="146"/>
                  </a:lnTo>
                  <a:lnTo>
                    <a:pt x="65" y="153"/>
                  </a:lnTo>
                  <a:lnTo>
                    <a:pt x="58" y="154"/>
                  </a:lnTo>
                  <a:lnTo>
                    <a:pt x="66" y="170"/>
                  </a:lnTo>
                  <a:lnTo>
                    <a:pt x="78" y="171"/>
                  </a:lnTo>
                  <a:lnTo>
                    <a:pt x="98" y="141"/>
                  </a:lnTo>
                  <a:lnTo>
                    <a:pt x="128" y="129"/>
                  </a:lnTo>
                  <a:lnTo>
                    <a:pt x="142" y="136"/>
                  </a:lnTo>
                  <a:lnTo>
                    <a:pt x="147" y="163"/>
                  </a:lnTo>
                  <a:lnTo>
                    <a:pt x="132" y="174"/>
                  </a:lnTo>
                  <a:lnTo>
                    <a:pt x="157" y="191"/>
                  </a:lnTo>
                  <a:lnTo>
                    <a:pt x="171" y="19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6" name="Freeform 1388"/>
            <p:cNvSpPr>
              <a:spLocks/>
            </p:cNvSpPr>
            <p:nvPr/>
          </p:nvSpPr>
          <p:spPr bwMode="auto">
            <a:xfrm>
              <a:off x="6494993" y="3079940"/>
              <a:ext cx="676632" cy="332247"/>
            </a:xfrm>
            <a:custGeom>
              <a:avLst/>
              <a:gdLst>
                <a:gd name="T0" fmla="*/ 2147483647 w 1361"/>
                <a:gd name="T1" fmla="*/ 2147483647 h 667"/>
                <a:gd name="T2" fmla="*/ 2147483647 w 1361"/>
                <a:gd name="T3" fmla="*/ 2147483647 h 667"/>
                <a:gd name="T4" fmla="*/ 2147483647 w 1361"/>
                <a:gd name="T5" fmla="*/ 2147483647 h 667"/>
                <a:gd name="T6" fmla="*/ 2147483647 w 1361"/>
                <a:gd name="T7" fmla="*/ 2147483647 h 667"/>
                <a:gd name="T8" fmla="*/ 2147483647 w 1361"/>
                <a:gd name="T9" fmla="*/ 2147483647 h 667"/>
                <a:gd name="T10" fmla="*/ 2147483647 w 1361"/>
                <a:gd name="T11" fmla="*/ 2147483647 h 667"/>
                <a:gd name="T12" fmla="*/ 2147483647 w 1361"/>
                <a:gd name="T13" fmla="*/ 2147483647 h 667"/>
                <a:gd name="T14" fmla="*/ 2147483647 w 1361"/>
                <a:gd name="T15" fmla="*/ 2147483647 h 667"/>
                <a:gd name="T16" fmla="*/ 2147483647 w 1361"/>
                <a:gd name="T17" fmla="*/ 2147483647 h 667"/>
                <a:gd name="T18" fmla="*/ 2147483647 w 1361"/>
                <a:gd name="T19" fmla="*/ 2147483647 h 667"/>
                <a:gd name="T20" fmla="*/ 2147483647 w 1361"/>
                <a:gd name="T21" fmla="*/ 2147483647 h 667"/>
                <a:gd name="T22" fmla="*/ 2147483647 w 1361"/>
                <a:gd name="T23" fmla="*/ 2147483647 h 667"/>
                <a:gd name="T24" fmla="*/ 2147483647 w 1361"/>
                <a:gd name="T25" fmla="*/ 2147483647 h 667"/>
                <a:gd name="T26" fmla="*/ 2147483647 w 1361"/>
                <a:gd name="T27" fmla="*/ 2147483647 h 667"/>
                <a:gd name="T28" fmla="*/ 2147483647 w 1361"/>
                <a:gd name="T29" fmla="*/ 2147483647 h 667"/>
                <a:gd name="T30" fmla="*/ 2147483647 w 1361"/>
                <a:gd name="T31" fmla="*/ 2147483647 h 667"/>
                <a:gd name="T32" fmla="*/ 2147483647 w 1361"/>
                <a:gd name="T33" fmla="*/ 2147483647 h 667"/>
                <a:gd name="T34" fmla="*/ 2147483647 w 1361"/>
                <a:gd name="T35" fmla="*/ 2147483647 h 667"/>
                <a:gd name="T36" fmla="*/ 2147483647 w 1361"/>
                <a:gd name="T37" fmla="*/ 2147483647 h 667"/>
                <a:gd name="T38" fmla="*/ 2147483647 w 1361"/>
                <a:gd name="T39" fmla="*/ 2147483647 h 667"/>
                <a:gd name="T40" fmla="*/ 2147483647 w 1361"/>
                <a:gd name="T41" fmla="*/ 2147483647 h 667"/>
                <a:gd name="T42" fmla="*/ 2147483647 w 1361"/>
                <a:gd name="T43" fmla="*/ 2147483647 h 667"/>
                <a:gd name="T44" fmla="*/ 2147483647 w 1361"/>
                <a:gd name="T45" fmla="*/ 2147483647 h 667"/>
                <a:gd name="T46" fmla="*/ 2147483647 w 1361"/>
                <a:gd name="T47" fmla="*/ 2147483647 h 667"/>
                <a:gd name="T48" fmla="*/ 2147483647 w 1361"/>
                <a:gd name="T49" fmla="*/ 2147483647 h 667"/>
                <a:gd name="T50" fmla="*/ 2147483647 w 1361"/>
                <a:gd name="T51" fmla="*/ 2147483647 h 667"/>
                <a:gd name="T52" fmla="*/ 2147483647 w 1361"/>
                <a:gd name="T53" fmla="*/ 2147483647 h 667"/>
                <a:gd name="T54" fmla="*/ 2147483647 w 1361"/>
                <a:gd name="T55" fmla="*/ 2147483647 h 667"/>
                <a:gd name="T56" fmla="*/ 2147483647 w 1361"/>
                <a:gd name="T57" fmla="*/ 2147483647 h 667"/>
                <a:gd name="T58" fmla="*/ 2147483647 w 1361"/>
                <a:gd name="T59" fmla="*/ 2147483647 h 667"/>
                <a:gd name="T60" fmla="*/ 2147483647 w 1361"/>
                <a:gd name="T61" fmla="*/ 2147483647 h 667"/>
                <a:gd name="T62" fmla="*/ 2147483647 w 1361"/>
                <a:gd name="T63" fmla="*/ 2147483647 h 667"/>
                <a:gd name="T64" fmla="*/ 2147483647 w 1361"/>
                <a:gd name="T65" fmla="*/ 2147483647 h 667"/>
                <a:gd name="T66" fmla="*/ 2147483647 w 1361"/>
                <a:gd name="T67" fmla="*/ 2147483647 h 667"/>
                <a:gd name="T68" fmla="*/ 2147483647 w 1361"/>
                <a:gd name="T69" fmla="*/ 2147483647 h 667"/>
                <a:gd name="T70" fmla="*/ 2147483647 w 1361"/>
                <a:gd name="T71" fmla="*/ 2147483647 h 667"/>
                <a:gd name="T72" fmla="*/ 2147483647 w 1361"/>
                <a:gd name="T73" fmla="*/ 2147483647 h 667"/>
                <a:gd name="T74" fmla="*/ 2147483647 w 1361"/>
                <a:gd name="T75" fmla="*/ 2147483647 h 667"/>
                <a:gd name="T76" fmla="*/ 2147483647 w 1361"/>
                <a:gd name="T77" fmla="*/ 2147483647 h 667"/>
                <a:gd name="T78" fmla="*/ 2147483647 w 1361"/>
                <a:gd name="T79" fmla="*/ 2147483647 h 66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61"/>
                <a:gd name="T121" fmla="*/ 0 h 667"/>
                <a:gd name="T122" fmla="*/ 1361 w 1361"/>
                <a:gd name="T123" fmla="*/ 667 h 66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61" h="667">
                  <a:moveTo>
                    <a:pt x="1228" y="150"/>
                  </a:moveTo>
                  <a:lnTo>
                    <a:pt x="1198" y="201"/>
                  </a:lnTo>
                  <a:lnTo>
                    <a:pt x="1200" y="229"/>
                  </a:lnTo>
                  <a:lnTo>
                    <a:pt x="1190" y="256"/>
                  </a:lnTo>
                  <a:lnTo>
                    <a:pt x="1192" y="274"/>
                  </a:lnTo>
                  <a:lnTo>
                    <a:pt x="1201" y="301"/>
                  </a:lnTo>
                  <a:lnTo>
                    <a:pt x="1252" y="307"/>
                  </a:lnTo>
                  <a:lnTo>
                    <a:pt x="1271" y="301"/>
                  </a:lnTo>
                  <a:lnTo>
                    <a:pt x="1308" y="275"/>
                  </a:lnTo>
                  <a:lnTo>
                    <a:pt x="1324" y="298"/>
                  </a:lnTo>
                  <a:lnTo>
                    <a:pt x="1346" y="316"/>
                  </a:lnTo>
                  <a:lnTo>
                    <a:pt x="1351" y="327"/>
                  </a:lnTo>
                  <a:lnTo>
                    <a:pt x="1350" y="344"/>
                  </a:lnTo>
                  <a:lnTo>
                    <a:pt x="1360" y="350"/>
                  </a:lnTo>
                  <a:lnTo>
                    <a:pt x="1361" y="360"/>
                  </a:lnTo>
                  <a:lnTo>
                    <a:pt x="1307" y="365"/>
                  </a:lnTo>
                  <a:lnTo>
                    <a:pt x="1249" y="369"/>
                  </a:lnTo>
                  <a:lnTo>
                    <a:pt x="1198" y="423"/>
                  </a:lnTo>
                  <a:lnTo>
                    <a:pt x="1177" y="435"/>
                  </a:lnTo>
                  <a:lnTo>
                    <a:pt x="1160" y="434"/>
                  </a:lnTo>
                  <a:lnTo>
                    <a:pt x="1130" y="467"/>
                  </a:lnTo>
                  <a:lnTo>
                    <a:pt x="1107" y="480"/>
                  </a:lnTo>
                  <a:lnTo>
                    <a:pt x="1078" y="476"/>
                  </a:lnTo>
                  <a:lnTo>
                    <a:pt x="1055" y="462"/>
                  </a:lnTo>
                  <a:lnTo>
                    <a:pt x="1039" y="467"/>
                  </a:lnTo>
                  <a:lnTo>
                    <a:pt x="1019" y="508"/>
                  </a:lnTo>
                  <a:lnTo>
                    <a:pt x="1036" y="531"/>
                  </a:lnTo>
                  <a:lnTo>
                    <a:pt x="1038" y="541"/>
                  </a:lnTo>
                  <a:lnTo>
                    <a:pt x="958" y="609"/>
                  </a:lnTo>
                  <a:lnTo>
                    <a:pt x="909" y="621"/>
                  </a:lnTo>
                  <a:lnTo>
                    <a:pt x="887" y="615"/>
                  </a:lnTo>
                  <a:lnTo>
                    <a:pt x="853" y="618"/>
                  </a:lnTo>
                  <a:lnTo>
                    <a:pt x="801" y="633"/>
                  </a:lnTo>
                  <a:lnTo>
                    <a:pt x="796" y="639"/>
                  </a:lnTo>
                  <a:lnTo>
                    <a:pt x="731" y="667"/>
                  </a:lnTo>
                  <a:lnTo>
                    <a:pt x="708" y="655"/>
                  </a:lnTo>
                  <a:lnTo>
                    <a:pt x="687" y="654"/>
                  </a:lnTo>
                  <a:lnTo>
                    <a:pt x="628" y="633"/>
                  </a:lnTo>
                  <a:lnTo>
                    <a:pt x="591" y="606"/>
                  </a:lnTo>
                  <a:lnTo>
                    <a:pt x="558" y="594"/>
                  </a:lnTo>
                  <a:lnTo>
                    <a:pt x="396" y="602"/>
                  </a:lnTo>
                  <a:lnTo>
                    <a:pt x="385" y="597"/>
                  </a:lnTo>
                  <a:lnTo>
                    <a:pt x="353" y="562"/>
                  </a:lnTo>
                  <a:lnTo>
                    <a:pt x="321" y="507"/>
                  </a:lnTo>
                  <a:lnTo>
                    <a:pt x="219" y="464"/>
                  </a:lnTo>
                  <a:lnTo>
                    <a:pt x="192" y="468"/>
                  </a:lnTo>
                  <a:lnTo>
                    <a:pt x="122" y="446"/>
                  </a:lnTo>
                  <a:lnTo>
                    <a:pt x="130" y="421"/>
                  </a:lnTo>
                  <a:lnTo>
                    <a:pt x="127" y="370"/>
                  </a:lnTo>
                  <a:lnTo>
                    <a:pt x="105" y="307"/>
                  </a:lnTo>
                  <a:lnTo>
                    <a:pt x="98" y="294"/>
                  </a:lnTo>
                  <a:lnTo>
                    <a:pt x="60" y="282"/>
                  </a:lnTo>
                  <a:lnTo>
                    <a:pt x="54" y="291"/>
                  </a:lnTo>
                  <a:lnTo>
                    <a:pt x="43" y="282"/>
                  </a:lnTo>
                  <a:lnTo>
                    <a:pt x="35" y="266"/>
                  </a:lnTo>
                  <a:lnTo>
                    <a:pt x="10" y="248"/>
                  </a:lnTo>
                  <a:lnTo>
                    <a:pt x="0" y="215"/>
                  </a:lnTo>
                  <a:lnTo>
                    <a:pt x="21" y="185"/>
                  </a:lnTo>
                  <a:lnTo>
                    <a:pt x="172" y="107"/>
                  </a:lnTo>
                  <a:lnTo>
                    <a:pt x="275" y="119"/>
                  </a:lnTo>
                  <a:lnTo>
                    <a:pt x="303" y="148"/>
                  </a:lnTo>
                  <a:lnTo>
                    <a:pt x="429" y="146"/>
                  </a:lnTo>
                  <a:lnTo>
                    <a:pt x="436" y="142"/>
                  </a:lnTo>
                  <a:lnTo>
                    <a:pt x="435" y="116"/>
                  </a:lnTo>
                  <a:lnTo>
                    <a:pt x="443" y="103"/>
                  </a:lnTo>
                  <a:lnTo>
                    <a:pt x="433" y="50"/>
                  </a:lnTo>
                  <a:lnTo>
                    <a:pt x="491" y="0"/>
                  </a:lnTo>
                  <a:lnTo>
                    <a:pt x="606" y="46"/>
                  </a:lnTo>
                  <a:lnTo>
                    <a:pt x="618" y="98"/>
                  </a:lnTo>
                  <a:lnTo>
                    <a:pt x="652" y="122"/>
                  </a:lnTo>
                  <a:lnTo>
                    <a:pt x="678" y="130"/>
                  </a:lnTo>
                  <a:lnTo>
                    <a:pt x="742" y="105"/>
                  </a:lnTo>
                  <a:lnTo>
                    <a:pt x="765" y="111"/>
                  </a:lnTo>
                  <a:lnTo>
                    <a:pt x="866" y="159"/>
                  </a:lnTo>
                  <a:lnTo>
                    <a:pt x="898" y="186"/>
                  </a:lnTo>
                  <a:lnTo>
                    <a:pt x="989" y="202"/>
                  </a:lnTo>
                  <a:lnTo>
                    <a:pt x="1083" y="177"/>
                  </a:lnTo>
                  <a:lnTo>
                    <a:pt x="1150" y="134"/>
                  </a:lnTo>
                  <a:lnTo>
                    <a:pt x="1200" y="157"/>
                  </a:lnTo>
                  <a:lnTo>
                    <a:pt x="1228" y="15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7" name="Freeform 1391"/>
            <p:cNvSpPr>
              <a:spLocks/>
            </p:cNvSpPr>
            <p:nvPr/>
          </p:nvSpPr>
          <p:spPr bwMode="auto">
            <a:xfrm>
              <a:off x="5707611" y="3811188"/>
              <a:ext cx="112266" cy="83440"/>
            </a:xfrm>
            <a:custGeom>
              <a:avLst/>
              <a:gdLst>
                <a:gd name="T0" fmla="*/ 2147483647 w 226"/>
                <a:gd name="T1" fmla="*/ 2147483647 h 168"/>
                <a:gd name="T2" fmla="*/ 2147483647 w 226"/>
                <a:gd name="T3" fmla="*/ 2147483647 h 168"/>
                <a:gd name="T4" fmla="*/ 2147483647 w 226"/>
                <a:gd name="T5" fmla="*/ 2147483647 h 168"/>
                <a:gd name="T6" fmla="*/ 2147483647 w 226"/>
                <a:gd name="T7" fmla="*/ 2147483647 h 168"/>
                <a:gd name="T8" fmla="*/ 2147483647 w 226"/>
                <a:gd name="T9" fmla="*/ 2147483647 h 168"/>
                <a:gd name="T10" fmla="*/ 2147483647 w 226"/>
                <a:gd name="T11" fmla="*/ 2147483647 h 168"/>
                <a:gd name="T12" fmla="*/ 2147483647 w 226"/>
                <a:gd name="T13" fmla="*/ 2147483647 h 168"/>
                <a:gd name="T14" fmla="*/ 0 w 226"/>
                <a:gd name="T15" fmla="*/ 2147483647 h 168"/>
                <a:gd name="T16" fmla="*/ 2147483647 w 226"/>
                <a:gd name="T17" fmla="*/ 2147483647 h 168"/>
                <a:gd name="T18" fmla="*/ 2147483647 w 226"/>
                <a:gd name="T19" fmla="*/ 2147483647 h 168"/>
                <a:gd name="T20" fmla="*/ 2147483647 w 226"/>
                <a:gd name="T21" fmla="*/ 2147483647 h 168"/>
                <a:gd name="T22" fmla="*/ 2147483647 w 226"/>
                <a:gd name="T23" fmla="*/ 2147483647 h 168"/>
                <a:gd name="T24" fmla="*/ 2147483647 w 226"/>
                <a:gd name="T25" fmla="*/ 2147483647 h 168"/>
                <a:gd name="T26" fmla="*/ 2147483647 w 226"/>
                <a:gd name="T27" fmla="*/ 2147483647 h 168"/>
                <a:gd name="T28" fmla="*/ 2147483647 w 226"/>
                <a:gd name="T29" fmla="*/ 2147483647 h 168"/>
                <a:gd name="T30" fmla="*/ 2147483647 w 226"/>
                <a:gd name="T31" fmla="*/ 2147483647 h 168"/>
                <a:gd name="T32" fmla="*/ 2147483647 w 226"/>
                <a:gd name="T33" fmla="*/ 2147483647 h 168"/>
                <a:gd name="T34" fmla="*/ 2147483647 w 226"/>
                <a:gd name="T35" fmla="*/ 2147483647 h 168"/>
                <a:gd name="T36" fmla="*/ 2147483647 w 226"/>
                <a:gd name="T37" fmla="*/ 2147483647 h 168"/>
                <a:gd name="T38" fmla="*/ 2147483647 w 226"/>
                <a:gd name="T39" fmla="*/ 2147483647 h 168"/>
                <a:gd name="T40" fmla="*/ 2147483647 w 226"/>
                <a:gd name="T41" fmla="*/ 0 h 168"/>
                <a:gd name="T42" fmla="*/ 2147483647 w 226"/>
                <a:gd name="T43" fmla="*/ 2147483647 h 168"/>
                <a:gd name="T44" fmla="*/ 2147483647 w 226"/>
                <a:gd name="T45" fmla="*/ 2147483647 h 168"/>
                <a:gd name="T46" fmla="*/ 2147483647 w 226"/>
                <a:gd name="T47" fmla="*/ 2147483647 h 168"/>
                <a:gd name="T48" fmla="*/ 2147483647 w 226"/>
                <a:gd name="T49" fmla="*/ 2147483647 h 168"/>
                <a:gd name="T50" fmla="*/ 2147483647 w 226"/>
                <a:gd name="T51" fmla="*/ 2147483647 h 168"/>
                <a:gd name="T52" fmla="*/ 2147483647 w 226"/>
                <a:gd name="T53" fmla="*/ 2147483647 h 168"/>
                <a:gd name="T54" fmla="*/ 2147483647 w 226"/>
                <a:gd name="T55" fmla="*/ 2147483647 h 168"/>
                <a:gd name="T56" fmla="*/ 2147483647 w 226"/>
                <a:gd name="T57" fmla="*/ 2147483647 h 168"/>
                <a:gd name="T58" fmla="*/ 2147483647 w 226"/>
                <a:gd name="T59" fmla="*/ 2147483647 h 168"/>
                <a:gd name="T60" fmla="*/ 2147483647 w 226"/>
                <a:gd name="T61" fmla="*/ 2147483647 h 168"/>
                <a:gd name="T62" fmla="*/ 2147483647 w 226"/>
                <a:gd name="T63" fmla="*/ 2147483647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26"/>
                <a:gd name="T97" fmla="*/ 0 h 168"/>
                <a:gd name="T98" fmla="*/ 226 w 226"/>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26" h="168">
                  <a:moveTo>
                    <a:pt x="171" y="168"/>
                  </a:moveTo>
                  <a:lnTo>
                    <a:pt x="139" y="162"/>
                  </a:lnTo>
                  <a:lnTo>
                    <a:pt x="106" y="157"/>
                  </a:lnTo>
                  <a:lnTo>
                    <a:pt x="74" y="150"/>
                  </a:lnTo>
                  <a:lnTo>
                    <a:pt x="42" y="144"/>
                  </a:lnTo>
                  <a:lnTo>
                    <a:pt x="29" y="106"/>
                  </a:lnTo>
                  <a:lnTo>
                    <a:pt x="3" y="84"/>
                  </a:lnTo>
                  <a:lnTo>
                    <a:pt x="0" y="72"/>
                  </a:lnTo>
                  <a:lnTo>
                    <a:pt x="16" y="65"/>
                  </a:lnTo>
                  <a:lnTo>
                    <a:pt x="13" y="83"/>
                  </a:lnTo>
                  <a:lnTo>
                    <a:pt x="28" y="84"/>
                  </a:lnTo>
                  <a:lnTo>
                    <a:pt x="33" y="96"/>
                  </a:lnTo>
                  <a:lnTo>
                    <a:pt x="55" y="97"/>
                  </a:lnTo>
                  <a:lnTo>
                    <a:pt x="70" y="88"/>
                  </a:lnTo>
                  <a:lnTo>
                    <a:pt x="126" y="93"/>
                  </a:lnTo>
                  <a:lnTo>
                    <a:pt x="146" y="81"/>
                  </a:lnTo>
                  <a:lnTo>
                    <a:pt x="145" y="75"/>
                  </a:lnTo>
                  <a:lnTo>
                    <a:pt x="151" y="74"/>
                  </a:lnTo>
                  <a:lnTo>
                    <a:pt x="155" y="62"/>
                  </a:lnTo>
                  <a:lnTo>
                    <a:pt x="187" y="36"/>
                  </a:lnTo>
                  <a:lnTo>
                    <a:pt x="215" y="0"/>
                  </a:lnTo>
                  <a:lnTo>
                    <a:pt x="217" y="17"/>
                  </a:lnTo>
                  <a:lnTo>
                    <a:pt x="224" y="19"/>
                  </a:lnTo>
                  <a:lnTo>
                    <a:pt x="226" y="56"/>
                  </a:lnTo>
                  <a:lnTo>
                    <a:pt x="214" y="56"/>
                  </a:lnTo>
                  <a:lnTo>
                    <a:pt x="201" y="57"/>
                  </a:lnTo>
                  <a:lnTo>
                    <a:pt x="207" y="75"/>
                  </a:lnTo>
                  <a:lnTo>
                    <a:pt x="214" y="94"/>
                  </a:lnTo>
                  <a:lnTo>
                    <a:pt x="188" y="103"/>
                  </a:lnTo>
                  <a:lnTo>
                    <a:pt x="183" y="130"/>
                  </a:lnTo>
                  <a:lnTo>
                    <a:pt x="179" y="159"/>
                  </a:lnTo>
                  <a:lnTo>
                    <a:pt x="171" y="16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8" name="Freeform 1392"/>
            <p:cNvSpPr>
              <a:spLocks/>
            </p:cNvSpPr>
            <p:nvPr/>
          </p:nvSpPr>
          <p:spPr bwMode="auto">
            <a:xfrm>
              <a:off x="5727334" y="3838497"/>
              <a:ext cx="166883" cy="188122"/>
            </a:xfrm>
            <a:custGeom>
              <a:avLst/>
              <a:gdLst>
                <a:gd name="T0" fmla="*/ 2147483647 w 334"/>
                <a:gd name="T1" fmla="*/ 2147483647 h 379"/>
                <a:gd name="T2" fmla="*/ 2147483647 w 334"/>
                <a:gd name="T3" fmla="*/ 2147483647 h 379"/>
                <a:gd name="T4" fmla="*/ 2147483647 w 334"/>
                <a:gd name="T5" fmla="*/ 2147483647 h 379"/>
                <a:gd name="T6" fmla="*/ 2147483647 w 334"/>
                <a:gd name="T7" fmla="*/ 2147483647 h 379"/>
                <a:gd name="T8" fmla="*/ 2147483647 w 334"/>
                <a:gd name="T9" fmla="*/ 2147483647 h 379"/>
                <a:gd name="T10" fmla="*/ 2147483647 w 334"/>
                <a:gd name="T11" fmla="*/ 2147483647 h 379"/>
                <a:gd name="T12" fmla="*/ 2147483647 w 334"/>
                <a:gd name="T13" fmla="*/ 2147483647 h 379"/>
                <a:gd name="T14" fmla="*/ 2147483647 w 334"/>
                <a:gd name="T15" fmla="*/ 2147483647 h 379"/>
                <a:gd name="T16" fmla="*/ 0 w 334"/>
                <a:gd name="T17" fmla="*/ 2147483647 h 379"/>
                <a:gd name="T18" fmla="*/ 2147483647 w 334"/>
                <a:gd name="T19" fmla="*/ 2147483647 h 379"/>
                <a:gd name="T20" fmla="*/ 2147483647 w 334"/>
                <a:gd name="T21" fmla="*/ 2147483647 h 379"/>
                <a:gd name="T22" fmla="*/ 2147483647 w 334"/>
                <a:gd name="T23" fmla="*/ 2147483647 h 379"/>
                <a:gd name="T24" fmla="*/ 2147483647 w 334"/>
                <a:gd name="T25" fmla="*/ 2147483647 h 379"/>
                <a:gd name="T26" fmla="*/ 2147483647 w 334"/>
                <a:gd name="T27" fmla="*/ 2147483647 h 379"/>
                <a:gd name="T28" fmla="*/ 2147483647 w 334"/>
                <a:gd name="T29" fmla="*/ 2147483647 h 379"/>
                <a:gd name="T30" fmla="*/ 2147483647 w 334"/>
                <a:gd name="T31" fmla="*/ 2147483647 h 379"/>
                <a:gd name="T32" fmla="*/ 2147483647 w 334"/>
                <a:gd name="T33" fmla="*/ 2147483647 h 379"/>
                <a:gd name="T34" fmla="*/ 2147483647 w 334"/>
                <a:gd name="T35" fmla="*/ 2147483647 h 379"/>
                <a:gd name="T36" fmla="*/ 2147483647 w 334"/>
                <a:gd name="T37" fmla="*/ 2147483647 h 379"/>
                <a:gd name="T38" fmla="*/ 2147483647 w 334"/>
                <a:gd name="T39" fmla="*/ 2147483647 h 379"/>
                <a:gd name="T40" fmla="*/ 2147483647 w 334"/>
                <a:gd name="T41" fmla="*/ 2147483647 h 379"/>
                <a:gd name="T42" fmla="*/ 2147483647 w 334"/>
                <a:gd name="T43" fmla="*/ 2147483647 h 379"/>
                <a:gd name="T44" fmla="*/ 2147483647 w 334"/>
                <a:gd name="T45" fmla="*/ 2147483647 h 379"/>
                <a:gd name="T46" fmla="*/ 2147483647 w 334"/>
                <a:gd name="T47" fmla="*/ 2147483647 h 379"/>
                <a:gd name="T48" fmla="*/ 2147483647 w 334"/>
                <a:gd name="T49" fmla="*/ 2147483647 h 379"/>
                <a:gd name="T50" fmla="*/ 2147483647 w 334"/>
                <a:gd name="T51" fmla="*/ 2147483647 h 379"/>
                <a:gd name="T52" fmla="*/ 2147483647 w 334"/>
                <a:gd name="T53" fmla="*/ 2147483647 h 379"/>
                <a:gd name="T54" fmla="*/ 2147483647 w 334"/>
                <a:gd name="T55" fmla="*/ 2147483647 h 379"/>
                <a:gd name="T56" fmla="*/ 2147483647 w 334"/>
                <a:gd name="T57" fmla="*/ 2147483647 h 379"/>
                <a:gd name="T58" fmla="*/ 2147483647 w 334"/>
                <a:gd name="T59" fmla="*/ 2147483647 h 379"/>
                <a:gd name="T60" fmla="*/ 2147483647 w 334"/>
                <a:gd name="T61" fmla="*/ 2147483647 h 379"/>
                <a:gd name="T62" fmla="*/ 2147483647 w 334"/>
                <a:gd name="T63" fmla="*/ 2147483647 h 379"/>
                <a:gd name="T64" fmla="*/ 2147483647 w 334"/>
                <a:gd name="T65" fmla="*/ 2147483647 h 379"/>
                <a:gd name="T66" fmla="*/ 2147483647 w 334"/>
                <a:gd name="T67" fmla="*/ 0 h 379"/>
                <a:gd name="T68" fmla="*/ 2147483647 w 334"/>
                <a:gd name="T69" fmla="*/ 2147483647 h 379"/>
                <a:gd name="T70" fmla="*/ 2147483647 w 334"/>
                <a:gd name="T71" fmla="*/ 2147483647 h 379"/>
                <a:gd name="T72" fmla="*/ 2147483647 w 334"/>
                <a:gd name="T73" fmla="*/ 2147483647 h 379"/>
                <a:gd name="T74" fmla="*/ 2147483647 w 334"/>
                <a:gd name="T75" fmla="*/ 2147483647 h 379"/>
                <a:gd name="T76" fmla="*/ 2147483647 w 334"/>
                <a:gd name="T77" fmla="*/ 2147483647 h 379"/>
                <a:gd name="T78" fmla="*/ 2147483647 w 334"/>
                <a:gd name="T79" fmla="*/ 2147483647 h 379"/>
                <a:gd name="T80" fmla="*/ 2147483647 w 334"/>
                <a:gd name="T81" fmla="*/ 2147483647 h 379"/>
                <a:gd name="T82" fmla="*/ 2147483647 w 334"/>
                <a:gd name="T83" fmla="*/ 2147483647 h 3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4"/>
                <a:gd name="T127" fmla="*/ 0 h 379"/>
                <a:gd name="T128" fmla="*/ 334 w 334"/>
                <a:gd name="T129" fmla="*/ 379 h 37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4" h="379">
                  <a:moveTo>
                    <a:pt x="159" y="135"/>
                  </a:moveTo>
                  <a:lnTo>
                    <a:pt x="152" y="157"/>
                  </a:lnTo>
                  <a:lnTo>
                    <a:pt x="143" y="181"/>
                  </a:lnTo>
                  <a:lnTo>
                    <a:pt x="136" y="203"/>
                  </a:lnTo>
                  <a:lnTo>
                    <a:pt x="128" y="226"/>
                  </a:lnTo>
                  <a:lnTo>
                    <a:pt x="97" y="237"/>
                  </a:lnTo>
                  <a:lnTo>
                    <a:pt x="64" y="249"/>
                  </a:lnTo>
                  <a:lnTo>
                    <a:pt x="32" y="261"/>
                  </a:lnTo>
                  <a:lnTo>
                    <a:pt x="0" y="272"/>
                  </a:lnTo>
                  <a:lnTo>
                    <a:pt x="22" y="326"/>
                  </a:lnTo>
                  <a:lnTo>
                    <a:pt x="44" y="379"/>
                  </a:lnTo>
                  <a:lnTo>
                    <a:pt x="91" y="362"/>
                  </a:lnTo>
                  <a:lnTo>
                    <a:pt x="126" y="365"/>
                  </a:lnTo>
                  <a:lnTo>
                    <a:pt x="139" y="352"/>
                  </a:lnTo>
                  <a:lnTo>
                    <a:pt x="140" y="339"/>
                  </a:lnTo>
                  <a:lnTo>
                    <a:pt x="153" y="326"/>
                  </a:lnTo>
                  <a:lnTo>
                    <a:pt x="189" y="319"/>
                  </a:lnTo>
                  <a:lnTo>
                    <a:pt x="204" y="284"/>
                  </a:lnTo>
                  <a:lnTo>
                    <a:pt x="221" y="274"/>
                  </a:lnTo>
                  <a:lnTo>
                    <a:pt x="247" y="270"/>
                  </a:lnTo>
                  <a:lnTo>
                    <a:pt x="245" y="223"/>
                  </a:lnTo>
                  <a:lnTo>
                    <a:pt x="256" y="208"/>
                  </a:lnTo>
                  <a:lnTo>
                    <a:pt x="265" y="199"/>
                  </a:lnTo>
                  <a:lnTo>
                    <a:pt x="271" y="207"/>
                  </a:lnTo>
                  <a:lnTo>
                    <a:pt x="278" y="206"/>
                  </a:lnTo>
                  <a:lnTo>
                    <a:pt x="294" y="177"/>
                  </a:lnTo>
                  <a:lnTo>
                    <a:pt x="325" y="140"/>
                  </a:lnTo>
                  <a:lnTo>
                    <a:pt x="334" y="114"/>
                  </a:lnTo>
                  <a:lnTo>
                    <a:pt x="309" y="97"/>
                  </a:lnTo>
                  <a:lnTo>
                    <a:pt x="287" y="63"/>
                  </a:lnTo>
                  <a:lnTo>
                    <a:pt x="241" y="49"/>
                  </a:lnTo>
                  <a:lnTo>
                    <a:pt x="207" y="33"/>
                  </a:lnTo>
                  <a:lnTo>
                    <a:pt x="188" y="10"/>
                  </a:lnTo>
                  <a:lnTo>
                    <a:pt x="184" y="0"/>
                  </a:lnTo>
                  <a:lnTo>
                    <a:pt x="171" y="1"/>
                  </a:lnTo>
                  <a:lnTo>
                    <a:pt x="159" y="1"/>
                  </a:lnTo>
                  <a:lnTo>
                    <a:pt x="165" y="19"/>
                  </a:lnTo>
                  <a:lnTo>
                    <a:pt x="172" y="38"/>
                  </a:lnTo>
                  <a:lnTo>
                    <a:pt x="146" y="47"/>
                  </a:lnTo>
                  <a:lnTo>
                    <a:pt x="141" y="74"/>
                  </a:lnTo>
                  <a:lnTo>
                    <a:pt x="137" y="103"/>
                  </a:lnTo>
                  <a:lnTo>
                    <a:pt x="159" y="13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9" name="Freeform 1410"/>
            <p:cNvSpPr>
              <a:spLocks/>
            </p:cNvSpPr>
            <p:nvPr/>
          </p:nvSpPr>
          <p:spPr bwMode="auto">
            <a:xfrm>
              <a:off x="6806001" y="3877942"/>
              <a:ext cx="150195" cy="323145"/>
            </a:xfrm>
            <a:custGeom>
              <a:avLst/>
              <a:gdLst>
                <a:gd name="T0" fmla="*/ 2147483647 w 304"/>
                <a:gd name="T1" fmla="*/ 2147483647 h 651"/>
                <a:gd name="T2" fmla="*/ 2147483647 w 304"/>
                <a:gd name="T3" fmla="*/ 2147483647 h 651"/>
                <a:gd name="T4" fmla="*/ 2147483647 w 304"/>
                <a:gd name="T5" fmla="*/ 2147483647 h 651"/>
                <a:gd name="T6" fmla="*/ 2147483647 w 304"/>
                <a:gd name="T7" fmla="*/ 2147483647 h 651"/>
                <a:gd name="T8" fmla="*/ 2147483647 w 304"/>
                <a:gd name="T9" fmla="*/ 2147483647 h 651"/>
                <a:gd name="T10" fmla="*/ 2147483647 w 304"/>
                <a:gd name="T11" fmla="*/ 2147483647 h 651"/>
                <a:gd name="T12" fmla="*/ 2147483647 w 304"/>
                <a:gd name="T13" fmla="*/ 2147483647 h 651"/>
                <a:gd name="T14" fmla="*/ 2147483647 w 304"/>
                <a:gd name="T15" fmla="*/ 2147483647 h 651"/>
                <a:gd name="T16" fmla="*/ 2147483647 w 304"/>
                <a:gd name="T17" fmla="*/ 2147483647 h 651"/>
                <a:gd name="T18" fmla="*/ 2147483647 w 304"/>
                <a:gd name="T19" fmla="*/ 2147483647 h 651"/>
                <a:gd name="T20" fmla="*/ 2147483647 w 304"/>
                <a:gd name="T21" fmla="*/ 2147483647 h 651"/>
                <a:gd name="T22" fmla="*/ 2147483647 w 304"/>
                <a:gd name="T23" fmla="*/ 2147483647 h 651"/>
                <a:gd name="T24" fmla="*/ 2147483647 w 304"/>
                <a:gd name="T25" fmla="*/ 2147483647 h 651"/>
                <a:gd name="T26" fmla="*/ 2147483647 w 304"/>
                <a:gd name="T27" fmla="*/ 2147483647 h 651"/>
                <a:gd name="T28" fmla="*/ 2147483647 w 304"/>
                <a:gd name="T29" fmla="*/ 2147483647 h 651"/>
                <a:gd name="T30" fmla="*/ 2147483647 w 304"/>
                <a:gd name="T31" fmla="*/ 2147483647 h 651"/>
                <a:gd name="T32" fmla="*/ 2147483647 w 304"/>
                <a:gd name="T33" fmla="*/ 2147483647 h 651"/>
                <a:gd name="T34" fmla="*/ 2147483647 w 304"/>
                <a:gd name="T35" fmla="*/ 2147483647 h 651"/>
                <a:gd name="T36" fmla="*/ 2147483647 w 304"/>
                <a:gd name="T37" fmla="*/ 2147483647 h 651"/>
                <a:gd name="T38" fmla="*/ 2147483647 w 304"/>
                <a:gd name="T39" fmla="*/ 2147483647 h 651"/>
                <a:gd name="T40" fmla="*/ 2147483647 w 304"/>
                <a:gd name="T41" fmla="*/ 2147483647 h 651"/>
                <a:gd name="T42" fmla="*/ 2147483647 w 304"/>
                <a:gd name="T43" fmla="*/ 2147483647 h 651"/>
                <a:gd name="T44" fmla="*/ 2147483647 w 304"/>
                <a:gd name="T45" fmla="*/ 2147483647 h 651"/>
                <a:gd name="T46" fmla="*/ 2147483647 w 304"/>
                <a:gd name="T47" fmla="*/ 2147483647 h 651"/>
                <a:gd name="T48" fmla="*/ 2147483647 w 304"/>
                <a:gd name="T49" fmla="*/ 2147483647 h 651"/>
                <a:gd name="T50" fmla="*/ 2147483647 w 304"/>
                <a:gd name="T51" fmla="*/ 2147483647 h 651"/>
                <a:gd name="T52" fmla="*/ 2147483647 w 304"/>
                <a:gd name="T53" fmla="*/ 2147483647 h 651"/>
                <a:gd name="T54" fmla="*/ 2147483647 w 304"/>
                <a:gd name="T55" fmla="*/ 2147483647 h 651"/>
                <a:gd name="T56" fmla="*/ 2147483647 w 304"/>
                <a:gd name="T57" fmla="*/ 2147483647 h 651"/>
                <a:gd name="T58" fmla="*/ 2147483647 w 304"/>
                <a:gd name="T59" fmla="*/ 2147483647 h 651"/>
                <a:gd name="T60" fmla="*/ 2147483647 w 304"/>
                <a:gd name="T61" fmla="*/ 2147483647 h 651"/>
                <a:gd name="T62" fmla="*/ 2147483647 w 304"/>
                <a:gd name="T63" fmla="*/ 2147483647 h 651"/>
                <a:gd name="T64" fmla="*/ 2147483647 w 304"/>
                <a:gd name="T65" fmla="*/ 2147483647 h 651"/>
                <a:gd name="T66" fmla="*/ 2147483647 w 304"/>
                <a:gd name="T67" fmla="*/ 2147483647 h 651"/>
                <a:gd name="T68" fmla="*/ 2147483647 w 304"/>
                <a:gd name="T69" fmla="*/ 2147483647 h 651"/>
                <a:gd name="T70" fmla="*/ 2147483647 w 304"/>
                <a:gd name="T71" fmla="*/ 2147483647 h 651"/>
                <a:gd name="T72" fmla="*/ 2147483647 w 304"/>
                <a:gd name="T73" fmla="*/ 2147483647 h 651"/>
                <a:gd name="T74" fmla="*/ 2147483647 w 304"/>
                <a:gd name="T75" fmla="*/ 2147483647 h 651"/>
                <a:gd name="T76" fmla="*/ 2147483647 w 304"/>
                <a:gd name="T77" fmla="*/ 2147483647 h 651"/>
                <a:gd name="T78" fmla="*/ 0 w 304"/>
                <a:gd name="T79" fmla="*/ 2147483647 h 651"/>
                <a:gd name="T80" fmla="*/ 2147483647 w 304"/>
                <a:gd name="T81" fmla="*/ 2147483647 h 651"/>
                <a:gd name="T82" fmla="*/ 2147483647 w 304"/>
                <a:gd name="T83" fmla="*/ 2147483647 h 651"/>
                <a:gd name="T84" fmla="*/ 2147483647 w 304"/>
                <a:gd name="T85" fmla="*/ 2147483647 h 651"/>
                <a:gd name="T86" fmla="*/ 2147483647 w 304"/>
                <a:gd name="T87" fmla="*/ 2147483647 h 651"/>
                <a:gd name="T88" fmla="*/ 2147483647 w 304"/>
                <a:gd name="T89" fmla="*/ 2147483647 h 651"/>
                <a:gd name="T90" fmla="*/ 2147483647 w 304"/>
                <a:gd name="T91" fmla="*/ 2147483647 h 651"/>
                <a:gd name="T92" fmla="*/ 2147483647 w 304"/>
                <a:gd name="T93" fmla="*/ 2147483647 h 651"/>
                <a:gd name="T94" fmla="*/ 2147483647 w 304"/>
                <a:gd name="T95" fmla="*/ 2147483647 h 65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04"/>
                <a:gd name="T145" fmla="*/ 0 h 651"/>
                <a:gd name="T146" fmla="*/ 304 w 304"/>
                <a:gd name="T147" fmla="*/ 651 h 65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04" h="651">
                  <a:moveTo>
                    <a:pt x="243" y="79"/>
                  </a:moveTo>
                  <a:lnTo>
                    <a:pt x="220" y="89"/>
                  </a:lnTo>
                  <a:lnTo>
                    <a:pt x="218" y="97"/>
                  </a:lnTo>
                  <a:lnTo>
                    <a:pt x="187" y="119"/>
                  </a:lnTo>
                  <a:lnTo>
                    <a:pt x="185" y="130"/>
                  </a:lnTo>
                  <a:lnTo>
                    <a:pt x="159" y="152"/>
                  </a:lnTo>
                  <a:lnTo>
                    <a:pt x="146" y="192"/>
                  </a:lnTo>
                  <a:lnTo>
                    <a:pt x="149" y="212"/>
                  </a:lnTo>
                  <a:lnTo>
                    <a:pt x="173" y="234"/>
                  </a:lnTo>
                  <a:lnTo>
                    <a:pt x="178" y="255"/>
                  </a:lnTo>
                  <a:lnTo>
                    <a:pt x="206" y="281"/>
                  </a:lnTo>
                  <a:lnTo>
                    <a:pt x="234" y="312"/>
                  </a:lnTo>
                  <a:lnTo>
                    <a:pt x="248" y="315"/>
                  </a:lnTo>
                  <a:lnTo>
                    <a:pt x="252" y="325"/>
                  </a:lnTo>
                  <a:lnTo>
                    <a:pt x="258" y="322"/>
                  </a:lnTo>
                  <a:lnTo>
                    <a:pt x="264" y="340"/>
                  </a:lnTo>
                  <a:lnTo>
                    <a:pt x="281" y="357"/>
                  </a:lnTo>
                  <a:lnTo>
                    <a:pt x="293" y="398"/>
                  </a:lnTo>
                  <a:lnTo>
                    <a:pt x="303" y="467"/>
                  </a:lnTo>
                  <a:lnTo>
                    <a:pt x="304" y="475"/>
                  </a:lnTo>
                  <a:lnTo>
                    <a:pt x="298" y="485"/>
                  </a:lnTo>
                  <a:lnTo>
                    <a:pt x="294" y="485"/>
                  </a:lnTo>
                  <a:lnTo>
                    <a:pt x="296" y="517"/>
                  </a:lnTo>
                  <a:lnTo>
                    <a:pt x="289" y="533"/>
                  </a:lnTo>
                  <a:lnTo>
                    <a:pt x="253" y="550"/>
                  </a:lnTo>
                  <a:lnTo>
                    <a:pt x="247" y="558"/>
                  </a:lnTo>
                  <a:lnTo>
                    <a:pt x="216" y="572"/>
                  </a:lnTo>
                  <a:lnTo>
                    <a:pt x="195" y="572"/>
                  </a:lnTo>
                  <a:lnTo>
                    <a:pt x="191" y="588"/>
                  </a:lnTo>
                  <a:lnTo>
                    <a:pt x="179" y="594"/>
                  </a:lnTo>
                  <a:lnTo>
                    <a:pt x="184" y="602"/>
                  </a:lnTo>
                  <a:lnTo>
                    <a:pt x="180" y="609"/>
                  </a:lnTo>
                  <a:lnTo>
                    <a:pt x="161" y="593"/>
                  </a:lnTo>
                  <a:lnTo>
                    <a:pt x="166" y="610"/>
                  </a:lnTo>
                  <a:lnTo>
                    <a:pt x="166" y="615"/>
                  </a:lnTo>
                  <a:lnTo>
                    <a:pt x="147" y="625"/>
                  </a:lnTo>
                  <a:lnTo>
                    <a:pt x="121" y="650"/>
                  </a:lnTo>
                  <a:lnTo>
                    <a:pt x="113" y="651"/>
                  </a:lnTo>
                  <a:lnTo>
                    <a:pt x="112" y="647"/>
                  </a:lnTo>
                  <a:lnTo>
                    <a:pt x="117" y="644"/>
                  </a:lnTo>
                  <a:lnTo>
                    <a:pt x="110" y="616"/>
                  </a:lnTo>
                  <a:lnTo>
                    <a:pt x="111" y="604"/>
                  </a:lnTo>
                  <a:lnTo>
                    <a:pt x="120" y="589"/>
                  </a:lnTo>
                  <a:lnTo>
                    <a:pt x="101" y="579"/>
                  </a:lnTo>
                  <a:lnTo>
                    <a:pt x="95" y="570"/>
                  </a:lnTo>
                  <a:lnTo>
                    <a:pt x="113" y="564"/>
                  </a:lnTo>
                  <a:lnTo>
                    <a:pt x="119" y="553"/>
                  </a:lnTo>
                  <a:lnTo>
                    <a:pt x="129" y="555"/>
                  </a:lnTo>
                  <a:lnTo>
                    <a:pt x="157" y="542"/>
                  </a:lnTo>
                  <a:lnTo>
                    <a:pt x="157" y="518"/>
                  </a:lnTo>
                  <a:lnTo>
                    <a:pt x="179" y="515"/>
                  </a:lnTo>
                  <a:lnTo>
                    <a:pt x="180" y="506"/>
                  </a:lnTo>
                  <a:lnTo>
                    <a:pt x="201" y="500"/>
                  </a:lnTo>
                  <a:lnTo>
                    <a:pt x="214" y="490"/>
                  </a:lnTo>
                  <a:lnTo>
                    <a:pt x="221" y="492"/>
                  </a:lnTo>
                  <a:lnTo>
                    <a:pt x="226" y="485"/>
                  </a:lnTo>
                  <a:lnTo>
                    <a:pt x="229" y="437"/>
                  </a:lnTo>
                  <a:lnTo>
                    <a:pt x="221" y="413"/>
                  </a:lnTo>
                  <a:lnTo>
                    <a:pt x="223" y="385"/>
                  </a:lnTo>
                  <a:lnTo>
                    <a:pt x="223" y="358"/>
                  </a:lnTo>
                  <a:lnTo>
                    <a:pt x="208" y="317"/>
                  </a:lnTo>
                  <a:lnTo>
                    <a:pt x="192" y="303"/>
                  </a:lnTo>
                  <a:lnTo>
                    <a:pt x="185" y="303"/>
                  </a:lnTo>
                  <a:lnTo>
                    <a:pt x="180" y="291"/>
                  </a:lnTo>
                  <a:lnTo>
                    <a:pt x="174" y="270"/>
                  </a:lnTo>
                  <a:lnTo>
                    <a:pt x="157" y="259"/>
                  </a:lnTo>
                  <a:lnTo>
                    <a:pt x="124" y="220"/>
                  </a:lnTo>
                  <a:lnTo>
                    <a:pt x="120" y="209"/>
                  </a:lnTo>
                  <a:lnTo>
                    <a:pt x="73" y="180"/>
                  </a:lnTo>
                  <a:lnTo>
                    <a:pt x="78" y="161"/>
                  </a:lnTo>
                  <a:lnTo>
                    <a:pt x="96" y="161"/>
                  </a:lnTo>
                  <a:lnTo>
                    <a:pt x="108" y="149"/>
                  </a:lnTo>
                  <a:lnTo>
                    <a:pt x="109" y="143"/>
                  </a:lnTo>
                  <a:lnTo>
                    <a:pt x="90" y="114"/>
                  </a:lnTo>
                  <a:lnTo>
                    <a:pt x="82" y="106"/>
                  </a:lnTo>
                  <a:lnTo>
                    <a:pt x="39" y="106"/>
                  </a:lnTo>
                  <a:lnTo>
                    <a:pt x="27" y="94"/>
                  </a:lnTo>
                  <a:lnTo>
                    <a:pt x="29" y="77"/>
                  </a:lnTo>
                  <a:lnTo>
                    <a:pt x="25" y="70"/>
                  </a:lnTo>
                  <a:lnTo>
                    <a:pt x="0" y="37"/>
                  </a:lnTo>
                  <a:lnTo>
                    <a:pt x="10" y="22"/>
                  </a:lnTo>
                  <a:lnTo>
                    <a:pt x="33" y="32"/>
                  </a:lnTo>
                  <a:lnTo>
                    <a:pt x="49" y="24"/>
                  </a:lnTo>
                  <a:lnTo>
                    <a:pt x="55" y="28"/>
                  </a:lnTo>
                  <a:lnTo>
                    <a:pt x="65" y="25"/>
                  </a:lnTo>
                  <a:lnTo>
                    <a:pt x="68" y="30"/>
                  </a:lnTo>
                  <a:lnTo>
                    <a:pt x="82" y="19"/>
                  </a:lnTo>
                  <a:lnTo>
                    <a:pt x="94" y="20"/>
                  </a:lnTo>
                  <a:lnTo>
                    <a:pt x="127" y="0"/>
                  </a:lnTo>
                  <a:lnTo>
                    <a:pt x="159" y="16"/>
                  </a:lnTo>
                  <a:lnTo>
                    <a:pt x="186" y="19"/>
                  </a:lnTo>
                  <a:lnTo>
                    <a:pt x="189" y="27"/>
                  </a:lnTo>
                  <a:lnTo>
                    <a:pt x="185" y="39"/>
                  </a:lnTo>
                  <a:lnTo>
                    <a:pt x="194" y="60"/>
                  </a:lnTo>
                  <a:lnTo>
                    <a:pt x="216" y="74"/>
                  </a:lnTo>
                  <a:lnTo>
                    <a:pt x="243" y="7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0" name="Freeform 1411"/>
            <p:cNvSpPr>
              <a:spLocks/>
            </p:cNvSpPr>
            <p:nvPr/>
          </p:nvSpPr>
          <p:spPr bwMode="auto">
            <a:xfrm>
              <a:off x="6592089" y="3758089"/>
              <a:ext cx="189639" cy="409621"/>
            </a:xfrm>
            <a:custGeom>
              <a:avLst/>
              <a:gdLst>
                <a:gd name="T0" fmla="*/ 2147483647 w 384"/>
                <a:gd name="T1" fmla="*/ 2147483647 h 823"/>
                <a:gd name="T2" fmla="*/ 2147483647 w 384"/>
                <a:gd name="T3" fmla="*/ 2147483647 h 823"/>
                <a:gd name="T4" fmla="*/ 2147483647 w 384"/>
                <a:gd name="T5" fmla="*/ 2147483647 h 823"/>
                <a:gd name="T6" fmla="*/ 2147483647 w 384"/>
                <a:gd name="T7" fmla="*/ 2147483647 h 823"/>
                <a:gd name="T8" fmla="*/ 2147483647 w 384"/>
                <a:gd name="T9" fmla="*/ 2147483647 h 823"/>
                <a:gd name="T10" fmla="*/ 2147483647 w 384"/>
                <a:gd name="T11" fmla="*/ 2147483647 h 823"/>
                <a:gd name="T12" fmla="*/ 2147483647 w 384"/>
                <a:gd name="T13" fmla="*/ 2147483647 h 823"/>
                <a:gd name="T14" fmla="*/ 2147483647 w 384"/>
                <a:gd name="T15" fmla="*/ 2147483647 h 823"/>
                <a:gd name="T16" fmla="*/ 2147483647 w 384"/>
                <a:gd name="T17" fmla="*/ 2147483647 h 823"/>
                <a:gd name="T18" fmla="*/ 2147483647 w 384"/>
                <a:gd name="T19" fmla="*/ 2147483647 h 823"/>
                <a:gd name="T20" fmla="*/ 2147483647 w 384"/>
                <a:gd name="T21" fmla="*/ 2147483647 h 823"/>
                <a:gd name="T22" fmla="*/ 2147483647 w 384"/>
                <a:gd name="T23" fmla="*/ 2147483647 h 823"/>
                <a:gd name="T24" fmla="*/ 2147483647 w 384"/>
                <a:gd name="T25" fmla="*/ 2147483647 h 823"/>
                <a:gd name="T26" fmla="*/ 2147483647 w 384"/>
                <a:gd name="T27" fmla="*/ 2147483647 h 823"/>
                <a:gd name="T28" fmla="*/ 2147483647 w 384"/>
                <a:gd name="T29" fmla="*/ 2147483647 h 823"/>
                <a:gd name="T30" fmla="*/ 2147483647 w 384"/>
                <a:gd name="T31" fmla="*/ 2147483647 h 823"/>
                <a:gd name="T32" fmla="*/ 2147483647 w 384"/>
                <a:gd name="T33" fmla="*/ 2147483647 h 823"/>
                <a:gd name="T34" fmla="*/ 2147483647 w 384"/>
                <a:gd name="T35" fmla="*/ 2147483647 h 823"/>
                <a:gd name="T36" fmla="*/ 0 w 384"/>
                <a:gd name="T37" fmla="*/ 2147483647 h 823"/>
                <a:gd name="T38" fmla="*/ 2147483647 w 384"/>
                <a:gd name="T39" fmla="*/ 2147483647 h 823"/>
                <a:gd name="T40" fmla="*/ 2147483647 w 384"/>
                <a:gd name="T41" fmla="*/ 2147483647 h 823"/>
                <a:gd name="T42" fmla="*/ 2147483647 w 384"/>
                <a:gd name="T43" fmla="*/ 2147483647 h 823"/>
                <a:gd name="T44" fmla="*/ 2147483647 w 384"/>
                <a:gd name="T45" fmla="*/ 2147483647 h 823"/>
                <a:gd name="T46" fmla="*/ 2147483647 w 384"/>
                <a:gd name="T47" fmla="*/ 2147483647 h 823"/>
                <a:gd name="T48" fmla="*/ 2147483647 w 384"/>
                <a:gd name="T49" fmla="*/ 2147483647 h 823"/>
                <a:gd name="T50" fmla="*/ 2147483647 w 384"/>
                <a:gd name="T51" fmla="*/ 2147483647 h 823"/>
                <a:gd name="T52" fmla="*/ 2147483647 w 384"/>
                <a:gd name="T53" fmla="*/ 2147483647 h 823"/>
                <a:gd name="T54" fmla="*/ 2147483647 w 384"/>
                <a:gd name="T55" fmla="*/ 2147483647 h 823"/>
                <a:gd name="T56" fmla="*/ 2147483647 w 384"/>
                <a:gd name="T57" fmla="*/ 2147483647 h 823"/>
                <a:gd name="T58" fmla="*/ 2147483647 w 384"/>
                <a:gd name="T59" fmla="*/ 2147483647 h 823"/>
                <a:gd name="T60" fmla="*/ 2147483647 w 384"/>
                <a:gd name="T61" fmla="*/ 2147483647 h 823"/>
                <a:gd name="T62" fmla="*/ 2147483647 w 384"/>
                <a:gd name="T63" fmla="*/ 2147483647 h 823"/>
                <a:gd name="T64" fmla="*/ 2147483647 w 384"/>
                <a:gd name="T65" fmla="*/ 2147483647 h 823"/>
                <a:gd name="T66" fmla="*/ 2147483647 w 384"/>
                <a:gd name="T67" fmla="*/ 2147483647 h 823"/>
                <a:gd name="T68" fmla="*/ 2147483647 w 384"/>
                <a:gd name="T69" fmla="*/ 2147483647 h 823"/>
                <a:gd name="T70" fmla="*/ 2147483647 w 384"/>
                <a:gd name="T71" fmla="*/ 2147483647 h 823"/>
                <a:gd name="T72" fmla="*/ 2147483647 w 384"/>
                <a:gd name="T73" fmla="*/ 2147483647 h 823"/>
                <a:gd name="T74" fmla="*/ 2147483647 w 384"/>
                <a:gd name="T75" fmla="*/ 2147483647 h 823"/>
                <a:gd name="T76" fmla="*/ 2147483647 w 384"/>
                <a:gd name="T77" fmla="*/ 2147483647 h 823"/>
                <a:gd name="T78" fmla="*/ 2147483647 w 384"/>
                <a:gd name="T79" fmla="*/ 2147483647 h 823"/>
                <a:gd name="T80" fmla="*/ 2147483647 w 384"/>
                <a:gd name="T81" fmla="*/ 2147483647 h 823"/>
                <a:gd name="T82" fmla="*/ 2147483647 w 384"/>
                <a:gd name="T83" fmla="*/ 2147483647 h 823"/>
                <a:gd name="T84" fmla="*/ 2147483647 w 384"/>
                <a:gd name="T85" fmla="*/ 2147483647 h 823"/>
                <a:gd name="T86" fmla="*/ 2147483647 w 384"/>
                <a:gd name="T87" fmla="*/ 2147483647 h 823"/>
                <a:gd name="T88" fmla="*/ 2147483647 w 384"/>
                <a:gd name="T89" fmla="*/ 2147483647 h 823"/>
                <a:gd name="T90" fmla="*/ 2147483647 w 384"/>
                <a:gd name="T91" fmla="*/ 2147483647 h 823"/>
                <a:gd name="T92" fmla="*/ 2147483647 w 384"/>
                <a:gd name="T93" fmla="*/ 2147483647 h 823"/>
                <a:gd name="T94" fmla="*/ 2147483647 w 384"/>
                <a:gd name="T95" fmla="*/ 2147483647 h 823"/>
                <a:gd name="T96" fmla="*/ 2147483647 w 384"/>
                <a:gd name="T97" fmla="*/ 2147483647 h 823"/>
                <a:gd name="T98" fmla="*/ 2147483647 w 384"/>
                <a:gd name="T99" fmla="*/ 2147483647 h 823"/>
                <a:gd name="T100" fmla="*/ 2147483647 w 384"/>
                <a:gd name="T101" fmla="*/ 2147483647 h 823"/>
                <a:gd name="T102" fmla="*/ 2147483647 w 384"/>
                <a:gd name="T103" fmla="*/ 2147483647 h 823"/>
                <a:gd name="T104" fmla="*/ 2147483647 w 384"/>
                <a:gd name="T105" fmla="*/ 2147483647 h 823"/>
                <a:gd name="T106" fmla="*/ 2147483647 w 384"/>
                <a:gd name="T107" fmla="*/ 2147483647 h 823"/>
                <a:gd name="T108" fmla="*/ 2147483647 w 384"/>
                <a:gd name="T109" fmla="*/ 2147483647 h 823"/>
                <a:gd name="T110" fmla="*/ 2147483647 w 384"/>
                <a:gd name="T111" fmla="*/ 2147483647 h 823"/>
                <a:gd name="T112" fmla="*/ 2147483647 w 384"/>
                <a:gd name="T113" fmla="*/ 2147483647 h 82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84"/>
                <a:gd name="T172" fmla="*/ 0 h 823"/>
                <a:gd name="T173" fmla="*/ 384 w 384"/>
                <a:gd name="T174" fmla="*/ 823 h 82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84" h="823">
                  <a:moveTo>
                    <a:pt x="278" y="823"/>
                  </a:moveTo>
                  <a:lnTo>
                    <a:pt x="270" y="817"/>
                  </a:lnTo>
                  <a:lnTo>
                    <a:pt x="284" y="757"/>
                  </a:lnTo>
                  <a:lnTo>
                    <a:pt x="270" y="747"/>
                  </a:lnTo>
                  <a:lnTo>
                    <a:pt x="271" y="741"/>
                  </a:lnTo>
                  <a:lnTo>
                    <a:pt x="278" y="743"/>
                  </a:lnTo>
                  <a:lnTo>
                    <a:pt x="275" y="703"/>
                  </a:lnTo>
                  <a:lnTo>
                    <a:pt x="262" y="667"/>
                  </a:lnTo>
                  <a:lnTo>
                    <a:pt x="256" y="674"/>
                  </a:lnTo>
                  <a:lnTo>
                    <a:pt x="240" y="615"/>
                  </a:lnTo>
                  <a:lnTo>
                    <a:pt x="234" y="546"/>
                  </a:lnTo>
                  <a:lnTo>
                    <a:pt x="218" y="539"/>
                  </a:lnTo>
                  <a:lnTo>
                    <a:pt x="205" y="526"/>
                  </a:lnTo>
                  <a:lnTo>
                    <a:pt x="200" y="528"/>
                  </a:lnTo>
                  <a:lnTo>
                    <a:pt x="192" y="505"/>
                  </a:lnTo>
                  <a:lnTo>
                    <a:pt x="188" y="537"/>
                  </a:lnTo>
                  <a:lnTo>
                    <a:pt x="166" y="550"/>
                  </a:lnTo>
                  <a:lnTo>
                    <a:pt x="133" y="579"/>
                  </a:lnTo>
                  <a:lnTo>
                    <a:pt x="120" y="572"/>
                  </a:lnTo>
                  <a:lnTo>
                    <a:pt x="115" y="579"/>
                  </a:lnTo>
                  <a:lnTo>
                    <a:pt x="100" y="573"/>
                  </a:lnTo>
                  <a:lnTo>
                    <a:pt x="96" y="570"/>
                  </a:lnTo>
                  <a:lnTo>
                    <a:pt x="99" y="563"/>
                  </a:lnTo>
                  <a:lnTo>
                    <a:pt x="86" y="567"/>
                  </a:lnTo>
                  <a:lnTo>
                    <a:pt x="99" y="516"/>
                  </a:lnTo>
                  <a:lnTo>
                    <a:pt x="90" y="464"/>
                  </a:lnTo>
                  <a:lnTo>
                    <a:pt x="72" y="429"/>
                  </a:lnTo>
                  <a:lnTo>
                    <a:pt x="69" y="439"/>
                  </a:lnTo>
                  <a:lnTo>
                    <a:pt x="61" y="434"/>
                  </a:lnTo>
                  <a:lnTo>
                    <a:pt x="56" y="424"/>
                  </a:lnTo>
                  <a:lnTo>
                    <a:pt x="58" y="416"/>
                  </a:lnTo>
                  <a:lnTo>
                    <a:pt x="67" y="421"/>
                  </a:lnTo>
                  <a:lnTo>
                    <a:pt x="59" y="411"/>
                  </a:lnTo>
                  <a:lnTo>
                    <a:pt x="61" y="401"/>
                  </a:lnTo>
                  <a:lnTo>
                    <a:pt x="30" y="385"/>
                  </a:lnTo>
                  <a:lnTo>
                    <a:pt x="30" y="377"/>
                  </a:lnTo>
                  <a:lnTo>
                    <a:pt x="11" y="367"/>
                  </a:lnTo>
                  <a:lnTo>
                    <a:pt x="0" y="348"/>
                  </a:lnTo>
                  <a:lnTo>
                    <a:pt x="1" y="326"/>
                  </a:lnTo>
                  <a:lnTo>
                    <a:pt x="6" y="323"/>
                  </a:lnTo>
                  <a:lnTo>
                    <a:pt x="15" y="326"/>
                  </a:lnTo>
                  <a:lnTo>
                    <a:pt x="14" y="301"/>
                  </a:lnTo>
                  <a:lnTo>
                    <a:pt x="37" y="291"/>
                  </a:lnTo>
                  <a:lnTo>
                    <a:pt x="32" y="266"/>
                  </a:lnTo>
                  <a:lnTo>
                    <a:pt x="34" y="255"/>
                  </a:lnTo>
                  <a:lnTo>
                    <a:pt x="45" y="252"/>
                  </a:lnTo>
                  <a:lnTo>
                    <a:pt x="46" y="217"/>
                  </a:lnTo>
                  <a:lnTo>
                    <a:pt x="52" y="211"/>
                  </a:lnTo>
                  <a:lnTo>
                    <a:pt x="79" y="210"/>
                  </a:lnTo>
                  <a:lnTo>
                    <a:pt x="83" y="207"/>
                  </a:lnTo>
                  <a:lnTo>
                    <a:pt x="102" y="163"/>
                  </a:lnTo>
                  <a:lnTo>
                    <a:pt x="104" y="147"/>
                  </a:lnTo>
                  <a:lnTo>
                    <a:pt x="125" y="122"/>
                  </a:lnTo>
                  <a:lnTo>
                    <a:pt x="124" y="99"/>
                  </a:lnTo>
                  <a:lnTo>
                    <a:pt x="130" y="87"/>
                  </a:lnTo>
                  <a:lnTo>
                    <a:pt x="152" y="73"/>
                  </a:lnTo>
                  <a:lnTo>
                    <a:pt x="167" y="55"/>
                  </a:lnTo>
                  <a:lnTo>
                    <a:pt x="189" y="48"/>
                  </a:lnTo>
                  <a:lnTo>
                    <a:pt x="203" y="54"/>
                  </a:lnTo>
                  <a:lnTo>
                    <a:pt x="207" y="27"/>
                  </a:lnTo>
                  <a:lnTo>
                    <a:pt x="220" y="17"/>
                  </a:lnTo>
                  <a:lnTo>
                    <a:pt x="220" y="7"/>
                  </a:lnTo>
                  <a:lnTo>
                    <a:pt x="231" y="0"/>
                  </a:lnTo>
                  <a:lnTo>
                    <a:pt x="243" y="5"/>
                  </a:lnTo>
                  <a:lnTo>
                    <a:pt x="253" y="15"/>
                  </a:lnTo>
                  <a:lnTo>
                    <a:pt x="260" y="36"/>
                  </a:lnTo>
                  <a:lnTo>
                    <a:pt x="272" y="36"/>
                  </a:lnTo>
                  <a:lnTo>
                    <a:pt x="279" y="78"/>
                  </a:lnTo>
                  <a:lnTo>
                    <a:pt x="276" y="107"/>
                  </a:lnTo>
                  <a:lnTo>
                    <a:pt x="268" y="129"/>
                  </a:lnTo>
                  <a:lnTo>
                    <a:pt x="244" y="155"/>
                  </a:lnTo>
                  <a:lnTo>
                    <a:pt x="237" y="181"/>
                  </a:lnTo>
                  <a:lnTo>
                    <a:pt x="238" y="200"/>
                  </a:lnTo>
                  <a:lnTo>
                    <a:pt x="231" y="214"/>
                  </a:lnTo>
                  <a:lnTo>
                    <a:pt x="234" y="218"/>
                  </a:lnTo>
                  <a:lnTo>
                    <a:pt x="265" y="199"/>
                  </a:lnTo>
                  <a:lnTo>
                    <a:pt x="284" y="201"/>
                  </a:lnTo>
                  <a:lnTo>
                    <a:pt x="290" y="236"/>
                  </a:lnTo>
                  <a:lnTo>
                    <a:pt x="313" y="250"/>
                  </a:lnTo>
                  <a:lnTo>
                    <a:pt x="304" y="287"/>
                  </a:lnTo>
                  <a:lnTo>
                    <a:pt x="330" y="294"/>
                  </a:lnTo>
                  <a:lnTo>
                    <a:pt x="332" y="303"/>
                  </a:lnTo>
                  <a:lnTo>
                    <a:pt x="346" y="316"/>
                  </a:lnTo>
                  <a:lnTo>
                    <a:pt x="362" y="314"/>
                  </a:lnTo>
                  <a:lnTo>
                    <a:pt x="374" y="305"/>
                  </a:lnTo>
                  <a:lnTo>
                    <a:pt x="383" y="306"/>
                  </a:lnTo>
                  <a:lnTo>
                    <a:pt x="384" y="311"/>
                  </a:lnTo>
                  <a:lnTo>
                    <a:pt x="380" y="320"/>
                  </a:lnTo>
                  <a:lnTo>
                    <a:pt x="359" y="335"/>
                  </a:lnTo>
                  <a:lnTo>
                    <a:pt x="361" y="345"/>
                  </a:lnTo>
                  <a:lnTo>
                    <a:pt x="349" y="347"/>
                  </a:lnTo>
                  <a:lnTo>
                    <a:pt x="344" y="355"/>
                  </a:lnTo>
                  <a:lnTo>
                    <a:pt x="331" y="374"/>
                  </a:lnTo>
                  <a:lnTo>
                    <a:pt x="313" y="380"/>
                  </a:lnTo>
                  <a:lnTo>
                    <a:pt x="284" y="402"/>
                  </a:lnTo>
                  <a:lnTo>
                    <a:pt x="250" y="408"/>
                  </a:lnTo>
                  <a:lnTo>
                    <a:pt x="239" y="439"/>
                  </a:lnTo>
                  <a:lnTo>
                    <a:pt x="238" y="456"/>
                  </a:lnTo>
                  <a:lnTo>
                    <a:pt x="232" y="461"/>
                  </a:lnTo>
                  <a:lnTo>
                    <a:pt x="245" y="498"/>
                  </a:lnTo>
                  <a:lnTo>
                    <a:pt x="270" y="519"/>
                  </a:lnTo>
                  <a:lnTo>
                    <a:pt x="272" y="554"/>
                  </a:lnTo>
                  <a:lnTo>
                    <a:pt x="280" y="555"/>
                  </a:lnTo>
                  <a:lnTo>
                    <a:pt x="283" y="562"/>
                  </a:lnTo>
                  <a:lnTo>
                    <a:pt x="274" y="577"/>
                  </a:lnTo>
                  <a:lnTo>
                    <a:pt x="271" y="593"/>
                  </a:lnTo>
                  <a:lnTo>
                    <a:pt x="259" y="608"/>
                  </a:lnTo>
                  <a:lnTo>
                    <a:pt x="258" y="620"/>
                  </a:lnTo>
                  <a:lnTo>
                    <a:pt x="263" y="633"/>
                  </a:lnTo>
                  <a:lnTo>
                    <a:pt x="293" y="658"/>
                  </a:lnTo>
                  <a:lnTo>
                    <a:pt x="298" y="696"/>
                  </a:lnTo>
                  <a:lnTo>
                    <a:pt x="319" y="749"/>
                  </a:lnTo>
                  <a:lnTo>
                    <a:pt x="304" y="778"/>
                  </a:lnTo>
                  <a:lnTo>
                    <a:pt x="290" y="793"/>
                  </a:lnTo>
                  <a:lnTo>
                    <a:pt x="278" y="82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1" name="Freeform 1413"/>
            <p:cNvSpPr>
              <a:spLocks/>
            </p:cNvSpPr>
            <p:nvPr/>
          </p:nvSpPr>
          <p:spPr bwMode="auto">
            <a:xfrm>
              <a:off x="6329628" y="3709541"/>
              <a:ext cx="172951" cy="94061"/>
            </a:xfrm>
            <a:custGeom>
              <a:avLst/>
              <a:gdLst>
                <a:gd name="T0" fmla="*/ 2147483647 w 346"/>
                <a:gd name="T1" fmla="*/ 2147483647 h 191"/>
                <a:gd name="T2" fmla="*/ 2147483647 w 346"/>
                <a:gd name="T3" fmla="*/ 2147483647 h 191"/>
                <a:gd name="T4" fmla="*/ 2147483647 w 346"/>
                <a:gd name="T5" fmla="*/ 2147483647 h 191"/>
                <a:gd name="T6" fmla="*/ 2147483647 w 346"/>
                <a:gd name="T7" fmla="*/ 2147483647 h 191"/>
                <a:gd name="T8" fmla="*/ 2147483647 w 346"/>
                <a:gd name="T9" fmla="*/ 2147483647 h 191"/>
                <a:gd name="T10" fmla="*/ 2147483647 w 346"/>
                <a:gd name="T11" fmla="*/ 2147483647 h 191"/>
                <a:gd name="T12" fmla="*/ 2147483647 w 346"/>
                <a:gd name="T13" fmla="*/ 2147483647 h 191"/>
                <a:gd name="T14" fmla="*/ 2147483647 w 346"/>
                <a:gd name="T15" fmla="*/ 2147483647 h 191"/>
                <a:gd name="T16" fmla="*/ 2147483647 w 346"/>
                <a:gd name="T17" fmla="*/ 2147483647 h 191"/>
                <a:gd name="T18" fmla="*/ 2147483647 w 346"/>
                <a:gd name="T19" fmla="*/ 2147483647 h 191"/>
                <a:gd name="T20" fmla="*/ 2147483647 w 346"/>
                <a:gd name="T21" fmla="*/ 2147483647 h 191"/>
                <a:gd name="T22" fmla="*/ 2147483647 w 346"/>
                <a:gd name="T23" fmla="*/ 2147483647 h 191"/>
                <a:gd name="T24" fmla="*/ 2147483647 w 346"/>
                <a:gd name="T25" fmla="*/ 2147483647 h 191"/>
                <a:gd name="T26" fmla="*/ 2147483647 w 346"/>
                <a:gd name="T27" fmla="*/ 2147483647 h 191"/>
                <a:gd name="T28" fmla="*/ 2147483647 w 346"/>
                <a:gd name="T29" fmla="*/ 2147483647 h 191"/>
                <a:gd name="T30" fmla="*/ 2147483647 w 346"/>
                <a:gd name="T31" fmla="*/ 2147483647 h 191"/>
                <a:gd name="T32" fmla="*/ 2147483647 w 346"/>
                <a:gd name="T33" fmla="*/ 2147483647 h 191"/>
                <a:gd name="T34" fmla="*/ 2147483647 w 346"/>
                <a:gd name="T35" fmla="*/ 2147483647 h 191"/>
                <a:gd name="T36" fmla="*/ 2147483647 w 346"/>
                <a:gd name="T37" fmla="*/ 2147483647 h 191"/>
                <a:gd name="T38" fmla="*/ 2147483647 w 346"/>
                <a:gd name="T39" fmla="*/ 2147483647 h 191"/>
                <a:gd name="T40" fmla="*/ 2147483647 w 346"/>
                <a:gd name="T41" fmla="*/ 2147483647 h 191"/>
                <a:gd name="T42" fmla="*/ 2147483647 w 346"/>
                <a:gd name="T43" fmla="*/ 2147483647 h 191"/>
                <a:gd name="T44" fmla="*/ 2147483647 w 346"/>
                <a:gd name="T45" fmla="*/ 2147483647 h 191"/>
                <a:gd name="T46" fmla="*/ 2147483647 w 346"/>
                <a:gd name="T47" fmla="*/ 2147483647 h 191"/>
                <a:gd name="T48" fmla="*/ 2147483647 w 346"/>
                <a:gd name="T49" fmla="*/ 0 h 191"/>
                <a:gd name="T50" fmla="*/ 2147483647 w 346"/>
                <a:gd name="T51" fmla="*/ 2147483647 h 191"/>
                <a:gd name="T52" fmla="*/ 2147483647 w 346"/>
                <a:gd name="T53" fmla="*/ 2147483647 h 191"/>
                <a:gd name="T54" fmla="*/ 2147483647 w 346"/>
                <a:gd name="T55" fmla="*/ 2147483647 h 191"/>
                <a:gd name="T56" fmla="*/ 2147483647 w 346"/>
                <a:gd name="T57" fmla="*/ 2147483647 h 191"/>
                <a:gd name="T58" fmla="*/ 2147483647 w 346"/>
                <a:gd name="T59" fmla="*/ 2147483647 h 191"/>
                <a:gd name="T60" fmla="*/ 0 w 346"/>
                <a:gd name="T61" fmla="*/ 2147483647 h 191"/>
                <a:gd name="T62" fmla="*/ 0 w 346"/>
                <a:gd name="T63" fmla="*/ 2147483647 h 191"/>
                <a:gd name="T64" fmla="*/ 2147483647 w 346"/>
                <a:gd name="T65" fmla="*/ 2147483647 h 191"/>
                <a:gd name="T66" fmla="*/ 2147483647 w 346"/>
                <a:gd name="T67" fmla="*/ 2147483647 h 191"/>
                <a:gd name="T68" fmla="*/ 2147483647 w 346"/>
                <a:gd name="T69" fmla="*/ 2147483647 h 191"/>
                <a:gd name="T70" fmla="*/ 2147483647 w 346"/>
                <a:gd name="T71" fmla="*/ 2147483647 h 191"/>
                <a:gd name="T72" fmla="*/ 2147483647 w 346"/>
                <a:gd name="T73" fmla="*/ 2147483647 h 191"/>
                <a:gd name="T74" fmla="*/ 2147483647 w 346"/>
                <a:gd name="T75" fmla="*/ 2147483647 h 191"/>
                <a:gd name="T76" fmla="*/ 2147483647 w 346"/>
                <a:gd name="T77" fmla="*/ 2147483647 h 191"/>
                <a:gd name="T78" fmla="*/ 2147483647 w 346"/>
                <a:gd name="T79" fmla="*/ 2147483647 h 191"/>
                <a:gd name="T80" fmla="*/ 2147483647 w 346"/>
                <a:gd name="T81" fmla="*/ 2147483647 h 191"/>
                <a:gd name="T82" fmla="*/ 2147483647 w 346"/>
                <a:gd name="T83" fmla="*/ 2147483647 h 191"/>
                <a:gd name="T84" fmla="*/ 2147483647 w 346"/>
                <a:gd name="T85" fmla="*/ 2147483647 h 191"/>
                <a:gd name="T86" fmla="*/ 2147483647 w 346"/>
                <a:gd name="T87" fmla="*/ 2147483647 h 191"/>
                <a:gd name="T88" fmla="*/ 2147483647 w 346"/>
                <a:gd name="T89" fmla="*/ 2147483647 h 191"/>
                <a:gd name="T90" fmla="*/ 2147483647 w 346"/>
                <a:gd name="T91" fmla="*/ 2147483647 h 1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6"/>
                <a:gd name="T139" fmla="*/ 0 h 191"/>
                <a:gd name="T140" fmla="*/ 346 w 346"/>
                <a:gd name="T141" fmla="*/ 191 h 1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6" h="191">
                  <a:moveTo>
                    <a:pt x="339" y="156"/>
                  </a:moveTo>
                  <a:lnTo>
                    <a:pt x="339" y="133"/>
                  </a:lnTo>
                  <a:lnTo>
                    <a:pt x="345" y="119"/>
                  </a:lnTo>
                  <a:lnTo>
                    <a:pt x="336" y="119"/>
                  </a:lnTo>
                  <a:lnTo>
                    <a:pt x="332" y="125"/>
                  </a:lnTo>
                  <a:lnTo>
                    <a:pt x="313" y="124"/>
                  </a:lnTo>
                  <a:lnTo>
                    <a:pt x="283" y="112"/>
                  </a:lnTo>
                  <a:lnTo>
                    <a:pt x="277" y="119"/>
                  </a:lnTo>
                  <a:lnTo>
                    <a:pt x="261" y="115"/>
                  </a:lnTo>
                  <a:lnTo>
                    <a:pt x="254" y="119"/>
                  </a:lnTo>
                  <a:lnTo>
                    <a:pt x="243" y="104"/>
                  </a:lnTo>
                  <a:lnTo>
                    <a:pt x="231" y="105"/>
                  </a:lnTo>
                  <a:lnTo>
                    <a:pt x="218" y="98"/>
                  </a:lnTo>
                  <a:lnTo>
                    <a:pt x="219" y="83"/>
                  </a:lnTo>
                  <a:lnTo>
                    <a:pt x="202" y="85"/>
                  </a:lnTo>
                  <a:lnTo>
                    <a:pt x="185" y="79"/>
                  </a:lnTo>
                  <a:lnTo>
                    <a:pt x="181" y="73"/>
                  </a:lnTo>
                  <a:lnTo>
                    <a:pt x="177" y="75"/>
                  </a:lnTo>
                  <a:lnTo>
                    <a:pt x="178" y="51"/>
                  </a:lnTo>
                  <a:lnTo>
                    <a:pt x="165" y="50"/>
                  </a:lnTo>
                  <a:lnTo>
                    <a:pt x="150" y="62"/>
                  </a:lnTo>
                  <a:lnTo>
                    <a:pt x="143" y="57"/>
                  </a:lnTo>
                  <a:lnTo>
                    <a:pt x="136" y="37"/>
                  </a:lnTo>
                  <a:lnTo>
                    <a:pt x="102" y="11"/>
                  </a:lnTo>
                  <a:lnTo>
                    <a:pt x="57" y="0"/>
                  </a:lnTo>
                  <a:lnTo>
                    <a:pt x="53" y="15"/>
                  </a:lnTo>
                  <a:lnTo>
                    <a:pt x="42" y="4"/>
                  </a:lnTo>
                  <a:lnTo>
                    <a:pt x="33" y="5"/>
                  </a:lnTo>
                  <a:lnTo>
                    <a:pt x="12" y="27"/>
                  </a:lnTo>
                  <a:lnTo>
                    <a:pt x="11" y="53"/>
                  </a:lnTo>
                  <a:lnTo>
                    <a:pt x="0" y="68"/>
                  </a:lnTo>
                  <a:lnTo>
                    <a:pt x="0" y="76"/>
                  </a:lnTo>
                  <a:lnTo>
                    <a:pt x="9" y="77"/>
                  </a:lnTo>
                  <a:lnTo>
                    <a:pt x="18" y="89"/>
                  </a:lnTo>
                  <a:lnTo>
                    <a:pt x="24" y="86"/>
                  </a:lnTo>
                  <a:lnTo>
                    <a:pt x="34" y="91"/>
                  </a:lnTo>
                  <a:lnTo>
                    <a:pt x="65" y="117"/>
                  </a:lnTo>
                  <a:lnTo>
                    <a:pt x="106" y="132"/>
                  </a:lnTo>
                  <a:lnTo>
                    <a:pt x="116" y="143"/>
                  </a:lnTo>
                  <a:lnTo>
                    <a:pt x="182" y="147"/>
                  </a:lnTo>
                  <a:lnTo>
                    <a:pt x="209" y="172"/>
                  </a:lnTo>
                  <a:lnTo>
                    <a:pt x="305" y="191"/>
                  </a:lnTo>
                  <a:lnTo>
                    <a:pt x="341" y="190"/>
                  </a:lnTo>
                  <a:lnTo>
                    <a:pt x="346" y="174"/>
                  </a:lnTo>
                  <a:lnTo>
                    <a:pt x="336" y="163"/>
                  </a:lnTo>
                  <a:lnTo>
                    <a:pt x="339" y="15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2" name="Freeform 1414"/>
            <p:cNvSpPr>
              <a:spLocks/>
            </p:cNvSpPr>
            <p:nvPr/>
          </p:nvSpPr>
          <p:spPr bwMode="auto">
            <a:xfrm>
              <a:off x="6516233" y="3758089"/>
              <a:ext cx="69787" cy="37929"/>
            </a:xfrm>
            <a:custGeom>
              <a:avLst/>
              <a:gdLst>
                <a:gd name="T0" fmla="*/ 2147483647 w 146"/>
                <a:gd name="T1" fmla="*/ 2147483647 h 76"/>
                <a:gd name="T2" fmla="*/ 2147483647 w 146"/>
                <a:gd name="T3" fmla="*/ 2147483647 h 76"/>
                <a:gd name="T4" fmla="*/ 2147483647 w 146"/>
                <a:gd name="T5" fmla="*/ 2147483647 h 76"/>
                <a:gd name="T6" fmla="*/ 2147483647 w 146"/>
                <a:gd name="T7" fmla="*/ 2147483647 h 76"/>
                <a:gd name="T8" fmla="*/ 2147483647 w 146"/>
                <a:gd name="T9" fmla="*/ 2147483647 h 76"/>
                <a:gd name="T10" fmla="*/ 2147483647 w 146"/>
                <a:gd name="T11" fmla="*/ 0 h 76"/>
                <a:gd name="T12" fmla="*/ 2147483647 w 146"/>
                <a:gd name="T13" fmla="*/ 2147483647 h 76"/>
                <a:gd name="T14" fmla="*/ 2147483647 w 146"/>
                <a:gd name="T15" fmla="*/ 2147483647 h 76"/>
                <a:gd name="T16" fmla="*/ 0 w 146"/>
                <a:gd name="T17" fmla="*/ 2147483647 h 76"/>
                <a:gd name="T18" fmla="*/ 2147483647 w 146"/>
                <a:gd name="T19" fmla="*/ 2147483647 h 76"/>
                <a:gd name="T20" fmla="*/ 2147483647 w 146"/>
                <a:gd name="T21" fmla="*/ 2147483647 h 76"/>
                <a:gd name="T22" fmla="*/ 2147483647 w 146"/>
                <a:gd name="T23" fmla="*/ 2147483647 h 76"/>
                <a:gd name="T24" fmla="*/ 2147483647 w 146"/>
                <a:gd name="T25" fmla="*/ 2147483647 h 76"/>
                <a:gd name="T26" fmla="*/ 2147483647 w 146"/>
                <a:gd name="T27" fmla="*/ 2147483647 h 76"/>
                <a:gd name="T28" fmla="*/ 2147483647 w 146"/>
                <a:gd name="T29" fmla="*/ 2147483647 h 76"/>
                <a:gd name="T30" fmla="*/ 2147483647 w 146"/>
                <a:gd name="T31" fmla="*/ 2147483647 h 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6"/>
                <a:gd name="T49" fmla="*/ 0 h 76"/>
                <a:gd name="T50" fmla="*/ 146 w 146"/>
                <a:gd name="T51" fmla="*/ 76 h 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6" h="76">
                  <a:moveTo>
                    <a:pt x="129" y="24"/>
                  </a:moveTo>
                  <a:lnTo>
                    <a:pt x="112" y="13"/>
                  </a:lnTo>
                  <a:lnTo>
                    <a:pt x="98" y="15"/>
                  </a:lnTo>
                  <a:lnTo>
                    <a:pt x="75" y="11"/>
                  </a:lnTo>
                  <a:lnTo>
                    <a:pt x="67" y="1"/>
                  </a:lnTo>
                  <a:lnTo>
                    <a:pt x="50" y="0"/>
                  </a:lnTo>
                  <a:lnTo>
                    <a:pt x="32" y="13"/>
                  </a:lnTo>
                  <a:lnTo>
                    <a:pt x="8" y="45"/>
                  </a:lnTo>
                  <a:lnTo>
                    <a:pt x="0" y="55"/>
                  </a:lnTo>
                  <a:lnTo>
                    <a:pt x="6" y="69"/>
                  </a:lnTo>
                  <a:lnTo>
                    <a:pt x="38" y="76"/>
                  </a:lnTo>
                  <a:lnTo>
                    <a:pt x="139" y="65"/>
                  </a:lnTo>
                  <a:lnTo>
                    <a:pt x="145" y="62"/>
                  </a:lnTo>
                  <a:lnTo>
                    <a:pt x="146" y="45"/>
                  </a:lnTo>
                  <a:lnTo>
                    <a:pt x="128" y="35"/>
                  </a:lnTo>
                  <a:lnTo>
                    <a:pt x="129" y="2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3" name="Freeform 1415"/>
            <p:cNvSpPr>
              <a:spLocks/>
            </p:cNvSpPr>
            <p:nvPr/>
          </p:nvSpPr>
          <p:spPr bwMode="auto">
            <a:xfrm>
              <a:off x="6496510" y="3800568"/>
              <a:ext cx="101647" cy="130472"/>
            </a:xfrm>
            <a:custGeom>
              <a:avLst/>
              <a:gdLst>
                <a:gd name="T0" fmla="*/ 2147483647 w 205"/>
                <a:gd name="T1" fmla="*/ 2147483647 h 263"/>
                <a:gd name="T2" fmla="*/ 2147483647 w 205"/>
                <a:gd name="T3" fmla="*/ 2147483647 h 263"/>
                <a:gd name="T4" fmla="*/ 2147483647 w 205"/>
                <a:gd name="T5" fmla="*/ 2147483647 h 263"/>
                <a:gd name="T6" fmla="*/ 2147483647 w 205"/>
                <a:gd name="T7" fmla="*/ 2147483647 h 263"/>
                <a:gd name="T8" fmla="*/ 2147483647 w 205"/>
                <a:gd name="T9" fmla="*/ 2147483647 h 263"/>
                <a:gd name="T10" fmla="*/ 2147483647 w 205"/>
                <a:gd name="T11" fmla="*/ 2147483647 h 263"/>
                <a:gd name="T12" fmla="*/ 2147483647 w 205"/>
                <a:gd name="T13" fmla="*/ 2147483647 h 263"/>
                <a:gd name="T14" fmla="*/ 2147483647 w 205"/>
                <a:gd name="T15" fmla="*/ 2147483647 h 263"/>
                <a:gd name="T16" fmla="*/ 2147483647 w 205"/>
                <a:gd name="T17" fmla="*/ 2147483647 h 263"/>
                <a:gd name="T18" fmla="*/ 2147483647 w 205"/>
                <a:gd name="T19" fmla="*/ 2147483647 h 263"/>
                <a:gd name="T20" fmla="*/ 2147483647 w 205"/>
                <a:gd name="T21" fmla="*/ 2147483647 h 263"/>
                <a:gd name="T22" fmla="*/ 2147483647 w 205"/>
                <a:gd name="T23" fmla="*/ 2147483647 h 263"/>
                <a:gd name="T24" fmla="*/ 2147483647 w 205"/>
                <a:gd name="T25" fmla="*/ 2147483647 h 263"/>
                <a:gd name="T26" fmla="*/ 2147483647 w 205"/>
                <a:gd name="T27" fmla="*/ 2147483647 h 263"/>
                <a:gd name="T28" fmla="*/ 2147483647 w 205"/>
                <a:gd name="T29" fmla="*/ 2147483647 h 263"/>
                <a:gd name="T30" fmla="*/ 2147483647 w 205"/>
                <a:gd name="T31" fmla="*/ 2147483647 h 263"/>
                <a:gd name="T32" fmla="*/ 2147483647 w 205"/>
                <a:gd name="T33" fmla="*/ 2147483647 h 263"/>
                <a:gd name="T34" fmla="*/ 2147483647 w 205"/>
                <a:gd name="T35" fmla="*/ 2147483647 h 263"/>
                <a:gd name="T36" fmla="*/ 2147483647 w 205"/>
                <a:gd name="T37" fmla="*/ 2147483647 h 263"/>
                <a:gd name="T38" fmla="*/ 2147483647 w 205"/>
                <a:gd name="T39" fmla="*/ 2147483647 h 263"/>
                <a:gd name="T40" fmla="*/ 2147483647 w 205"/>
                <a:gd name="T41" fmla="*/ 2147483647 h 263"/>
                <a:gd name="T42" fmla="*/ 2147483647 w 205"/>
                <a:gd name="T43" fmla="*/ 2147483647 h 263"/>
                <a:gd name="T44" fmla="*/ 2147483647 w 205"/>
                <a:gd name="T45" fmla="*/ 2147483647 h 263"/>
                <a:gd name="T46" fmla="*/ 2147483647 w 205"/>
                <a:gd name="T47" fmla="*/ 2147483647 h 263"/>
                <a:gd name="T48" fmla="*/ 2147483647 w 205"/>
                <a:gd name="T49" fmla="*/ 2147483647 h 263"/>
                <a:gd name="T50" fmla="*/ 2147483647 w 205"/>
                <a:gd name="T51" fmla="*/ 2147483647 h 263"/>
                <a:gd name="T52" fmla="*/ 2147483647 w 205"/>
                <a:gd name="T53" fmla="*/ 0 h 263"/>
                <a:gd name="T54" fmla="*/ 2147483647 w 205"/>
                <a:gd name="T55" fmla="*/ 2147483647 h 263"/>
                <a:gd name="T56" fmla="*/ 2147483647 w 205"/>
                <a:gd name="T57" fmla="*/ 2147483647 h 263"/>
                <a:gd name="T58" fmla="*/ 2147483647 w 205"/>
                <a:gd name="T59" fmla="*/ 2147483647 h 263"/>
                <a:gd name="T60" fmla="*/ 2147483647 w 205"/>
                <a:gd name="T61" fmla="*/ 2147483647 h 263"/>
                <a:gd name="T62" fmla="*/ 2147483647 w 205"/>
                <a:gd name="T63" fmla="*/ 2147483647 h 263"/>
                <a:gd name="T64" fmla="*/ 2147483647 w 205"/>
                <a:gd name="T65" fmla="*/ 2147483647 h 263"/>
                <a:gd name="T66" fmla="*/ 2147483647 w 205"/>
                <a:gd name="T67" fmla="*/ 2147483647 h 263"/>
                <a:gd name="T68" fmla="*/ 0 w 205"/>
                <a:gd name="T69" fmla="*/ 2147483647 h 263"/>
                <a:gd name="T70" fmla="*/ 2147483647 w 205"/>
                <a:gd name="T71" fmla="*/ 2147483647 h 263"/>
                <a:gd name="T72" fmla="*/ 2147483647 w 205"/>
                <a:gd name="T73" fmla="*/ 2147483647 h 263"/>
                <a:gd name="T74" fmla="*/ 2147483647 w 205"/>
                <a:gd name="T75" fmla="*/ 2147483647 h 263"/>
                <a:gd name="T76" fmla="*/ 2147483647 w 205"/>
                <a:gd name="T77" fmla="*/ 2147483647 h 263"/>
                <a:gd name="T78" fmla="*/ 2147483647 w 205"/>
                <a:gd name="T79" fmla="*/ 2147483647 h 263"/>
                <a:gd name="T80" fmla="*/ 2147483647 w 205"/>
                <a:gd name="T81" fmla="*/ 2147483647 h 263"/>
                <a:gd name="T82" fmla="*/ 2147483647 w 205"/>
                <a:gd name="T83" fmla="*/ 2147483647 h 263"/>
                <a:gd name="T84" fmla="*/ 2147483647 w 205"/>
                <a:gd name="T85" fmla="*/ 2147483647 h 263"/>
                <a:gd name="T86" fmla="*/ 2147483647 w 205"/>
                <a:gd name="T87" fmla="*/ 2147483647 h 263"/>
                <a:gd name="T88" fmla="*/ 2147483647 w 205"/>
                <a:gd name="T89" fmla="*/ 2147483647 h 263"/>
                <a:gd name="T90" fmla="*/ 2147483647 w 205"/>
                <a:gd name="T91" fmla="*/ 2147483647 h 263"/>
                <a:gd name="T92" fmla="*/ 2147483647 w 205"/>
                <a:gd name="T93" fmla="*/ 2147483647 h 263"/>
                <a:gd name="T94" fmla="*/ 2147483647 w 205"/>
                <a:gd name="T95" fmla="*/ 2147483647 h 263"/>
                <a:gd name="T96" fmla="*/ 2147483647 w 205"/>
                <a:gd name="T97" fmla="*/ 2147483647 h 263"/>
                <a:gd name="T98" fmla="*/ 2147483647 w 205"/>
                <a:gd name="T99" fmla="*/ 2147483647 h 263"/>
                <a:gd name="T100" fmla="*/ 2147483647 w 205"/>
                <a:gd name="T101" fmla="*/ 2147483647 h 263"/>
                <a:gd name="T102" fmla="*/ 2147483647 w 205"/>
                <a:gd name="T103" fmla="*/ 2147483647 h 263"/>
                <a:gd name="T104" fmla="*/ 2147483647 w 205"/>
                <a:gd name="T105" fmla="*/ 2147483647 h 263"/>
                <a:gd name="T106" fmla="*/ 2147483647 w 205"/>
                <a:gd name="T107" fmla="*/ 2147483647 h 26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5"/>
                <a:gd name="T163" fmla="*/ 0 h 263"/>
                <a:gd name="T164" fmla="*/ 205 w 205"/>
                <a:gd name="T165" fmla="*/ 263 h 26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5" h="263">
                  <a:moveTo>
                    <a:pt x="190" y="263"/>
                  </a:moveTo>
                  <a:lnTo>
                    <a:pt x="191" y="241"/>
                  </a:lnTo>
                  <a:lnTo>
                    <a:pt x="196" y="238"/>
                  </a:lnTo>
                  <a:lnTo>
                    <a:pt x="205" y="241"/>
                  </a:lnTo>
                  <a:lnTo>
                    <a:pt x="204" y="216"/>
                  </a:lnTo>
                  <a:lnTo>
                    <a:pt x="197" y="167"/>
                  </a:lnTo>
                  <a:lnTo>
                    <a:pt x="183" y="130"/>
                  </a:lnTo>
                  <a:lnTo>
                    <a:pt x="179" y="130"/>
                  </a:lnTo>
                  <a:lnTo>
                    <a:pt x="170" y="141"/>
                  </a:lnTo>
                  <a:lnTo>
                    <a:pt x="162" y="164"/>
                  </a:lnTo>
                  <a:lnTo>
                    <a:pt x="151" y="152"/>
                  </a:lnTo>
                  <a:lnTo>
                    <a:pt x="143" y="151"/>
                  </a:lnTo>
                  <a:lnTo>
                    <a:pt x="137" y="123"/>
                  </a:lnTo>
                  <a:lnTo>
                    <a:pt x="139" y="117"/>
                  </a:lnTo>
                  <a:lnTo>
                    <a:pt x="168" y="97"/>
                  </a:lnTo>
                  <a:lnTo>
                    <a:pt x="189" y="67"/>
                  </a:lnTo>
                  <a:lnTo>
                    <a:pt x="159" y="60"/>
                  </a:lnTo>
                  <a:lnTo>
                    <a:pt x="93" y="59"/>
                  </a:lnTo>
                  <a:lnTo>
                    <a:pt x="78" y="48"/>
                  </a:lnTo>
                  <a:lnTo>
                    <a:pt x="70" y="14"/>
                  </a:lnTo>
                  <a:lnTo>
                    <a:pt x="64" y="25"/>
                  </a:lnTo>
                  <a:lnTo>
                    <a:pt x="58" y="21"/>
                  </a:lnTo>
                  <a:lnTo>
                    <a:pt x="53" y="24"/>
                  </a:lnTo>
                  <a:lnTo>
                    <a:pt x="46" y="5"/>
                  </a:lnTo>
                  <a:lnTo>
                    <a:pt x="41" y="4"/>
                  </a:lnTo>
                  <a:lnTo>
                    <a:pt x="38" y="19"/>
                  </a:lnTo>
                  <a:lnTo>
                    <a:pt x="24" y="0"/>
                  </a:lnTo>
                  <a:lnTo>
                    <a:pt x="8" y="30"/>
                  </a:lnTo>
                  <a:lnTo>
                    <a:pt x="13" y="44"/>
                  </a:lnTo>
                  <a:lnTo>
                    <a:pt x="31" y="47"/>
                  </a:lnTo>
                  <a:lnTo>
                    <a:pt x="33" y="60"/>
                  </a:lnTo>
                  <a:lnTo>
                    <a:pt x="16" y="61"/>
                  </a:lnTo>
                  <a:lnTo>
                    <a:pt x="15" y="66"/>
                  </a:lnTo>
                  <a:lnTo>
                    <a:pt x="4" y="70"/>
                  </a:lnTo>
                  <a:lnTo>
                    <a:pt x="0" y="81"/>
                  </a:lnTo>
                  <a:lnTo>
                    <a:pt x="28" y="103"/>
                  </a:lnTo>
                  <a:lnTo>
                    <a:pt x="24" y="135"/>
                  </a:lnTo>
                  <a:lnTo>
                    <a:pt x="34" y="156"/>
                  </a:lnTo>
                  <a:lnTo>
                    <a:pt x="31" y="178"/>
                  </a:lnTo>
                  <a:lnTo>
                    <a:pt x="38" y="189"/>
                  </a:lnTo>
                  <a:lnTo>
                    <a:pt x="45" y="228"/>
                  </a:lnTo>
                  <a:lnTo>
                    <a:pt x="75" y="219"/>
                  </a:lnTo>
                  <a:lnTo>
                    <a:pt x="77" y="224"/>
                  </a:lnTo>
                  <a:lnTo>
                    <a:pt x="89" y="209"/>
                  </a:lnTo>
                  <a:lnTo>
                    <a:pt x="101" y="220"/>
                  </a:lnTo>
                  <a:lnTo>
                    <a:pt x="116" y="201"/>
                  </a:lnTo>
                  <a:lnTo>
                    <a:pt x="114" y="183"/>
                  </a:lnTo>
                  <a:lnTo>
                    <a:pt x="125" y="168"/>
                  </a:lnTo>
                  <a:lnTo>
                    <a:pt x="136" y="180"/>
                  </a:lnTo>
                  <a:lnTo>
                    <a:pt x="155" y="175"/>
                  </a:lnTo>
                  <a:lnTo>
                    <a:pt x="160" y="180"/>
                  </a:lnTo>
                  <a:lnTo>
                    <a:pt x="173" y="201"/>
                  </a:lnTo>
                  <a:lnTo>
                    <a:pt x="182" y="251"/>
                  </a:lnTo>
                  <a:lnTo>
                    <a:pt x="190" y="26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4" name="Freeform 1418"/>
            <p:cNvSpPr>
              <a:spLocks/>
            </p:cNvSpPr>
            <p:nvPr/>
          </p:nvSpPr>
          <p:spPr bwMode="auto">
            <a:xfrm>
              <a:off x="6124817" y="3457700"/>
              <a:ext cx="3034" cy="3034"/>
            </a:xfrm>
            <a:custGeom>
              <a:avLst/>
              <a:gdLst>
                <a:gd name="T0" fmla="*/ 2147483647 w 9"/>
                <a:gd name="T1" fmla="*/ 2147483647 h 6"/>
                <a:gd name="T2" fmla="*/ 0 w 9"/>
                <a:gd name="T3" fmla="*/ 0 h 6"/>
                <a:gd name="T4" fmla="*/ 2147483647 w 9"/>
                <a:gd name="T5" fmla="*/ 2147483647 h 6"/>
                <a:gd name="T6" fmla="*/ 2147483647 w 9"/>
                <a:gd name="T7" fmla="*/ 2147483647 h 6"/>
                <a:gd name="T8" fmla="*/ 0 60000 65536"/>
                <a:gd name="T9" fmla="*/ 0 60000 65536"/>
                <a:gd name="T10" fmla="*/ 0 60000 65536"/>
                <a:gd name="T11" fmla="*/ 0 60000 65536"/>
                <a:gd name="T12" fmla="*/ 0 w 9"/>
                <a:gd name="T13" fmla="*/ 0 h 6"/>
                <a:gd name="T14" fmla="*/ 9 w 9"/>
                <a:gd name="T15" fmla="*/ 6 h 6"/>
              </a:gdLst>
              <a:ahLst/>
              <a:cxnLst>
                <a:cxn ang="T8">
                  <a:pos x="T0" y="T1"/>
                </a:cxn>
                <a:cxn ang="T9">
                  <a:pos x="T2" y="T3"/>
                </a:cxn>
                <a:cxn ang="T10">
                  <a:pos x="T4" y="T5"/>
                </a:cxn>
                <a:cxn ang="T11">
                  <a:pos x="T6" y="T7"/>
                </a:cxn>
              </a:cxnLst>
              <a:rect l="T12" t="T13" r="T14" b="T15"/>
              <a:pathLst>
                <a:path w="9" h="6">
                  <a:moveTo>
                    <a:pt x="9" y="4"/>
                  </a:moveTo>
                  <a:lnTo>
                    <a:pt x="0" y="0"/>
                  </a:lnTo>
                  <a:lnTo>
                    <a:pt x="2" y="6"/>
                  </a:lnTo>
                  <a:lnTo>
                    <a:pt x="9" y="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5" name="Freeform 1419"/>
            <p:cNvSpPr>
              <a:spLocks/>
            </p:cNvSpPr>
            <p:nvPr/>
          </p:nvSpPr>
          <p:spPr bwMode="auto">
            <a:xfrm>
              <a:off x="6130886" y="3448598"/>
              <a:ext cx="6069" cy="9103"/>
            </a:xfrm>
            <a:custGeom>
              <a:avLst/>
              <a:gdLst>
                <a:gd name="T0" fmla="*/ 2147483647 w 13"/>
                <a:gd name="T1" fmla="*/ 2147483647 h 17"/>
                <a:gd name="T2" fmla="*/ 2147483647 w 13"/>
                <a:gd name="T3" fmla="*/ 0 h 17"/>
                <a:gd name="T4" fmla="*/ 0 w 13"/>
                <a:gd name="T5" fmla="*/ 2147483647 h 17"/>
                <a:gd name="T6" fmla="*/ 2147483647 w 13"/>
                <a:gd name="T7" fmla="*/ 2147483647 h 17"/>
                <a:gd name="T8" fmla="*/ 2147483647 w 13"/>
                <a:gd name="T9" fmla="*/ 2147483647 h 17"/>
                <a:gd name="T10" fmla="*/ 0 60000 65536"/>
                <a:gd name="T11" fmla="*/ 0 60000 65536"/>
                <a:gd name="T12" fmla="*/ 0 60000 65536"/>
                <a:gd name="T13" fmla="*/ 0 60000 65536"/>
                <a:gd name="T14" fmla="*/ 0 60000 65536"/>
                <a:gd name="T15" fmla="*/ 0 w 13"/>
                <a:gd name="T16" fmla="*/ 0 h 17"/>
                <a:gd name="T17" fmla="*/ 13 w 13"/>
                <a:gd name="T18" fmla="*/ 17 h 17"/>
              </a:gdLst>
              <a:ahLst/>
              <a:cxnLst>
                <a:cxn ang="T10">
                  <a:pos x="T0" y="T1"/>
                </a:cxn>
                <a:cxn ang="T11">
                  <a:pos x="T2" y="T3"/>
                </a:cxn>
                <a:cxn ang="T12">
                  <a:pos x="T4" y="T5"/>
                </a:cxn>
                <a:cxn ang="T13">
                  <a:pos x="T6" y="T7"/>
                </a:cxn>
                <a:cxn ang="T14">
                  <a:pos x="T8" y="T9"/>
                </a:cxn>
              </a:cxnLst>
              <a:rect l="T15" t="T16" r="T17" b="T18"/>
              <a:pathLst>
                <a:path w="13" h="17">
                  <a:moveTo>
                    <a:pt x="13" y="15"/>
                  </a:moveTo>
                  <a:lnTo>
                    <a:pt x="5" y="0"/>
                  </a:lnTo>
                  <a:lnTo>
                    <a:pt x="0" y="5"/>
                  </a:lnTo>
                  <a:lnTo>
                    <a:pt x="4" y="17"/>
                  </a:lnTo>
                  <a:lnTo>
                    <a:pt x="13" y="1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6" name="Freeform 1420"/>
            <p:cNvSpPr>
              <a:spLocks/>
            </p:cNvSpPr>
            <p:nvPr/>
          </p:nvSpPr>
          <p:spPr bwMode="auto">
            <a:xfrm>
              <a:off x="6147574" y="3454667"/>
              <a:ext cx="4551" cy="3034"/>
            </a:xfrm>
            <a:custGeom>
              <a:avLst/>
              <a:gdLst>
                <a:gd name="T0" fmla="*/ 2147483647 w 11"/>
                <a:gd name="T1" fmla="*/ 2147483647 h 5"/>
                <a:gd name="T2" fmla="*/ 0 w 11"/>
                <a:gd name="T3" fmla="*/ 0 h 5"/>
                <a:gd name="T4" fmla="*/ 2147483647 w 11"/>
                <a:gd name="T5" fmla="*/ 2147483647 h 5"/>
                <a:gd name="T6" fmla="*/ 2147483647 w 11"/>
                <a:gd name="T7" fmla="*/ 2147483647 h 5"/>
                <a:gd name="T8" fmla="*/ 0 60000 65536"/>
                <a:gd name="T9" fmla="*/ 0 60000 65536"/>
                <a:gd name="T10" fmla="*/ 0 60000 65536"/>
                <a:gd name="T11" fmla="*/ 0 60000 65536"/>
                <a:gd name="T12" fmla="*/ 0 w 11"/>
                <a:gd name="T13" fmla="*/ 0 h 5"/>
                <a:gd name="T14" fmla="*/ 11 w 11"/>
                <a:gd name="T15" fmla="*/ 5 h 5"/>
              </a:gdLst>
              <a:ahLst/>
              <a:cxnLst>
                <a:cxn ang="T8">
                  <a:pos x="T0" y="T1"/>
                </a:cxn>
                <a:cxn ang="T9">
                  <a:pos x="T2" y="T3"/>
                </a:cxn>
                <a:cxn ang="T10">
                  <a:pos x="T4" y="T5"/>
                </a:cxn>
                <a:cxn ang="T11">
                  <a:pos x="T6" y="T7"/>
                </a:cxn>
              </a:cxnLst>
              <a:rect l="T12" t="T13" r="T14" b="T15"/>
              <a:pathLst>
                <a:path w="11" h="5">
                  <a:moveTo>
                    <a:pt x="11" y="2"/>
                  </a:moveTo>
                  <a:lnTo>
                    <a:pt x="0" y="0"/>
                  </a:lnTo>
                  <a:lnTo>
                    <a:pt x="5" y="5"/>
                  </a:lnTo>
                  <a:lnTo>
                    <a:pt x="11" y="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7" name="Freeform 1421"/>
            <p:cNvSpPr>
              <a:spLocks/>
            </p:cNvSpPr>
            <p:nvPr/>
          </p:nvSpPr>
          <p:spPr bwMode="auto">
            <a:xfrm>
              <a:off x="6097510" y="3360606"/>
              <a:ext cx="233635" cy="113784"/>
            </a:xfrm>
            <a:custGeom>
              <a:avLst/>
              <a:gdLst>
                <a:gd name="T0" fmla="*/ 2147483647 w 474"/>
                <a:gd name="T1" fmla="*/ 2147483647 h 227"/>
                <a:gd name="T2" fmla="*/ 2147483647 w 474"/>
                <a:gd name="T3" fmla="*/ 2147483647 h 227"/>
                <a:gd name="T4" fmla="*/ 2147483647 w 474"/>
                <a:gd name="T5" fmla="*/ 2147483647 h 227"/>
                <a:gd name="T6" fmla="*/ 2147483647 w 474"/>
                <a:gd name="T7" fmla="*/ 2147483647 h 227"/>
                <a:gd name="T8" fmla="*/ 2147483647 w 474"/>
                <a:gd name="T9" fmla="*/ 2147483647 h 227"/>
                <a:gd name="T10" fmla="*/ 2147483647 w 474"/>
                <a:gd name="T11" fmla="*/ 2147483647 h 227"/>
                <a:gd name="T12" fmla="*/ 2147483647 w 474"/>
                <a:gd name="T13" fmla="*/ 0 h 227"/>
                <a:gd name="T14" fmla="*/ 2147483647 w 474"/>
                <a:gd name="T15" fmla="*/ 2147483647 h 227"/>
                <a:gd name="T16" fmla="*/ 2147483647 w 474"/>
                <a:gd name="T17" fmla="*/ 2147483647 h 227"/>
                <a:gd name="T18" fmla="*/ 2147483647 w 474"/>
                <a:gd name="T19" fmla="*/ 2147483647 h 227"/>
                <a:gd name="T20" fmla="*/ 2147483647 w 474"/>
                <a:gd name="T21" fmla="*/ 2147483647 h 227"/>
                <a:gd name="T22" fmla="*/ 2147483647 w 474"/>
                <a:gd name="T23" fmla="*/ 2147483647 h 227"/>
                <a:gd name="T24" fmla="*/ 2147483647 w 474"/>
                <a:gd name="T25" fmla="*/ 2147483647 h 227"/>
                <a:gd name="T26" fmla="*/ 2147483647 w 474"/>
                <a:gd name="T27" fmla="*/ 2147483647 h 227"/>
                <a:gd name="T28" fmla="*/ 2147483647 w 474"/>
                <a:gd name="T29" fmla="*/ 2147483647 h 227"/>
                <a:gd name="T30" fmla="*/ 2147483647 w 474"/>
                <a:gd name="T31" fmla="*/ 2147483647 h 227"/>
                <a:gd name="T32" fmla="*/ 2147483647 w 474"/>
                <a:gd name="T33" fmla="*/ 2147483647 h 227"/>
                <a:gd name="T34" fmla="*/ 2147483647 w 474"/>
                <a:gd name="T35" fmla="*/ 2147483647 h 227"/>
                <a:gd name="T36" fmla="*/ 2147483647 w 474"/>
                <a:gd name="T37" fmla="*/ 2147483647 h 227"/>
                <a:gd name="T38" fmla="*/ 2147483647 w 474"/>
                <a:gd name="T39" fmla="*/ 2147483647 h 227"/>
                <a:gd name="T40" fmla="*/ 2147483647 w 474"/>
                <a:gd name="T41" fmla="*/ 2147483647 h 227"/>
                <a:gd name="T42" fmla="*/ 2147483647 w 474"/>
                <a:gd name="T43" fmla="*/ 2147483647 h 227"/>
                <a:gd name="T44" fmla="*/ 2147483647 w 474"/>
                <a:gd name="T45" fmla="*/ 2147483647 h 227"/>
                <a:gd name="T46" fmla="*/ 2147483647 w 474"/>
                <a:gd name="T47" fmla="*/ 2147483647 h 227"/>
                <a:gd name="T48" fmla="*/ 2147483647 w 474"/>
                <a:gd name="T49" fmla="*/ 2147483647 h 227"/>
                <a:gd name="T50" fmla="*/ 2147483647 w 474"/>
                <a:gd name="T51" fmla="*/ 2147483647 h 227"/>
                <a:gd name="T52" fmla="*/ 2147483647 w 474"/>
                <a:gd name="T53" fmla="*/ 2147483647 h 227"/>
                <a:gd name="T54" fmla="*/ 2147483647 w 474"/>
                <a:gd name="T55" fmla="*/ 2147483647 h 227"/>
                <a:gd name="T56" fmla="*/ 2147483647 w 474"/>
                <a:gd name="T57" fmla="*/ 2147483647 h 227"/>
                <a:gd name="T58" fmla="*/ 2147483647 w 474"/>
                <a:gd name="T59" fmla="*/ 2147483647 h 227"/>
                <a:gd name="T60" fmla="*/ 2147483647 w 474"/>
                <a:gd name="T61" fmla="*/ 2147483647 h 227"/>
                <a:gd name="T62" fmla="*/ 2147483647 w 474"/>
                <a:gd name="T63" fmla="*/ 2147483647 h 227"/>
                <a:gd name="T64" fmla="*/ 2147483647 w 474"/>
                <a:gd name="T65" fmla="*/ 2147483647 h 227"/>
                <a:gd name="T66" fmla="*/ 2147483647 w 474"/>
                <a:gd name="T67" fmla="*/ 2147483647 h 227"/>
                <a:gd name="T68" fmla="*/ 2147483647 w 474"/>
                <a:gd name="T69" fmla="*/ 2147483647 h 227"/>
                <a:gd name="T70" fmla="*/ 2147483647 w 474"/>
                <a:gd name="T71" fmla="*/ 2147483647 h 227"/>
                <a:gd name="T72" fmla="*/ 2147483647 w 474"/>
                <a:gd name="T73" fmla="*/ 2147483647 h 227"/>
                <a:gd name="T74" fmla="*/ 0 w 474"/>
                <a:gd name="T75" fmla="*/ 2147483647 h 227"/>
                <a:gd name="T76" fmla="*/ 0 w 474"/>
                <a:gd name="T77" fmla="*/ 2147483647 h 227"/>
                <a:gd name="T78" fmla="*/ 2147483647 w 474"/>
                <a:gd name="T79" fmla="*/ 2147483647 h 227"/>
                <a:gd name="T80" fmla="*/ 2147483647 w 474"/>
                <a:gd name="T81" fmla="*/ 2147483647 h 227"/>
                <a:gd name="T82" fmla="*/ 2147483647 w 474"/>
                <a:gd name="T83" fmla="*/ 2147483647 h 227"/>
                <a:gd name="T84" fmla="*/ 2147483647 w 474"/>
                <a:gd name="T85" fmla="*/ 2147483647 h 227"/>
                <a:gd name="T86" fmla="*/ 2147483647 w 474"/>
                <a:gd name="T87" fmla="*/ 2147483647 h 227"/>
                <a:gd name="T88" fmla="*/ 2147483647 w 474"/>
                <a:gd name="T89" fmla="*/ 2147483647 h 227"/>
                <a:gd name="T90" fmla="*/ 2147483647 w 474"/>
                <a:gd name="T91" fmla="*/ 2147483647 h 227"/>
                <a:gd name="T92" fmla="*/ 2147483647 w 474"/>
                <a:gd name="T93" fmla="*/ 2147483647 h 227"/>
                <a:gd name="T94" fmla="*/ 2147483647 w 474"/>
                <a:gd name="T95" fmla="*/ 2147483647 h 227"/>
                <a:gd name="T96" fmla="*/ 2147483647 w 474"/>
                <a:gd name="T97" fmla="*/ 2147483647 h 227"/>
                <a:gd name="T98" fmla="*/ 2147483647 w 474"/>
                <a:gd name="T99" fmla="*/ 2147483647 h 227"/>
                <a:gd name="T100" fmla="*/ 2147483647 w 474"/>
                <a:gd name="T101" fmla="*/ 2147483647 h 227"/>
                <a:gd name="T102" fmla="*/ 2147483647 w 474"/>
                <a:gd name="T103" fmla="*/ 2147483647 h 227"/>
                <a:gd name="T104" fmla="*/ 2147483647 w 474"/>
                <a:gd name="T105" fmla="*/ 2147483647 h 227"/>
                <a:gd name="T106" fmla="*/ 2147483647 w 474"/>
                <a:gd name="T107" fmla="*/ 2147483647 h 227"/>
                <a:gd name="T108" fmla="*/ 2147483647 w 474"/>
                <a:gd name="T109" fmla="*/ 2147483647 h 227"/>
                <a:gd name="T110" fmla="*/ 2147483647 w 474"/>
                <a:gd name="T111" fmla="*/ 2147483647 h 227"/>
                <a:gd name="T112" fmla="*/ 2147483647 w 474"/>
                <a:gd name="T113" fmla="*/ 2147483647 h 227"/>
                <a:gd name="T114" fmla="*/ 2147483647 w 474"/>
                <a:gd name="T115" fmla="*/ 2147483647 h 227"/>
                <a:gd name="T116" fmla="*/ 2147483647 w 474"/>
                <a:gd name="T117" fmla="*/ 2147483647 h 2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74"/>
                <a:gd name="T178" fmla="*/ 0 h 227"/>
                <a:gd name="T179" fmla="*/ 474 w 474"/>
                <a:gd name="T180" fmla="*/ 227 h 22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74" h="227">
                  <a:moveTo>
                    <a:pt x="69" y="51"/>
                  </a:moveTo>
                  <a:lnTo>
                    <a:pt x="76" y="29"/>
                  </a:lnTo>
                  <a:lnTo>
                    <a:pt x="95" y="24"/>
                  </a:lnTo>
                  <a:lnTo>
                    <a:pt x="132" y="29"/>
                  </a:lnTo>
                  <a:lnTo>
                    <a:pt x="173" y="44"/>
                  </a:lnTo>
                  <a:lnTo>
                    <a:pt x="183" y="15"/>
                  </a:lnTo>
                  <a:lnTo>
                    <a:pt x="210" y="0"/>
                  </a:lnTo>
                  <a:lnTo>
                    <a:pt x="232" y="15"/>
                  </a:lnTo>
                  <a:lnTo>
                    <a:pt x="262" y="20"/>
                  </a:lnTo>
                  <a:lnTo>
                    <a:pt x="337" y="14"/>
                  </a:lnTo>
                  <a:lnTo>
                    <a:pt x="428" y="28"/>
                  </a:lnTo>
                  <a:lnTo>
                    <a:pt x="441" y="42"/>
                  </a:lnTo>
                  <a:lnTo>
                    <a:pt x="474" y="54"/>
                  </a:lnTo>
                  <a:lnTo>
                    <a:pt x="471" y="75"/>
                  </a:lnTo>
                  <a:lnTo>
                    <a:pt x="406" y="106"/>
                  </a:lnTo>
                  <a:lnTo>
                    <a:pt x="388" y="127"/>
                  </a:lnTo>
                  <a:lnTo>
                    <a:pt x="329" y="139"/>
                  </a:lnTo>
                  <a:lnTo>
                    <a:pt x="318" y="163"/>
                  </a:lnTo>
                  <a:lnTo>
                    <a:pt x="306" y="170"/>
                  </a:lnTo>
                  <a:lnTo>
                    <a:pt x="277" y="171"/>
                  </a:lnTo>
                  <a:lnTo>
                    <a:pt x="273" y="161"/>
                  </a:lnTo>
                  <a:lnTo>
                    <a:pt x="264" y="160"/>
                  </a:lnTo>
                  <a:lnTo>
                    <a:pt x="245" y="162"/>
                  </a:lnTo>
                  <a:lnTo>
                    <a:pt x="240" y="173"/>
                  </a:lnTo>
                  <a:lnTo>
                    <a:pt x="206" y="189"/>
                  </a:lnTo>
                  <a:lnTo>
                    <a:pt x="198" y="204"/>
                  </a:lnTo>
                  <a:lnTo>
                    <a:pt x="198" y="211"/>
                  </a:lnTo>
                  <a:lnTo>
                    <a:pt x="183" y="208"/>
                  </a:lnTo>
                  <a:lnTo>
                    <a:pt x="181" y="221"/>
                  </a:lnTo>
                  <a:lnTo>
                    <a:pt x="153" y="220"/>
                  </a:lnTo>
                  <a:lnTo>
                    <a:pt x="128" y="227"/>
                  </a:lnTo>
                  <a:lnTo>
                    <a:pt x="109" y="226"/>
                  </a:lnTo>
                  <a:lnTo>
                    <a:pt x="105" y="213"/>
                  </a:lnTo>
                  <a:lnTo>
                    <a:pt x="93" y="209"/>
                  </a:lnTo>
                  <a:lnTo>
                    <a:pt x="70" y="216"/>
                  </a:lnTo>
                  <a:lnTo>
                    <a:pt x="54" y="208"/>
                  </a:lnTo>
                  <a:lnTo>
                    <a:pt x="4" y="210"/>
                  </a:lnTo>
                  <a:lnTo>
                    <a:pt x="0" y="205"/>
                  </a:lnTo>
                  <a:lnTo>
                    <a:pt x="0" y="187"/>
                  </a:lnTo>
                  <a:lnTo>
                    <a:pt x="17" y="179"/>
                  </a:lnTo>
                  <a:lnTo>
                    <a:pt x="36" y="179"/>
                  </a:lnTo>
                  <a:lnTo>
                    <a:pt x="54" y="187"/>
                  </a:lnTo>
                  <a:lnTo>
                    <a:pt x="72" y="169"/>
                  </a:lnTo>
                  <a:lnTo>
                    <a:pt x="112" y="171"/>
                  </a:lnTo>
                  <a:lnTo>
                    <a:pt x="126" y="159"/>
                  </a:lnTo>
                  <a:lnTo>
                    <a:pt x="143" y="156"/>
                  </a:lnTo>
                  <a:lnTo>
                    <a:pt x="167" y="138"/>
                  </a:lnTo>
                  <a:lnTo>
                    <a:pt x="127" y="125"/>
                  </a:lnTo>
                  <a:lnTo>
                    <a:pt x="110" y="114"/>
                  </a:lnTo>
                  <a:lnTo>
                    <a:pt x="111" y="108"/>
                  </a:lnTo>
                  <a:lnTo>
                    <a:pt x="101" y="100"/>
                  </a:lnTo>
                  <a:lnTo>
                    <a:pt x="90" y="121"/>
                  </a:lnTo>
                  <a:lnTo>
                    <a:pt x="66" y="113"/>
                  </a:lnTo>
                  <a:lnTo>
                    <a:pt x="60" y="103"/>
                  </a:lnTo>
                  <a:lnTo>
                    <a:pt x="42" y="100"/>
                  </a:lnTo>
                  <a:lnTo>
                    <a:pt x="43" y="93"/>
                  </a:lnTo>
                  <a:lnTo>
                    <a:pt x="84" y="62"/>
                  </a:lnTo>
                  <a:lnTo>
                    <a:pt x="82" y="56"/>
                  </a:lnTo>
                  <a:lnTo>
                    <a:pt x="69" y="5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8" name="Freeform 1422"/>
            <p:cNvSpPr>
              <a:spLocks/>
            </p:cNvSpPr>
            <p:nvPr/>
          </p:nvSpPr>
          <p:spPr bwMode="auto">
            <a:xfrm>
              <a:off x="5910904" y="3498663"/>
              <a:ext cx="306456" cy="233635"/>
            </a:xfrm>
            <a:custGeom>
              <a:avLst/>
              <a:gdLst>
                <a:gd name="T0" fmla="*/ 2147483647 w 617"/>
                <a:gd name="T1" fmla="*/ 2147483647 h 471"/>
                <a:gd name="T2" fmla="*/ 2147483647 w 617"/>
                <a:gd name="T3" fmla="*/ 2147483647 h 471"/>
                <a:gd name="T4" fmla="*/ 0 w 617"/>
                <a:gd name="T5" fmla="*/ 2147483647 h 471"/>
                <a:gd name="T6" fmla="*/ 2147483647 w 617"/>
                <a:gd name="T7" fmla="*/ 2147483647 h 471"/>
                <a:gd name="T8" fmla="*/ 2147483647 w 617"/>
                <a:gd name="T9" fmla="*/ 2147483647 h 471"/>
                <a:gd name="T10" fmla="*/ 2147483647 w 617"/>
                <a:gd name="T11" fmla="*/ 2147483647 h 471"/>
                <a:gd name="T12" fmla="*/ 2147483647 w 617"/>
                <a:gd name="T13" fmla="*/ 2147483647 h 471"/>
                <a:gd name="T14" fmla="*/ 2147483647 w 617"/>
                <a:gd name="T15" fmla="*/ 2147483647 h 471"/>
                <a:gd name="T16" fmla="*/ 2147483647 w 617"/>
                <a:gd name="T17" fmla="*/ 2147483647 h 471"/>
                <a:gd name="T18" fmla="*/ 2147483647 w 617"/>
                <a:gd name="T19" fmla="*/ 2147483647 h 471"/>
                <a:gd name="T20" fmla="*/ 2147483647 w 617"/>
                <a:gd name="T21" fmla="*/ 2147483647 h 471"/>
                <a:gd name="T22" fmla="*/ 2147483647 w 617"/>
                <a:gd name="T23" fmla="*/ 2147483647 h 471"/>
                <a:gd name="T24" fmla="*/ 2147483647 w 617"/>
                <a:gd name="T25" fmla="*/ 2147483647 h 471"/>
                <a:gd name="T26" fmla="*/ 2147483647 w 617"/>
                <a:gd name="T27" fmla="*/ 2147483647 h 471"/>
                <a:gd name="T28" fmla="*/ 2147483647 w 617"/>
                <a:gd name="T29" fmla="*/ 2147483647 h 471"/>
                <a:gd name="T30" fmla="*/ 2147483647 w 617"/>
                <a:gd name="T31" fmla="*/ 2147483647 h 471"/>
                <a:gd name="T32" fmla="*/ 2147483647 w 617"/>
                <a:gd name="T33" fmla="*/ 2147483647 h 471"/>
                <a:gd name="T34" fmla="*/ 2147483647 w 617"/>
                <a:gd name="T35" fmla="*/ 2147483647 h 471"/>
                <a:gd name="T36" fmla="*/ 2147483647 w 617"/>
                <a:gd name="T37" fmla="*/ 2147483647 h 471"/>
                <a:gd name="T38" fmla="*/ 2147483647 w 617"/>
                <a:gd name="T39" fmla="*/ 2147483647 h 471"/>
                <a:gd name="T40" fmla="*/ 2147483647 w 617"/>
                <a:gd name="T41" fmla="*/ 2147483647 h 471"/>
                <a:gd name="T42" fmla="*/ 2147483647 w 617"/>
                <a:gd name="T43" fmla="*/ 2147483647 h 471"/>
                <a:gd name="T44" fmla="*/ 2147483647 w 617"/>
                <a:gd name="T45" fmla="*/ 2147483647 h 471"/>
                <a:gd name="T46" fmla="*/ 2147483647 w 617"/>
                <a:gd name="T47" fmla="*/ 2147483647 h 471"/>
                <a:gd name="T48" fmla="*/ 2147483647 w 617"/>
                <a:gd name="T49" fmla="*/ 2147483647 h 471"/>
                <a:gd name="T50" fmla="*/ 2147483647 w 617"/>
                <a:gd name="T51" fmla="*/ 2147483647 h 471"/>
                <a:gd name="T52" fmla="*/ 2147483647 w 617"/>
                <a:gd name="T53" fmla="*/ 2147483647 h 471"/>
                <a:gd name="T54" fmla="*/ 2147483647 w 617"/>
                <a:gd name="T55" fmla="*/ 2147483647 h 471"/>
                <a:gd name="T56" fmla="*/ 2147483647 w 617"/>
                <a:gd name="T57" fmla="*/ 2147483647 h 471"/>
                <a:gd name="T58" fmla="*/ 2147483647 w 617"/>
                <a:gd name="T59" fmla="*/ 2147483647 h 471"/>
                <a:gd name="T60" fmla="*/ 2147483647 w 617"/>
                <a:gd name="T61" fmla="*/ 2147483647 h 471"/>
                <a:gd name="T62" fmla="*/ 2147483647 w 617"/>
                <a:gd name="T63" fmla="*/ 2147483647 h 471"/>
                <a:gd name="T64" fmla="*/ 2147483647 w 617"/>
                <a:gd name="T65" fmla="*/ 2147483647 h 471"/>
                <a:gd name="T66" fmla="*/ 2147483647 w 617"/>
                <a:gd name="T67" fmla="*/ 2147483647 h 471"/>
                <a:gd name="T68" fmla="*/ 2147483647 w 617"/>
                <a:gd name="T69" fmla="*/ 2147483647 h 471"/>
                <a:gd name="T70" fmla="*/ 2147483647 w 617"/>
                <a:gd name="T71" fmla="*/ 2147483647 h 471"/>
                <a:gd name="T72" fmla="*/ 2147483647 w 617"/>
                <a:gd name="T73" fmla="*/ 2147483647 h 471"/>
                <a:gd name="T74" fmla="*/ 2147483647 w 617"/>
                <a:gd name="T75" fmla="*/ 2147483647 h 471"/>
                <a:gd name="T76" fmla="*/ 2147483647 w 617"/>
                <a:gd name="T77" fmla="*/ 2147483647 h 471"/>
                <a:gd name="T78" fmla="*/ 2147483647 w 617"/>
                <a:gd name="T79" fmla="*/ 2147483647 h 471"/>
                <a:gd name="T80" fmla="*/ 2147483647 w 617"/>
                <a:gd name="T81" fmla="*/ 2147483647 h 471"/>
                <a:gd name="T82" fmla="*/ 2147483647 w 617"/>
                <a:gd name="T83" fmla="*/ 2147483647 h 471"/>
                <a:gd name="T84" fmla="*/ 2147483647 w 617"/>
                <a:gd name="T85" fmla="*/ 2147483647 h 471"/>
                <a:gd name="T86" fmla="*/ 2147483647 w 617"/>
                <a:gd name="T87" fmla="*/ 2147483647 h 471"/>
                <a:gd name="T88" fmla="*/ 2147483647 w 617"/>
                <a:gd name="T89" fmla="*/ 2147483647 h 471"/>
                <a:gd name="T90" fmla="*/ 2147483647 w 617"/>
                <a:gd name="T91" fmla="*/ 2147483647 h 471"/>
                <a:gd name="T92" fmla="*/ 2147483647 w 617"/>
                <a:gd name="T93" fmla="*/ 2147483647 h 471"/>
                <a:gd name="T94" fmla="*/ 2147483647 w 617"/>
                <a:gd name="T95" fmla="*/ 2147483647 h 471"/>
                <a:gd name="T96" fmla="*/ 2147483647 w 617"/>
                <a:gd name="T97" fmla="*/ 2147483647 h 471"/>
                <a:gd name="T98" fmla="*/ 2147483647 w 617"/>
                <a:gd name="T99" fmla="*/ 2147483647 h 471"/>
                <a:gd name="T100" fmla="*/ 2147483647 w 617"/>
                <a:gd name="T101" fmla="*/ 2147483647 h 4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17"/>
                <a:gd name="T154" fmla="*/ 0 h 471"/>
                <a:gd name="T155" fmla="*/ 617 w 617"/>
                <a:gd name="T156" fmla="*/ 471 h 4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17" h="471">
                  <a:moveTo>
                    <a:pt x="32" y="151"/>
                  </a:moveTo>
                  <a:lnTo>
                    <a:pt x="27" y="192"/>
                  </a:lnTo>
                  <a:lnTo>
                    <a:pt x="17" y="208"/>
                  </a:lnTo>
                  <a:lnTo>
                    <a:pt x="17" y="220"/>
                  </a:lnTo>
                  <a:lnTo>
                    <a:pt x="0" y="228"/>
                  </a:lnTo>
                  <a:lnTo>
                    <a:pt x="0" y="235"/>
                  </a:lnTo>
                  <a:lnTo>
                    <a:pt x="0" y="251"/>
                  </a:lnTo>
                  <a:lnTo>
                    <a:pt x="11" y="254"/>
                  </a:lnTo>
                  <a:lnTo>
                    <a:pt x="12" y="262"/>
                  </a:lnTo>
                  <a:lnTo>
                    <a:pt x="3" y="290"/>
                  </a:lnTo>
                  <a:lnTo>
                    <a:pt x="10" y="313"/>
                  </a:lnTo>
                  <a:lnTo>
                    <a:pt x="11" y="350"/>
                  </a:lnTo>
                  <a:lnTo>
                    <a:pt x="18" y="358"/>
                  </a:lnTo>
                  <a:lnTo>
                    <a:pt x="39" y="362"/>
                  </a:lnTo>
                  <a:lnTo>
                    <a:pt x="52" y="383"/>
                  </a:lnTo>
                  <a:lnTo>
                    <a:pt x="47" y="407"/>
                  </a:lnTo>
                  <a:lnTo>
                    <a:pt x="28" y="429"/>
                  </a:lnTo>
                  <a:lnTo>
                    <a:pt x="18" y="450"/>
                  </a:lnTo>
                  <a:lnTo>
                    <a:pt x="85" y="471"/>
                  </a:lnTo>
                  <a:lnTo>
                    <a:pt x="129" y="465"/>
                  </a:lnTo>
                  <a:lnTo>
                    <a:pt x="155" y="470"/>
                  </a:lnTo>
                  <a:lnTo>
                    <a:pt x="168" y="461"/>
                  </a:lnTo>
                  <a:lnTo>
                    <a:pt x="197" y="462"/>
                  </a:lnTo>
                  <a:lnTo>
                    <a:pt x="246" y="450"/>
                  </a:lnTo>
                  <a:lnTo>
                    <a:pt x="253" y="445"/>
                  </a:lnTo>
                  <a:lnTo>
                    <a:pt x="250" y="433"/>
                  </a:lnTo>
                  <a:lnTo>
                    <a:pt x="255" y="396"/>
                  </a:lnTo>
                  <a:lnTo>
                    <a:pt x="271" y="377"/>
                  </a:lnTo>
                  <a:lnTo>
                    <a:pt x="312" y="375"/>
                  </a:lnTo>
                  <a:lnTo>
                    <a:pt x="314" y="371"/>
                  </a:lnTo>
                  <a:lnTo>
                    <a:pt x="307" y="367"/>
                  </a:lnTo>
                  <a:lnTo>
                    <a:pt x="328" y="351"/>
                  </a:lnTo>
                  <a:lnTo>
                    <a:pt x="346" y="355"/>
                  </a:lnTo>
                  <a:lnTo>
                    <a:pt x="343" y="351"/>
                  </a:lnTo>
                  <a:lnTo>
                    <a:pt x="348" y="349"/>
                  </a:lnTo>
                  <a:lnTo>
                    <a:pt x="362" y="361"/>
                  </a:lnTo>
                  <a:lnTo>
                    <a:pt x="379" y="344"/>
                  </a:lnTo>
                  <a:lnTo>
                    <a:pt x="376" y="320"/>
                  </a:lnTo>
                  <a:lnTo>
                    <a:pt x="384" y="309"/>
                  </a:lnTo>
                  <a:lnTo>
                    <a:pt x="390" y="284"/>
                  </a:lnTo>
                  <a:lnTo>
                    <a:pt x="406" y="283"/>
                  </a:lnTo>
                  <a:lnTo>
                    <a:pt x="423" y="270"/>
                  </a:lnTo>
                  <a:lnTo>
                    <a:pt x="416" y="252"/>
                  </a:lnTo>
                  <a:lnTo>
                    <a:pt x="407" y="244"/>
                  </a:lnTo>
                  <a:lnTo>
                    <a:pt x="408" y="237"/>
                  </a:lnTo>
                  <a:lnTo>
                    <a:pt x="438" y="240"/>
                  </a:lnTo>
                  <a:lnTo>
                    <a:pt x="452" y="236"/>
                  </a:lnTo>
                  <a:lnTo>
                    <a:pt x="460" y="219"/>
                  </a:lnTo>
                  <a:lnTo>
                    <a:pt x="453" y="211"/>
                  </a:lnTo>
                  <a:lnTo>
                    <a:pt x="479" y="179"/>
                  </a:lnTo>
                  <a:lnTo>
                    <a:pt x="480" y="162"/>
                  </a:lnTo>
                  <a:lnTo>
                    <a:pt x="474" y="143"/>
                  </a:lnTo>
                  <a:lnTo>
                    <a:pt x="462" y="131"/>
                  </a:lnTo>
                  <a:lnTo>
                    <a:pt x="465" y="124"/>
                  </a:lnTo>
                  <a:lnTo>
                    <a:pt x="480" y="109"/>
                  </a:lnTo>
                  <a:lnTo>
                    <a:pt x="490" y="110"/>
                  </a:lnTo>
                  <a:lnTo>
                    <a:pt x="502" y="98"/>
                  </a:lnTo>
                  <a:lnTo>
                    <a:pt x="523" y="90"/>
                  </a:lnTo>
                  <a:lnTo>
                    <a:pt x="570" y="86"/>
                  </a:lnTo>
                  <a:lnTo>
                    <a:pt x="590" y="89"/>
                  </a:lnTo>
                  <a:lnTo>
                    <a:pt x="609" y="79"/>
                  </a:lnTo>
                  <a:lnTo>
                    <a:pt x="602" y="72"/>
                  </a:lnTo>
                  <a:lnTo>
                    <a:pt x="614" y="66"/>
                  </a:lnTo>
                  <a:lnTo>
                    <a:pt x="617" y="61"/>
                  </a:lnTo>
                  <a:lnTo>
                    <a:pt x="602" y="58"/>
                  </a:lnTo>
                  <a:lnTo>
                    <a:pt x="575" y="68"/>
                  </a:lnTo>
                  <a:lnTo>
                    <a:pt x="572" y="57"/>
                  </a:lnTo>
                  <a:lnTo>
                    <a:pt x="559" y="55"/>
                  </a:lnTo>
                  <a:lnTo>
                    <a:pt x="526" y="78"/>
                  </a:lnTo>
                  <a:lnTo>
                    <a:pt x="481" y="98"/>
                  </a:lnTo>
                  <a:lnTo>
                    <a:pt x="469" y="72"/>
                  </a:lnTo>
                  <a:lnTo>
                    <a:pt x="475" y="32"/>
                  </a:lnTo>
                  <a:lnTo>
                    <a:pt x="464" y="28"/>
                  </a:lnTo>
                  <a:lnTo>
                    <a:pt x="466" y="11"/>
                  </a:lnTo>
                  <a:lnTo>
                    <a:pt x="449" y="0"/>
                  </a:lnTo>
                  <a:lnTo>
                    <a:pt x="439" y="2"/>
                  </a:lnTo>
                  <a:lnTo>
                    <a:pt x="417" y="32"/>
                  </a:lnTo>
                  <a:lnTo>
                    <a:pt x="421" y="41"/>
                  </a:lnTo>
                  <a:lnTo>
                    <a:pt x="415" y="50"/>
                  </a:lnTo>
                  <a:lnTo>
                    <a:pt x="389" y="47"/>
                  </a:lnTo>
                  <a:lnTo>
                    <a:pt x="382" y="56"/>
                  </a:lnTo>
                  <a:lnTo>
                    <a:pt x="384" y="68"/>
                  </a:lnTo>
                  <a:lnTo>
                    <a:pt x="381" y="72"/>
                  </a:lnTo>
                  <a:lnTo>
                    <a:pt x="363" y="63"/>
                  </a:lnTo>
                  <a:lnTo>
                    <a:pt x="325" y="80"/>
                  </a:lnTo>
                  <a:lnTo>
                    <a:pt x="311" y="65"/>
                  </a:lnTo>
                  <a:lnTo>
                    <a:pt x="258" y="59"/>
                  </a:lnTo>
                  <a:lnTo>
                    <a:pt x="248" y="60"/>
                  </a:lnTo>
                  <a:lnTo>
                    <a:pt x="225" y="51"/>
                  </a:lnTo>
                  <a:lnTo>
                    <a:pt x="219" y="54"/>
                  </a:lnTo>
                  <a:lnTo>
                    <a:pt x="216" y="65"/>
                  </a:lnTo>
                  <a:lnTo>
                    <a:pt x="192" y="65"/>
                  </a:lnTo>
                  <a:lnTo>
                    <a:pt x="184" y="75"/>
                  </a:lnTo>
                  <a:lnTo>
                    <a:pt x="175" y="115"/>
                  </a:lnTo>
                  <a:lnTo>
                    <a:pt x="140" y="135"/>
                  </a:lnTo>
                  <a:lnTo>
                    <a:pt x="115" y="140"/>
                  </a:lnTo>
                  <a:lnTo>
                    <a:pt x="120" y="148"/>
                  </a:lnTo>
                  <a:lnTo>
                    <a:pt x="113" y="163"/>
                  </a:lnTo>
                  <a:lnTo>
                    <a:pt x="97" y="173"/>
                  </a:lnTo>
                  <a:lnTo>
                    <a:pt x="78" y="174"/>
                  </a:lnTo>
                  <a:lnTo>
                    <a:pt x="64" y="162"/>
                  </a:lnTo>
                  <a:lnTo>
                    <a:pt x="45" y="162"/>
                  </a:lnTo>
                  <a:lnTo>
                    <a:pt x="32" y="15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9" name="Freeform 1423"/>
            <p:cNvSpPr>
              <a:spLocks/>
            </p:cNvSpPr>
            <p:nvPr/>
          </p:nvSpPr>
          <p:spPr bwMode="auto">
            <a:xfrm>
              <a:off x="6058065" y="3422808"/>
              <a:ext cx="160814" cy="122885"/>
            </a:xfrm>
            <a:custGeom>
              <a:avLst/>
              <a:gdLst>
                <a:gd name="T0" fmla="*/ 2147483647 w 330"/>
                <a:gd name="T1" fmla="*/ 2147483647 h 247"/>
                <a:gd name="T2" fmla="*/ 2147483647 w 330"/>
                <a:gd name="T3" fmla="*/ 2147483647 h 247"/>
                <a:gd name="T4" fmla="*/ 2147483647 w 330"/>
                <a:gd name="T5" fmla="*/ 2147483647 h 247"/>
                <a:gd name="T6" fmla="*/ 2147483647 w 330"/>
                <a:gd name="T7" fmla="*/ 2147483647 h 247"/>
                <a:gd name="T8" fmla="*/ 2147483647 w 330"/>
                <a:gd name="T9" fmla="*/ 2147483647 h 247"/>
                <a:gd name="T10" fmla="*/ 2147483647 w 330"/>
                <a:gd name="T11" fmla="*/ 2147483647 h 247"/>
                <a:gd name="T12" fmla="*/ 2147483647 w 330"/>
                <a:gd name="T13" fmla="*/ 2147483647 h 247"/>
                <a:gd name="T14" fmla="*/ 2147483647 w 330"/>
                <a:gd name="T15" fmla="*/ 2147483647 h 247"/>
                <a:gd name="T16" fmla="*/ 2147483647 w 330"/>
                <a:gd name="T17" fmla="*/ 2147483647 h 247"/>
                <a:gd name="T18" fmla="*/ 2147483647 w 330"/>
                <a:gd name="T19" fmla="*/ 2147483647 h 247"/>
                <a:gd name="T20" fmla="*/ 2147483647 w 330"/>
                <a:gd name="T21" fmla="*/ 2147483647 h 247"/>
                <a:gd name="T22" fmla="*/ 2147483647 w 330"/>
                <a:gd name="T23" fmla="*/ 2147483647 h 247"/>
                <a:gd name="T24" fmla="*/ 2147483647 w 330"/>
                <a:gd name="T25" fmla="*/ 2147483647 h 247"/>
                <a:gd name="T26" fmla="*/ 2147483647 w 330"/>
                <a:gd name="T27" fmla="*/ 2147483647 h 247"/>
                <a:gd name="T28" fmla="*/ 2147483647 w 330"/>
                <a:gd name="T29" fmla="*/ 2147483647 h 247"/>
                <a:gd name="T30" fmla="*/ 2147483647 w 330"/>
                <a:gd name="T31" fmla="*/ 2147483647 h 247"/>
                <a:gd name="T32" fmla="*/ 2147483647 w 330"/>
                <a:gd name="T33" fmla="*/ 2147483647 h 247"/>
                <a:gd name="T34" fmla="*/ 2147483647 w 330"/>
                <a:gd name="T35" fmla="*/ 2147483647 h 247"/>
                <a:gd name="T36" fmla="*/ 2147483647 w 330"/>
                <a:gd name="T37" fmla="*/ 2147483647 h 247"/>
                <a:gd name="T38" fmla="*/ 2147483647 w 330"/>
                <a:gd name="T39" fmla="*/ 2147483647 h 247"/>
                <a:gd name="T40" fmla="*/ 2147483647 w 330"/>
                <a:gd name="T41" fmla="*/ 2147483647 h 247"/>
                <a:gd name="T42" fmla="*/ 2147483647 w 330"/>
                <a:gd name="T43" fmla="*/ 2147483647 h 247"/>
                <a:gd name="T44" fmla="*/ 2147483647 w 330"/>
                <a:gd name="T45" fmla="*/ 2147483647 h 247"/>
                <a:gd name="T46" fmla="*/ 2147483647 w 330"/>
                <a:gd name="T47" fmla="*/ 2147483647 h 247"/>
                <a:gd name="T48" fmla="*/ 2147483647 w 330"/>
                <a:gd name="T49" fmla="*/ 0 h 247"/>
                <a:gd name="T50" fmla="*/ 2147483647 w 330"/>
                <a:gd name="T51" fmla="*/ 2147483647 h 247"/>
                <a:gd name="T52" fmla="*/ 2147483647 w 330"/>
                <a:gd name="T53" fmla="*/ 2147483647 h 247"/>
                <a:gd name="T54" fmla="*/ 2147483647 w 330"/>
                <a:gd name="T55" fmla="*/ 2147483647 h 247"/>
                <a:gd name="T56" fmla="*/ 2147483647 w 330"/>
                <a:gd name="T57" fmla="*/ 2147483647 h 247"/>
                <a:gd name="T58" fmla="*/ 2147483647 w 330"/>
                <a:gd name="T59" fmla="*/ 2147483647 h 247"/>
                <a:gd name="T60" fmla="*/ 2147483647 w 330"/>
                <a:gd name="T61" fmla="*/ 2147483647 h 247"/>
                <a:gd name="T62" fmla="*/ 2147483647 w 330"/>
                <a:gd name="T63" fmla="*/ 2147483647 h 247"/>
                <a:gd name="T64" fmla="*/ 2147483647 w 330"/>
                <a:gd name="T65" fmla="*/ 2147483647 h 247"/>
                <a:gd name="T66" fmla="*/ 2147483647 w 330"/>
                <a:gd name="T67" fmla="*/ 2147483647 h 247"/>
                <a:gd name="T68" fmla="*/ 2147483647 w 330"/>
                <a:gd name="T69" fmla="*/ 2147483647 h 247"/>
                <a:gd name="T70" fmla="*/ 2147483647 w 330"/>
                <a:gd name="T71" fmla="*/ 2147483647 h 24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30"/>
                <a:gd name="T109" fmla="*/ 0 h 247"/>
                <a:gd name="T110" fmla="*/ 330 w 330"/>
                <a:gd name="T111" fmla="*/ 247 h 24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30" h="247">
                  <a:moveTo>
                    <a:pt x="280" y="86"/>
                  </a:moveTo>
                  <a:lnTo>
                    <a:pt x="274" y="129"/>
                  </a:lnTo>
                  <a:lnTo>
                    <a:pt x="278" y="144"/>
                  </a:lnTo>
                  <a:lnTo>
                    <a:pt x="286" y="149"/>
                  </a:lnTo>
                  <a:lnTo>
                    <a:pt x="315" y="145"/>
                  </a:lnTo>
                  <a:lnTo>
                    <a:pt x="322" y="154"/>
                  </a:lnTo>
                  <a:lnTo>
                    <a:pt x="322" y="170"/>
                  </a:lnTo>
                  <a:lnTo>
                    <a:pt x="330" y="189"/>
                  </a:lnTo>
                  <a:lnTo>
                    <a:pt x="330" y="216"/>
                  </a:lnTo>
                  <a:lnTo>
                    <a:pt x="320" y="215"/>
                  </a:lnTo>
                  <a:lnTo>
                    <a:pt x="323" y="210"/>
                  </a:lnTo>
                  <a:lnTo>
                    <a:pt x="308" y="207"/>
                  </a:lnTo>
                  <a:lnTo>
                    <a:pt x="281" y="217"/>
                  </a:lnTo>
                  <a:lnTo>
                    <a:pt x="278" y="206"/>
                  </a:lnTo>
                  <a:lnTo>
                    <a:pt x="265" y="204"/>
                  </a:lnTo>
                  <a:lnTo>
                    <a:pt x="232" y="227"/>
                  </a:lnTo>
                  <a:lnTo>
                    <a:pt x="187" y="247"/>
                  </a:lnTo>
                  <a:lnTo>
                    <a:pt x="175" y="221"/>
                  </a:lnTo>
                  <a:lnTo>
                    <a:pt x="181" y="181"/>
                  </a:lnTo>
                  <a:lnTo>
                    <a:pt x="170" y="177"/>
                  </a:lnTo>
                  <a:lnTo>
                    <a:pt x="172" y="160"/>
                  </a:lnTo>
                  <a:lnTo>
                    <a:pt x="155" y="149"/>
                  </a:lnTo>
                  <a:lnTo>
                    <a:pt x="145" y="151"/>
                  </a:lnTo>
                  <a:lnTo>
                    <a:pt x="123" y="181"/>
                  </a:lnTo>
                  <a:lnTo>
                    <a:pt x="127" y="190"/>
                  </a:lnTo>
                  <a:lnTo>
                    <a:pt x="121" y="199"/>
                  </a:lnTo>
                  <a:lnTo>
                    <a:pt x="95" y="196"/>
                  </a:lnTo>
                  <a:lnTo>
                    <a:pt x="88" y="205"/>
                  </a:lnTo>
                  <a:lnTo>
                    <a:pt x="90" y="217"/>
                  </a:lnTo>
                  <a:lnTo>
                    <a:pt x="87" y="221"/>
                  </a:lnTo>
                  <a:lnTo>
                    <a:pt x="69" y="212"/>
                  </a:lnTo>
                  <a:lnTo>
                    <a:pt x="31" y="229"/>
                  </a:lnTo>
                  <a:lnTo>
                    <a:pt x="17" y="214"/>
                  </a:lnTo>
                  <a:lnTo>
                    <a:pt x="19" y="210"/>
                  </a:lnTo>
                  <a:lnTo>
                    <a:pt x="18" y="199"/>
                  </a:lnTo>
                  <a:lnTo>
                    <a:pt x="23" y="189"/>
                  </a:lnTo>
                  <a:lnTo>
                    <a:pt x="43" y="163"/>
                  </a:lnTo>
                  <a:lnTo>
                    <a:pt x="29" y="135"/>
                  </a:lnTo>
                  <a:lnTo>
                    <a:pt x="32" y="117"/>
                  </a:lnTo>
                  <a:lnTo>
                    <a:pt x="14" y="114"/>
                  </a:lnTo>
                  <a:lnTo>
                    <a:pt x="0" y="99"/>
                  </a:lnTo>
                  <a:lnTo>
                    <a:pt x="6" y="96"/>
                  </a:lnTo>
                  <a:lnTo>
                    <a:pt x="9" y="83"/>
                  </a:lnTo>
                  <a:lnTo>
                    <a:pt x="50" y="82"/>
                  </a:lnTo>
                  <a:lnTo>
                    <a:pt x="59" y="59"/>
                  </a:lnTo>
                  <a:lnTo>
                    <a:pt x="82" y="49"/>
                  </a:lnTo>
                  <a:lnTo>
                    <a:pt x="81" y="32"/>
                  </a:lnTo>
                  <a:lnTo>
                    <a:pt x="87" y="21"/>
                  </a:lnTo>
                  <a:lnTo>
                    <a:pt x="103" y="21"/>
                  </a:lnTo>
                  <a:lnTo>
                    <a:pt x="134" y="0"/>
                  </a:lnTo>
                  <a:lnTo>
                    <a:pt x="140" y="0"/>
                  </a:lnTo>
                  <a:lnTo>
                    <a:pt x="146" y="17"/>
                  </a:lnTo>
                  <a:lnTo>
                    <a:pt x="131" y="31"/>
                  </a:lnTo>
                  <a:lnTo>
                    <a:pt x="136" y="42"/>
                  </a:lnTo>
                  <a:lnTo>
                    <a:pt x="139" y="48"/>
                  </a:lnTo>
                  <a:lnTo>
                    <a:pt x="154" y="44"/>
                  </a:lnTo>
                  <a:lnTo>
                    <a:pt x="136" y="62"/>
                  </a:lnTo>
                  <a:lnTo>
                    <a:pt x="118" y="54"/>
                  </a:lnTo>
                  <a:lnTo>
                    <a:pt x="99" y="54"/>
                  </a:lnTo>
                  <a:lnTo>
                    <a:pt x="82" y="62"/>
                  </a:lnTo>
                  <a:lnTo>
                    <a:pt x="82" y="80"/>
                  </a:lnTo>
                  <a:lnTo>
                    <a:pt x="86" y="85"/>
                  </a:lnTo>
                  <a:lnTo>
                    <a:pt x="136" y="83"/>
                  </a:lnTo>
                  <a:lnTo>
                    <a:pt x="152" y="91"/>
                  </a:lnTo>
                  <a:lnTo>
                    <a:pt x="175" y="84"/>
                  </a:lnTo>
                  <a:lnTo>
                    <a:pt x="187" y="88"/>
                  </a:lnTo>
                  <a:lnTo>
                    <a:pt x="191" y="101"/>
                  </a:lnTo>
                  <a:lnTo>
                    <a:pt x="210" y="102"/>
                  </a:lnTo>
                  <a:lnTo>
                    <a:pt x="235" y="95"/>
                  </a:lnTo>
                  <a:lnTo>
                    <a:pt x="263" y="96"/>
                  </a:lnTo>
                  <a:lnTo>
                    <a:pt x="265" y="83"/>
                  </a:lnTo>
                  <a:lnTo>
                    <a:pt x="280" y="8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0" name="Freeform 1424"/>
            <p:cNvSpPr>
              <a:spLocks/>
            </p:cNvSpPr>
            <p:nvPr/>
          </p:nvSpPr>
          <p:spPr bwMode="auto">
            <a:xfrm>
              <a:off x="5739471" y="3374260"/>
              <a:ext cx="300389" cy="210878"/>
            </a:xfrm>
            <a:custGeom>
              <a:avLst/>
              <a:gdLst>
                <a:gd name="T0" fmla="*/ 2147483647 w 609"/>
                <a:gd name="T1" fmla="*/ 2147483647 h 422"/>
                <a:gd name="T2" fmla="*/ 2147483647 w 609"/>
                <a:gd name="T3" fmla="*/ 2147483647 h 422"/>
                <a:gd name="T4" fmla="*/ 2147483647 w 609"/>
                <a:gd name="T5" fmla="*/ 2147483647 h 422"/>
                <a:gd name="T6" fmla="*/ 2147483647 w 609"/>
                <a:gd name="T7" fmla="*/ 2147483647 h 422"/>
                <a:gd name="T8" fmla="*/ 2147483647 w 609"/>
                <a:gd name="T9" fmla="*/ 2147483647 h 422"/>
                <a:gd name="T10" fmla="*/ 2147483647 w 609"/>
                <a:gd name="T11" fmla="*/ 2147483647 h 422"/>
                <a:gd name="T12" fmla="*/ 2147483647 w 609"/>
                <a:gd name="T13" fmla="*/ 2147483647 h 422"/>
                <a:gd name="T14" fmla="*/ 2147483647 w 609"/>
                <a:gd name="T15" fmla="*/ 2147483647 h 422"/>
                <a:gd name="T16" fmla="*/ 2147483647 w 609"/>
                <a:gd name="T17" fmla="*/ 2147483647 h 422"/>
                <a:gd name="T18" fmla="*/ 2147483647 w 609"/>
                <a:gd name="T19" fmla="*/ 2147483647 h 422"/>
                <a:gd name="T20" fmla="*/ 2147483647 w 609"/>
                <a:gd name="T21" fmla="*/ 2147483647 h 422"/>
                <a:gd name="T22" fmla="*/ 2147483647 w 609"/>
                <a:gd name="T23" fmla="*/ 2147483647 h 422"/>
                <a:gd name="T24" fmla="*/ 2147483647 w 609"/>
                <a:gd name="T25" fmla="*/ 2147483647 h 422"/>
                <a:gd name="T26" fmla="*/ 2147483647 w 609"/>
                <a:gd name="T27" fmla="*/ 2147483647 h 422"/>
                <a:gd name="T28" fmla="*/ 2147483647 w 609"/>
                <a:gd name="T29" fmla="*/ 2147483647 h 422"/>
                <a:gd name="T30" fmla="*/ 2147483647 w 609"/>
                <a:gd name="T31" fmla="*/ 2147483647 h 422"/>
                <a:gd name="T32" fmla="*/ 2147483647 w 609"/>
                <a:gd name="T33" fmla="*/ 2147483647 h 422"/>
                <a:gd name="T34" fmla="*/ 2147483647 w 609"/>
                <a:gd name="T35" fmla="*/ 2147483647 h 422"/>
                <a:gd name="T36" fmla="*/ 2147483647 w 609"/>
                <a:gd name="T37" fmla="*/ 2147483647 h 422"/>
                <a:gd name="T38" fmla="*/ 2147483647 w 609"/>
                <a:gd name="T39" fmla="*/ 2147483647 h 422"/>
                <a:gd name="T40" fmla="*/ 2147483647 w 609"/>
                <a:gd name="T41" fmla="*/ 2147483647 h 422"/>
                <a:gd name="T42" fmla="*/ 2147483647 w 609"/>
                <a:gd name="T43" fmla="*/ 2147483647 h 422"/>
                <a:gd name="T44" fmla="*/ 2147483647 w 609"/>
                <a:gd name="T45" fmla="*/ 2147483647 h 422"/>
                <a:gd name="T46" fmla="*/ 2147483647 w 609"/>
                <a:gd name="T47" fmla="*/ 2147483647 h 422"/>
                <a:gd name="T48" fmla="*/ 2147483647 w 609"/>
                <a:gd name="T49" fmla="*/ 2147483647 h 422"/>
                <a:gd name="T50" fmla="*/ 2147483647 w 609"/>
                <a:gd name="T51" fmla="*/ 2147483647 h 422"/>
                <a:gd name="T52" fmla="*/ 2147483647 w 609"/>
                <a:gd name="T53" fmla="*/ 2147483647 h 422"/>
                <a:gd name="T54" fmla="*/ 2147483647 w 609"/>
                <a:gd name="T55" fmla="*/ 2147483647 h 422"/>
                <a:gd name="T56" fmla="*/ 2147483647 w 609"/>
                <a:gd name="T57" fmla="*/ 2147483647 h 422"/>
                <a:gd name="T58" fmla="*/ 2147483647 w 609"/>
                <a:gd name="T59" fmla="*/ 2147483647 h 422"/>
                <a:gd name="T60" fmla="*/ 2147483647 w 609"/>
                <a:gd name="T61" fmla="*/ 2147483647 h 422"/>
                <a:gd name="T62" fmla="*/ 2147483647 w 609"/>
                <a:gd name="T63" fmla="*/ 2147483647 h 422"/>
                <a:gd name="T64" fmla="*/ 2147483647 w 609"/>
                <a:gd name="T65" fmla="*/ 2147483647 h 422"/>
                <a:gd name="T66" fmla="*/ 2147483647 w 609"/>
                <a:gd name="T67" fmla="*/ 2147483647 h 422"/>
                <a:gd name="T68" fmla="*/ 2147483647 w 609"/>
                <a:gd name="T69" fmla="*/ 2147483647 h 422"/>
                <a:gd name="T70" fmla="*/ 2147483647 w 609"/>
                <a:gd name="T71" fmla="*/ 2147483647 h 422"/>
                <a:gd name="T72" fmla="*/ 2147483647 w 609"/>
                <a:gd name="T73" fmla="*/ 2147483647 h 422"/>
                <a:gd name="T74" fmla="*/ 2147483647 w 609"/>
                <a:gd name="T75" fmla="*/ 2147483647 h 422"/>
                <a:gd name="T76" fmla="*/ 2147483647 w 609"/>
                <a:gd name="T77" fmla="*/ 2147483647 h 422"/>
                <a:gd name="T78" fmla="*/ 2147483647 w 609"/>
                <a:gd name="T79" fmla="*/ 2147483647 h 422"/>
                <a:gd name="T80" fmla="*/ 2147483647 w 609"/>
                <a:gd name="T81" fmla="*/ 2147483647 h 422"/>
                <a:gd name="T82" fmla="*/ 2147483647 w 609"/>
                <a:gd name="T83" fmla="*/ 2147483647 h 422"/>
                <a:gd name="T84" fmla="*/ 2147483647 w 609"/>
                <a:gd name="T85" fmla="*/ 2147483647 h 422"/>
                <a:gd name="T86" fmla="*/ 2147483647 w 609"/>
                <a:gd name="T87" fmla="*/ 2147483647 h 422"/>
                <a:gd name="T88" fmla="*/ 2147483647 w 609"/>
                <a:gd name="T89" fmla="*/ 2147483647 h 422"/>
                <a:gd name="T90" fmla="*/ 2147483647 w 609"/>
                <a:gd name="T91" fmla="*/ 2147483647 h 422"/>
                <a:gd name="T92" fmla="*/ 2147483647 w 609"/>
                <a:gd name="T93" fmla="*/ 2147483647 h 422"/>
                <a:gd name="T94" fmla="*/ 2147483647 w 609"/>
                <a:gd name="T95" fmla="*/ 2147483647 h 422"/>
                <a:gd name="T96" fmla="*/ 2147483647 w 609"/>
                <a:gd name="T97" fmla="*/ 2147483647 h 4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09"/>
                <a:gd name="T148" fmla="*/ 0 h 422"/>
                <a:gd name="T149" fmla="*/ 609 w 609"/>
                <a:gd name="T150" fmla="*/ 422 h 4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09" h="422">
                  <a:moveTo>
                    <a:pt x="63" y="301"/>
                  </a:moveTo>
                  <a:lnTo>
                    <a:pt x="88" y="298"/>
                  </a:lnTo>
                  <a:lnTo>
                    <a:pt x="127" y="266"/>
                  </a:lnTo>
                  <a:lnTo>
                    <a:pt x="164" y="266"/>
                  </a:lnTo>
                  <a:lnTo>
                    <a:pt x="170" y="255"/>
                  </a:lnTo>
                  <a:lnTo>
                    <a:pt x="199" y="254"/>
                  </a:lnTo>
                  <a:lnTo>
                    <a:pt x="216" y="273"/>
                  </a:lnTo>
                  <a:lnTo>
                    <a:pt x="257" y="289"/>
                  </a:lnTo>
                  <a:lnTo>
                    <a:pt x="293" y="295"/>
                  </a:lnTo>
                  <a:lnTo>
                    <a:pt x="303" y="315"/>
                  </a:lnTo>
                  <a:lnTo>
                    <a:pt x="355" y="347"/>
                  </a:lnTo>
                  <a:lnTo>
                    <a:pt x="374" y="347"/>
                  </a:lnTo>
                  <a:lnTo>
                    <a:pt x="380" y="388"/>
                  </a:lnTo>
                  <a:lnTo>
                    <a:pt x="378" y="399"/>
                  </a:lnTo>
                  <a:lnTo>
                    <a:pt x="391" y="410"/>
                  </a:lnTo>
                  <a:lnTo>
                    <a:pt x="410" y="410"/>
                  </a:lnTo>
                  <a:lnTo>
                    <a:pt x="424" y="422"/>
                  </a:lnTo>
                  <a:lnTo>
                    <a:pt x="443" y="421"/>
                  </a:lnTo>
                  <a:lnTo>
                    <a:pt x="459" y="411"/>
                  </a:lnTo>
                  <a:lnTo>
                    <a:pt x="466" y="396"/>
                  </a:lnTo>
                  <a:lnTo>
                    <a:pt x="461" y="388"/>
                  </a:lnTo>
                  <a:lnTo>
                    <a:pt x="486" y="383"/>
                  </a:lnTo>
                  <a:lnTo>
                    <a:pt x="521" y="363"/>
                  </a:lnTo>
                  <a:lnTo>
                    <a:pt x="530" y="323"/>
                  </a:lnTo>
                  <a:lnTo>
                    <a:pt x="538" y="313"/>
                  </a:lnTo>
                  <a:lnTo>
                    <a:pt x="562" y="313"/>
                  </a:lnTo>
                  <a:lnTo>
                    <a:pt x="565" y="302"/>
                  </a:lnTo>
                  <a:lnTo>
                    <a:pt x="571" y="299"/>
                  </a:lnTo>
                  <a:lnTo>
                    <a:pt x="594" y="308"/>
                  </a:lnTo>
                  <a:lnTo>
                    <a:pt x="604" y="307"/>
                  </a:lnTo>
                  <a:lnTo>
                    <a:pt x="604" y="284"/>
                  </a:lnTo>
                  <a:lnTo>
                    <a:pt x="609" y="273"/>
                  </a:lnTo>
                  <a:lnTo>
                    <a:pt x="605" y="269"/>
                  </a:lnTo>
                  <a:lnTo>
                    <a:pt x="577" y="253"/>
                  </a:lnTo>
                  <a:lnTo>
                    <a:pt x="559" y="256"/>
                  </a:lnTo>
                  <a:lnTo>
                    <a:pt x="523" y="222"/>
                  </a:lnTo>
                  <a:lnTo>
                    <a:pt x="498" y="214"/>
                  </a:lnTo>
                  <a:lnTo>
                    <a:pt x="476" y="192"/>
                  </a:lnTo>
                  <a:lnTo>
                    <a:pt x="437" y="169"/>
                  </a:lnTo>
                  <a:lnTo>
                    <a:pt x="428" y="151"/>
                  </a:lnTo>
                  <a:lnTo>
                    <a:pt x="426" y="132"/>
                  </a:lnTo>
                  <a:lnTo>
                    <a:pt x="413" y="118"/>
                  </a:lnTo>
                  <a:lnTo>
                    <a:pt x="406" y="95"/>
                  </a:lnTo>
                  <a:lnTo>
                    <a:pt x="392" y="83"/>
                  </a:lnTo>
                  <a:lnTo>
                    <a:pt x="379" y="94"/>
                  </a:lnTo>
                  <a:lnTo>
                    <a:pt x="329" y="82"/>
                  </a:lnTo>
                  <a:lnTo>
                    <a:pt x="326" y="77"/>
                  </a:lnTo>
                  <a:lnTo>
                    <a:pt x="327" y="59"/>
                  </a:lnTo>
                  <a:lnTo>
                    <a:pt x="333" y="56"/>
                  </a:lnTo>
                  <a:lnTo>
                    <a:pt x="323" y="48"/>
                  </a:lnTo>
                  <a:lnTo>
                    <a:pt x="321" y="30"/>
                  </a:lnTo>
                  <a:lnTo>
                    <a:pt x="294" y="27"/>
                  </a:lnTo>
                  <a:lnTo>
                    <a:pt x="263" y="0"/>
                  </a:lnTo>
                  <a:lnTo>
                    <a:pt x="257" y="8"/>
                  </a:lnTo>
                  <a:lnTo>
                    <a:pt x="244" y="10"/>
                  </a:lnTo>
                  <a:lnTo>
                    <a:pt x="256" y="26"/>
                  </a:lnTo>
                  <a:lnTo>
                    <a:pt x="239" y="17"/>
                  </a:lnTo>
                  <a:lnTo>
                    <a:pt x="234" y="20"/>
                  </a:lnTo>
                  <a:lnTo>
                    <a:pt x="231" y="32"/>
                  </a:lnTo>
                  <a:lnTo>
                    <a:pt x="207" y="36"/>
                  </a:lnTo>
                  <a:lnTo>
                    <a:pt x="194" y="51"/>
                  </a:lnTo>
                  <a:lnTo>
                    <a:pt x="191" y="56"/>
                  </a:lnTo>
                  <a:lnTo>
                    <a:pt x="199" y="86"/>
                  </a:lnTo>
                  <a:lnTo>
                    <a:pt x="193" y="89"/>
                  </a:lnTo>
                  <a:lnTo>
                    <a:pt x="151" y="83"/>
                  </a:lnTo>
                  <a:lnTo>
                    <a:pt x="141" y="87"/>
                  </a:lnTo>
                  <a:lnTo>
                    <a:pt x="118" y="81"/>
                  </a:lnTo>
                  <a:lnTo>
                    <a:pt x="94" y="36"/>
                  </a:lnTo>
                  <a:lnTo>
                    <a:pt x="72" y="23"/>
                  </a:lnTo>
                  <a:lnTo>
                    <a:pt x="23" y="36"/>
                  </a:lnTo>
                  <a:lnTo>
                    <a:pt x="0" y="57"/>
                  </a:lnTo>
                  <a:lnTo>
                    <a:pt x="4" y="73"/>
                  </a:lnTo>
                  <a:lnTo>
                    <a:pt x="16" y="94"/>
                  </a:lnTo>
                  <a:lnTo>
                    <a:pt x="12" y="66"/>
                  </a:lnTo>
                  <a:lnTo>
                    <a:pt x="19" y="57"/>
                  </a:lnTo>
                  <a:lnTo>
                    <a:pt x="44" y="45"/>
                  </a:lnTo>
                  <a:lnTo>
                    <a:pt x="55" y="47"/>
                  </a:lnTo>
                  <a:lnTo>
                    <a:pt x="69" y="72"/>
                  </a:lnTo>
                  <a:lnTo>
                    <a:pt x="99" y="100"/>
                  </a:lnTo>
                  <a:lnTo>
                    <a:pt x="89" y="114"/>
                  </a:lnTo>
                  <a:lnTo>
                    <a:pt x="77" y="116"/>
                  </a:lnTo>
                  <a:lnTo>
                    <a:pt x="86" y="123"/>
                  </a:lnTo>
                  <a:lnTo>
                    <a:pt x="79" y="127"/>
                  </a:lnTo>
                  <a:lnTo>
                    <a:pt x="26" y="118"/>
                  </a:lnTo>
                  <a:lnTo>
                    <a:pt x="18" y="101"/>
                  </a:lnTo>
                  <a:lnTo>
                    <a:pt x="19" y="123"/>
                  </a:lnTo>
                  <a:lnTo>
                    <a:pt x="12" y="143"/>
                  </a:lnTo>
                  <a:lnTo>
                    <a:pt x="17" y="167"/>
                  </a:lnTo>
                  <a:lnTo>
                    <a:pt x="40" y="158"/>
                  </a:lnTo>
                  <a:lnTo>
                    <a:pt x="56" y="163"/>
                  </a:lnTo>
                  <a:lnTo>
                    <a:pt x="62" y="172"/>
                  </a:lnTo>
                  <a:lnTo>
                    <a:pt x="48" y="165"/>
                  </a:lnTo>
                  <a:lnTo>
                    <a:pt x="40" y="173"/>
                  </a:lnTo>
                  <a:lnTo>
                    <a:pt x="61" y="184"/>
                  </a:lnTo>
                  <a:lnTo>
                    <a:pt x="39" y="198"/>
                  </a:lnTo>
                  <a:lnTo>
                    <a:pt x="68" y="217"/>
                  </a:lnTo>
                  <a:lnTo>
                    <a:pt x="57" y="246"/>
                  </a:lnTo>
                  <a:lnTo>
                    <a:pt x="63" y="30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1" name="Freeform 1425"/>
            <p:cNvSpPr>
              <a:spLocks/>
            </p:cNvSpPr>
            <p:nvPr/>
          </p:nvSpPr>
          <p:spPr bwMode="auto">
            <a:xfrm>
              <a:off x="5918490" y="3536590"/>
              <a:ext cx="359556" cy="329214"/>
            </a:xfrm>
            <a:custGeom>
              <a:avLst/>
              <a:gdLst>
                <a:gd name="T0" fmla="*/ 2147483647 w 723"/>
                <a:gd name="T1" fmla="*/ 2147483647 h 663"/>
                <a:gd name="T2" fmla="*/ 2147483647 w 723"/>
                <a:gd name="T3" fmla="*/ 2147483647 h 663"/>
                <a:gd name="T4" fmla="*/ 2147483647 w 723"/>
                <a:gd name="T5" fmla="*/ 2147483647 h 663"/>
                <a:gd name="T6" fmla="*/ 2147483647 w 723"/>
                <a:gd name="T7" fmla="*/ 2147483647 h 663"/>
                <a:gd name="T8" fmla="*/ 2147483647 w 723"/>
                <a:gd name="T9" fmla="*/ 2147483647 h 663"/>
                <a:gd name="T10" fmla="*/ 2147483647 w 723"/>
                <a:gd name="T11" fmla="*/ 2147483647 h 663"/>
                <a:gd name="T12" fmla="*/ 2147483647 w 723"/>
                <a:gd name="T13" fmla="*/ 2147483647 h 663"/>
                <a:gd name="T14" fmla="*/ 2147483647 w 723"/>
                <a:gd name="T15" fmla="*/ 2147483647 h 663"/>
                <a:gd name="T16" fmla="*/ 2147483647 w 723"/>
                <a:gd name="T17" fmla="*/ 2147483647 h 663"/>
                <a:gd name="T18" fmla="*/ 2147483647 w 723"/>
                <a:gd name="T19" fmla="*/ 2147483647 h 663"/>
                <a:gd name="T20" fmla="*/ 2147483647 w 723"/>
                <a:gd name="T21" fmla="*/ 2147483647 h 663"/>
                <a:gd name="T22" fmla="*/ 2147483647 w 723"/>
                <a:gd name="T23" fmla="*/ 2147483647 h 663"/>
                <a:gd name="T24" fmla="*/ 2147483647 w 723"/>
                <a:gd name="T25" fmla="*/ 2147483647 h 663"/>
                <a:gd name="T26" fmla="*/ 2147483647 w 723"/>
                <a:gd name="T27" fmla="*/ 2147483647 h 663"/>
                <a:gd name="T28" fmla="*/ 2147483647 w 723"/>
                <a:gd name="T29" fmla="*/ 2147483647 h 663"/>
                <a:gd name="T30" fmla="*/ 2147483647 w 723"/>
                <a:gd name="T31" fmla="*/ 2147483647 h 663"/>
                <a:gd name="T32" fmla="*/ 2147483647 w 723"/>
                <a:gd name="T33" fmla="*/ 2147483647 h 663"/>
                <a:gd name="T34" fmla="*/ 2147483647 w 723"/>
                <a:gd name="T35" fmla="*/ 2147483647 h 663"/>
                <a:gd name="T36" fmla="*/ 2147483647 w 723"/>
                <a:gd name="T37" fmla="*/ 2147483647 h 663"/>
                <a:gd name="T38" fmla="*/ 2147483647 w 723"/>
                <a:gd name="T39" fmla="*/ 2147483647 h 663"/>
                <a:gd name="T40" fmla="*/ 2147483647 w 723"/>
                <a:gd name="T41" fmla="*/ 2147483647 h 663"/>
                <a:gd name="T42" fmla="*/ 2147483647 w 723"/>
                <a:gd name="T43" fmla="*/ 2147483647 h 663"/>
                <a:gd name="T44" fmla="*/ 2147483647 w 723"/>
                <a:gd name="T45" fmla="*/ 2147483647 h 663"/>
                <a:gd name="T46" fmla="*/ 2147483647 w 723"/>
                <a:gd name="T47" fmla="*/ 2147483647 h 663"/>
                <a:gd name="T48" fmla="*/ 2147483647 w 723"/>
                <a:gd name="T49" fmla="*/ 2147483647 h 663"/>
                <a:gd name="T50" fmla="*/ 2147483647 w 723"/>
                <a:gd name="T51" fmla="*/ 2147483647 h 663"/>
                <a:gd name="T52" fmla="*/ 2147483647 w 723"/>
                <a:gd name="T53" fmla="*/ 2147483647 h 663"/>
                <a:gd name="T54" fmla="*/ 2147483647 w 723"/>
                <a:gd name="T55" fmla="*/ 2147483647 h 663"/>
                <a:gd name="T56" fmla="*/ 2147483647 w 723"/>
                <a:gd name="T57" fmla="*/ 2147483647 h 663"/>
                <a:gd name="T58" fmla="*/ 2147483647 w 723"/>
                <a:gd name="T59" fmla="*/ 2147483647 h 663"/>
                <a:gd name="T60" fmla="*/ 2147483647 w 723"/>
                <a:gd name="T61" fmla="*/ 2147483647 h 663"/>
                <a:gd name="T62" fmla="*/ 2147483647 w 723"/>
                <a:gd name="T63" fmla="*/ 2147483647 h 663"/>
                <a:gd name="T64" fmla="*/ 2147483647 w 723"/>
                <a:gd name="T65" fmla="*/ 2147483647 h 663"/>
                <a:gd name="T66" fmla="*/ 2147483647 w 723"/>
                <a:gd name="T67" fmla="*/ 2147483647 h 663"/>
                <a:gd name="T68" fmla="*/ 2147483647 w 723"/>
                <a:gd name="T69" fmla="*/ 2147483647 h 663"/>
                <a:gd name="T70" fmla="*/ 2147483647 w 723"/>
                <a:gd name="T71" fmla="*/ 2147483647 h 663"/>
                <a:gd name="T72" fmla="*/ 2147483647 w 723"/>
                <a:gd name="T73" fmla="*/ 2147483647 h 663"/>
                <a:gd name="T74" fmla="*/ 2147483647 w 723"/>
                <a:gd name="T75" fmla="*/ 2147483647 h 663"/>
                <a:gd name="T76" fmla="*/ 2147483647 w 723"/>
                <a:gd name="T77" fmla="*/ 2147483647 h 663"/>
                <a:gd name="T78" fmla="*/ 2147483647 w 723"/>
                <a:gd name="T79" fmla="*/ 2147483647 h 663"/>
                <a:gd name="T80" fmla="*/ 2147483647 w 723"/>
                <a:gd name="T81" fmla="*/ 2147483647 h 663"/>
                <a:gd name="T82" fmla="*/ 2147483647 w 723"/>
                <a:gd name="T83" fmla="*/ 2147483647 h 663"/>
                <a:gd name="T84" fmla="*/ 2147483647 w 723"/>
                <a:gd name="T85" fmla="*/ 2147483647 h 663"/>
                <a:gd name="T86" fmla="*/ 2147483647 w 723"/>
                <a:gd name="T87" fmla="*/ 2147483647 h 663"/>
                <a:gd name="T88" fmla="*/ 2147483647 w 723"/>
                <a:gd name="T89" fmla="*/ 2147483647 h 663"/>
                <a:gd name="T90" fmla="*/ 2147483647 w 723"/>
                <a:gd name="T91" fmla="*/ 2147483647 h 663"/>
                <a:gd name="T92" fmla="*/ 2147483647 w 723"/>
                <a:gd name="T93" fmla="*/ 2147483647 h 663"/>
                <a:gd name="T94" fmla="*/ 2147483647 w 723"/>
                <a:gd name="T95" fmla="*/ 2147483647 h 66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23"/>
                <a:gd name="T145" fmla="*/ 0 h 663"/>
                <a:gd name="T146" fmla="*/ 723 w 723"/>
                <a:gd name="T147" fmla="*/ 663 h 66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23" h="663">
                  <a:moveTo>
                    <a:pt x="2" y="371"/>
                  </a:moveTo>
                  <a:lnTo>
                    <a:pt x="69" y="392"/>
                  </a:lnTo>
                  <a:lnTo>
                    <a:pt x="113" y="386"/>
                  </a:lnTo>
                  <a:lnTo>
                    <a:pt x="139" y="391"/>
                  </a:lnTo>
                  <a:lnTo>
                    <a:pt x="152" y="382"/>
                  </a:lnTo>
                  <a:lnTo>
                    <a:pt x="181" y="383"/>
                  </a:lnTo>
                  <a:lnTo>
                    <a:pt x="230" y="371"/>
                  </a:lnTo>
                  <a:lnTo>
                    <a:pt x="237" y="366"/>
                  </a:lnTo>
                  <a:lnTo>
                    <a:pt x="234" y="354"/>
                  </a:lnTo>
                  <a:lnTo>
                    <a:pt x="239" y="317"/>
                  </a:lnTo>
                  <a:lnTo>
                    <a:pt x="255" y="298"/>
                  </a:lnTo>
                  <a:lnTo>
                    <a:pt x="296" y="296"/>
                  </a:lnTo>
                  <a:lnTo>
                    <a:pt x="298" y="292"/>
                  </a:lnTo>
                  <a:lnTo>
                    <a:pt x="291" y="288"/>
                  </a:lnTo>
                  <a:lnTo>
                    <a:pt x="312" y="272"/>
                  </a:lnTo>
                  <a:lnTo>
                    <a:pt x="330" y="276"/>
                  </a:lnTo>
                  <a:lnTo>
                    <a:pt x="327" y="272"/>
                  </a:lnTo>
                  <a:lnTo>
                    <a:pt x="332" y="270"/>
                  </a:lnTo>
                  <a:lnTo>
                    <a:pt x="346" y="282"/>
                  </a:lnTo>
                  <a:lnTo>
                    <a:pt x="363" y="265"/>
                  </a:lnTo>
                  <a:lnTo>
                    <a:pt x="360" y="241"/>
                  </a:lnTo>
                  <a:lnTo>
                    <a:pt x="368" y="230"/>
                  </a:lnTo>
                  <a:lnTo>
                    <a:pt x="374" y="205"/>
                  </a:lnTo>
                  <a:lnTo>
                    <a:pt x="390" y="204"/>
                  </a:lnTo>
                  <a:lnTo>
                    <a:pt x="407" y="191"/>
                  </a:lnTo>
                  <a:lnTo>
                    <a:pt x="400" y="173"/>
                  </a:lnTo>
                  <a:lnTo>
                    <a:pt x="391" y="165"/>
                  </a:lnTo>
                  <a:lnTo>
                    <a:pt x="392" y="158"/>
                  </a:lnTo>
                  <a:lnTo>
                    <a:pt x="422" y="161"/>
                  </a:lnTo>
                  <a:lnTo>
                    <a:pt x="436" y="157"/>
                  </a:lnTo>
                  <a:lnTo>
                    <a:pt x="444" y="140"/>
                  </a:lnTo>
                  <a:lnTo>
                    <a:pt x="437" y="132"/>
                  </a:lnTo>
                  <a:lnTo>
                    <a:pt x="463" y="100"/>
                  </a:lnTo>
                  <a:lnTo>
                    <a:pt x="464" y="83"/>
                  </a:lnTo>
                  <a:lnTo>
                    <a:pt x="458" y="64"/>
                  </a:lnTo>
                  <a:lnTo>
                    <a:pt x="446" y="52"/>
                  </a:lnTo>
                  <a:lnTo>
                    <a:pt x="449" y="45"/>
                  </a:lnTo>
                  <a:lnTo>
                    <a:pt x="464" y="30"/>
                  </a:lnTo>
                  <a:lnTo>
                    <a:pt x="474" y="31"/>
                  </a:lnTo>
                  <a:lnTo>
                    <a:pt x="486" y="19"/>
                  </a:lnTo>
                  <a:lnTo>
                    <a:pt x="507" y="11"/>
                  </a:lnTo>
                  <a:lnTo>
                    <a:pt x="554" y="7"/>
                  </a:lnTo>
                  <a:lnTo>
                    <a:pt x="574" y="10"/>
                  </a:lnTo>
                  <a:lnTo>
                    <a:pt x="593" y="0"/>
                  </a:lnTo>
                  <a:lnTo>
                    <a:pt x="625" y="4"/>
                  </a:lnTo>
                  <a:lnTo>
                    <a:pt x="628" y="18"/>
                  </a:lnTo>
                  <a:lnTo>
                    <a:pt x="637" y="14"/>
                  </a:lnTo>
                  <a:lnTo>
                    <a:pt x="645" y="19"/>
                  </a:lnTo>
                  <a:lnTo>
                    <a:pt x="651" y="29"/>
                  </a:lnTo>
                  <a:lnTo>
                    <a:pt x="653" y="45"/>
                  </a:lnTo>
                  <a:lnTo>
                    <a:pt x="648" y="50"/>
                  </a:lnTo>
                  <a:lnTo>
                    <a:pt x="660" y="63"/>
                  </a:lnTo>
                  <a:lnTo>
                    <a:pt x="676" y="59"/>
                  </a:lnTo>
                  <a:lnTo>
                    <a:pt x="677" y="66"/>
                  </a:lnTo>
                  <a:lnTo>
                    <a:pt x="685" y="70"/>
                  </a:lnTo>
                  <a:lnTo>
                    <a:pt x="723" y="84"/>
                  </a:lnTo>
                  <a:lnTo>
                    <a:pt x="696" y="104"/>
                  </a:lnTo>
                  <a:lnTo>
                    <a:pt x="689" y="121"/>
                  </a:lnTo>
                  <a:lnTo>
                    <a:pt x="668" y="118"/>
                  </a:lnTo>
                  <a:lnTo>
                    <a:pt x="660" y="125"/>
                  </a:lnTo>
                  <a:lnTo>
                    <a:pt x="650" y="123"/>
                  </a:lnTo>
                  <a:lnTo>
                    <a:pt x="633" y="130"/>
                  </a:lnTo>
                  <a:lnTo>
                    <a:pt x="579" y="113"/>
                  </a:lnTo>
                  <a:lnTo>
                    <a:pt x="562" y="120"/>
                  </a:lnTo>
                  <a:lnTo>
                    <a:pt x="556" y="138"/>
                  </a:lnTo>
                  <a:lnTo>
                    <a:pt x="565" y="143"/>
                  </a:lnTo>
                  <a:lnTo>
                    <a:pt x="560" y="153"/>
                  </a:lnTo>
                  <a:lnTo>
                    <a:pt x="575" y="160"/>
                  </a:lnTo>
                  <a:lnTo>
                    <a:pt x="565" y="171"/>
                  </a:lnTo>
                  <a:lnTo>
                    <a:pt x="575" y="185"/>
                  </a:lnTo>
                  <a:lnTo>
                    <a:pt x="563" y="197"/>
                  </a:lnTo>
                  <a:lnTo>
                    <a:pt x="580" y="212"/>
                  </a:lnTo>
                  <a:lnTo>
                    <a:pt x="579" y="219"/>
                  </a:lnTo>
                  <a:lnTo>
                    <a:pt x="594" y="222"/>
                  </a:lnTo>
                  <a:lnTo>
                    <a:pt x="596" y="236"/>
                  </a:lnTo>
                  <a:lnTo>
                    <a:pt x="620" y="240"/>
                  </a:lnTo>
                  <a:lnTo>
                    <a:pt x="625" y="252"/>
                  </a:lnTo>
                  <a:lnTo>
                    <a:pt x="620" y="259"/>
                  </a:lnTo>
                  <a:lnTo>
                    <a:pt x="594" y="265"/>
                  </a:lnTo>
                  <a:lnTo>
                    <a:pt x="590" y="279"/>
                  </a:lnTo>
                  <a:lnTo>
                    <a:pt x="596" y="292"/>
                  </a:lnTo>
                  <a:lnTo>
                    <a:pt x="590" y="302"/>
                  </a:lnTo>
                  <a:lnTo>
                    <a:pt x="601" y="310"/>
                  </a:lnTo>
                  <a:lnTo>
                    <a:pt x="592" y="310"/>
                  </a:lnTo>
                  <a:lnTo>
                    <a:pt x="579" y="320"/>
                  </a:lnTo>
                  <a:lnTo>
                    <a:pt x="559" y="348"/>
                  </a:lnTo>
                  <a:lnTo>
                    <a:pt x="557" y="361"/>
                  </a:lnTo>
                  <a:lnTo>
                    <a:pt x="540" y="369"/>
                  </a:lnTo>
                  <a:lnTo>
                    <a:pt x="516" y="410"/>
                  </a:lnTo>
                  <a:lnTo>
                    <a:pt x="492" y="429"/>
                  </a:lnTo>
                  <a:lnTo>
                    <a:pt x="469" y="463"/>
                  </a:lnTo>
                  <a:lnTo>
                    <a:pt x="442" y="467"/>
                  </a:lnTo>
                  <a:lnTo>
                    <a:pt x="429" y="475"/>
                  </a:lnTo>
                  <a:lnTo>
                    <a:pt x="413" y="458"/>
                  </a:lnTo>
                  <a:lnTo>
                    <a:pt x="374" y="504"/>
                  </a:lnTo>
                  <a:lnTo>
                    <a:pt x="374" y="525"/>
                  </a:lnTo>
                  <a:lnTo>
                    <a:pt x="402" y="533"/>
                  </a:lnTo>
                  <a:lnTo>
                    <a:pt x="398" y="562"/>
                  </a:lnTo>
                  <a:lnTo>
                    <a:pt x="406" y="571"/>
                  </a:lnTo>
                  <a:lnTo>
                    <a:pt x="421" y="573"/>
                  </a:lnTo>
                  <a:lnTo>
                    <a:pt x="422" y="588"/>
                  </a:lnTo>
                  <a:lnTo>
                    <a:pt x="439" y="613"/>
                  </a:lnTo>
                  <a:lnTo>
                    <a:pt x="435" y="629"/>
                  </a:lnTo>
                  <a:lnTo>
                    <a:pt x="440" y="632"/>
                  </a:lnTo>
                  <a:lnTo>
                    <a:pt x="425" y="639"/>
                  </a:lnTo>
                  <a:lnTo>
                    <a:pt x="414" y="629"/>
                  </a:lnTo>
                  <a:lnTo>
                    <a:pt x="393" y="642"/>
                  </a:lnTo>
                  <a:lnTo>
                    <a:pt x="382" y="642"/>
                  </a:lnTo>
                  <a:lnTo>
                    <a:pt x="375" y="635"/>
                  </a:lnTo>
                  <a:lnTo>
                    <a:pt x="346" y="637"/>
                  </a:lnTo>
                  <a:lnTo>
                    <a:pt x="341" y="632"/>
                  </a:lnTo>
                  <a:lnTo>
                    <a:pt x="340" y="650"/>
                  </a:lnTo>
                  <a:lnTo>
                    <a:pt x="318" y="650"/>
                  </a:lnTo>
                  <a:lnTo>
                    <a:pt x="310" y="663"/>
                  </a:lnTo>
                  <a:lnTo>
                    <a:pt x="308" y="660"/>
                  </a:lnTo>
                  <a:lnTo>
                    <a:pt x="286" y="655"/>
                  </a:lnTo>
                  <a:lnTo>
                    <a:pt x="283" y="648"/>
                  </a:lnTo>
                  <a:lnTo>
                    <a:pt x="269" y="616"/>
                  </a:lnTo>
                  <a:lnTo>
                    <a:pt x="252" y="610"/>
                  </a:lnTo>
                  <a:lnTo>
                    <a:pt x="250" y="594"/>
                  </a:lnTo>
                  <a:lnTo>
                    <a:pt x="242" y="586"/>
                  </a:lnTo>
                  <a:lnTo>
                    <a:pt x="229" y="582"/>
                  </a:lnTo>
                  <a:lnTo>
                    <a:pt x="178" y="588"/>
                  </a:lnTo>
                  <a:lnTo>
                    <a:pt x="166" y="587"/>
                  </a:lnTo>
                  <a:lnTo>
                    <a:pt x="161" y="596"/>
                  </a:lnTo>
                  <a:lnTo>
                    <a:pt x="140" y="586"/>
                  </a:lnTo>
                  <a:lnTo>
                    <a:pt x="119" y="586"/>
                  </a:lnTo>
                  <a:lnTo>
                    <a:pt x="102" y="593"/>
                  </a:lnTo>
                  <a:lnTo>
                    <a:pt x="71" y="591"/>
                  </a:lnTo>
                  <a:lnTo>
                    <a:pt x="59" y="596"/>
                  </a:lnTo>
                  <a:lnTo>
                    <a:pt x="54" y="593"/>
                  </a:lnTo>
                  <a:lnTo>
                    <a:pt x="37" y="601"/>
                  </a:lnTo>
                  <a:lnTo>
                    <a:pt x="33" y="595"/>
                  </a:lnTo>
                  <a:lnTo>
                    <a:pt x="44" y="551"/>
                  </a:lnTo>
                  <a:lnTo>
                    <a:pt x="60" y="533"/>
                  </a:lnTo>
                  <a:lnTo>
                    <a:pt x="93" y="524"/>
                  </a:lnTo>
                  <a:lnTo>
                    <a:pt x="103" y="513"/>
                  </a:lnTo>
                  <a:lnTo>
                    <a:pt x="104" y="501"/>
                  </a:lnTo>
                  <a:lnTo>
                    <a:pt x="85" y="494"/>
                  </a:lnTo>
                  <a:lnTo>
                    <a:pt x="81" y="451"/>
                  </a:lnTo>
                  <a:lnTo>
                    <a:pt x="34" y="424"/>
                  </a:lnTo>
                  <a:lnTo>
                    <a:pt x="16" y="391"/>
                  </a:lnTo>
                  <a:lnTo>
                    <a:pt x="0" y="374"/>
                  </a:lnTo>
                  <a:lnTo>
                    <a:pt x="2" y="37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2" name="Freeform 1428"/>
            <p:cNvSpPr>
              <a:spLocks/>
            </p:cNvSpPr>
            <p:nvPr/>
          </p:nvSpPr>
          <p:spPr bwMode="auto">
            <a:xfrm>
              <a:off x="5572589" y="3460734"/>
              <a:ext cx="25791" cy="24273"/>
            </a:xfrm>
            <a:custGeom>
              <a:avLst/>
              <a:gdLst>
                <a:gd name="T0" fmla="*/ 0 w 52"/>
                <a:gd name="T1" fmla="*/ 2147483647 h 47"/>
                <a:gd name="T2" fmla="*/ 2147483647 w 52"/>
                <a:gd name="T3" fmla="*/ 0 h 47"/>
                <a:gd name="T4" fmla="*/ 2147483647 w 52"/>
                <a:gd name="T5" fmla="*/ 2147483647 h 47"/>
                <a:gd name="T6" fmla="*/ 2147483647 w 52"/>
                <a:gd name="T7" fmla="*/ 2147483647 h 47"/>
                <a:gd name="T8" fmla="*/ 2147483647 w 52"/>
                <a:gd name="T9" fmla="*/ 2147483647 h 47"/>
                <a:gd name="T10" fmla="*/ 2147483647 w 52"/>
                <a:gd name="T11" fmla="*/ 2147483647 h 47"/>
                <a:gd name="T12" fmla="*/ 2147483647 w 52"/>
                <a:gd name="T13" fmla="*/ 2147483647 h 47"/>
                <a:gd name="T14" fmla="*/ 0 w 52"/>
                <a:gd name="T15" fmla="*/ 2147483647 h 47"/>
                <a:gd name="T16" fmla="*/ 0 60000 65536"/>
                <a:gd name="T17" fmla="*/ 0 60000 65536"/>
                <a:gd name="T18" fmla="*/ 0 60000 65536"/>
                <a:gd name="T19" fmla="*/ 0 60000 65536"/>
                <a:gd name="T20" fmla="*/ 0 60000 65536"/>
                <a:gd name="T21" fmla="*/ 0 60000 65536"/>
                <a:gd name="T22" fmla="*/ 0 60000 65536"/>
                <a:gd name="T23" fmla="*/ 0 60000 65536"/>
                <a:gd name="T24" fmla="*/ 0 w 52"/>
                <a:gd name="T25" fmla="*/ 0 h 47"/>
                <a:gd name="T26" fmla="*/ 52 w 52"/>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 h="47">
                  <a:moveTo>
                    <a:pt x="0" y="3"/>
                  </a:moveTo>
                  <a:lnTo>
                    <a:pt x="9" y="0"/>
                  </a:lnTo>
                  <a:lnTo>
                    <a:pt x="24" y="10"/>
                  </a:lnTo>
                  <a:lnTo>
                    <a:pt x="41" y="10"/>
                  </a:lnTo>
                  <a:lnTo>
                    <a:pt x="50" y="29"/>
                  </a:lnTo>
                  <a:lnTo>
                    <a:pt x="52" y="47"/>
                  </a:lnTo>
                  <a:lnTo>
                    <a:pt x="30" y="45"/>
                  </a:lnTo>
                  <a:lnTo>
                    <a:pt x="0"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3" name="Freeform 1430"/>
            <p:cNvSpPr>
              <a:spLocks/>
            </p:cNvSpPr>
            <p:nvPr/>
          </p:nvSpPr>
          <p:spPr bwMode="auto">
            <a:xfrm>
              <a:off x="5612033" y="3714094"/>
              <a:ext cx="37928" cy="37928"/>
            </a:xfrm>
            <a:custGeom>
              <a:avLst/>
              <a:gdLst>
                <a:gd name="T0" fmla="*/ 2147483647 w 76"/>
                <a:gd name="T1" fmla="*/ 2147483647 h 75"/>
                <a:gd name="T2" fmla="*/ 2147483647 w 76"/>
                <a:gd name="T3" fmla="*/ 2147483647 h 75"/>
                <a:gd name="T4" fmla="*/ 2147483647 w 76"/>
                <a:gd name="T5" fmla="*/ 2147483647 h 75"/>
                <a:gd name="T6" fmla="*/ 2147483647 w 76"/>
                <a:gd name="T7" fmla="*/ 2147483647 h 75"/>
                <a:gd name="T8" fmla="*/ 2147483647 w 76"/>
                <a:gd name="T9" fmla="*/ 2147483647 h 75"/>
                <a:gd name="T10" fmla="*/ 2147483647 w 76"/>
                <a:gd name="T11" fmla="*/ 0 h 75"/>
                <a:gd name="T12" fmla="*/ 2147483647 w 76"/>
                <a:gd name="T13" fmla="*/ 2147483647 h 75"/>
                <a:gd name="T14" fmla="*/ 2147483647 w 76"/>
                <a:gd name="T15" fmla="*/ 2147483647 h 75"/>
                <a:gd name="T16" fmla="*/ 0 w 76"/>
                <a:gd name="T17" fmla="*/ 2147483647 h 75"/>
                <a:gd name="T18" fmla="*/ 2147483647 w 76"/>
                <a:gd name="T19" fmla="*/ 2147483647 h 75"/>
                <a:gd name="T20" fmla="*/ 2147483647 w 76"/>
                <a:gd name="T21" fmla="*/ 2147483647 h 75"/>
                <a:gd name="T22" fmla="*/ 2147483647 w 76"/>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
                <a:gd name="T37" fmla="*/ 0 h 75"/>
                <a:gd name="T38" fmla="*/ 76 w 76"/>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 h="75">
                  <a:moveTo>
                    <a:pt x="76" y="75"/>
                  </a:moveTo>
                  <a:lnTo>
                    <a:pt x="65" y="40"/>
                  </a:lnTo>
                  <a:lnTo>
                    <a:pt x="49" y="37"/>
                  </a:lnTo>
                  <a:lnTo>
                    <a:pt x="74" y="20"/>
                  </a:lnTo>
                  <a:lnTo>
                    <a:pt x="63" y="4"/>
                  </a:lnTo>
                  <a:lnTo>
                    <a:pt x="42" y="0"/>
                  </a:lnTo>
                  <a:lnTo>
                    <a:pt x="31" y="5"/>
                  </a:lnTo>
                  <a:lnTo>
                    <a:pt x="14" y="34"/>
                  </a:lnTo>
                  <a:lnTo>
                    <a:pt x="0" y="46"/>
                  </a:lnTo>
                  <a:lnTo>
                    <a:pt x="37" y="57"/>
                  </a:lnTo>
                  <a:lnTo>
                    <a:pt x="50" y="75"/>
                  </a:lnTo>
                  <a:lnTo>
                    <a:pt x="76" y="7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4" name="Freeform 1431"/>
            <p:cNvSpPr>
              <a:spLocks/>
            </p:cNvSpPr>
            <p:nvPr/>
          </p:nvSpPr>
          <p:spPr bwMode="auto">
            <a:xfrm>
              <a:off x="5815327" y="3806637"/>
              <a:ext cx="7585" cy="13654"/>
            </a:xfrm>
            <a:custGeom>
              <a:avLst/>
              <a:gdLst>
                <a:gd name="T0" fmla="*/ 2147483647 w 15"/>
                <a:gd name="T1" fmla="*/ 2147483647 h 28"/>
                <a:gd name="T2" fmla="*/ 2147483647 w 15"/>
                <a:gd name="T3" fmla="*/ 2147483647 h 28"/>
                <a:gd name="T4" fmla="*/ 0 w 15"/>
                <a:gd name="T5" fmla="*/ 2147483647 h 28"/>
                <a:gd name="T6" fmla="*/ 2147483647 w 15"/>
                <a:gd name="T7" fmla="*/ 2147483647 h 28"/>
                <a:gd name="T8" fmla="*/ 2147483647 w 15"/>
                <a:gd name="T9" fmla="*/ 0 h 28"/>
                <a:gd name="T10" fmla="*/ 2147483647 w 15"/>
                <a:gd name="T11" fmla="*/ 2147483647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28"/>
                  </a:moveTo>
                  <a:lnTo>
                    <a:pt x="2" y="26"/>
                  </a:lnTo>
                  <a:lnTo>
                    <a:pt x="0" y="9"/>
                  </a:lnTo>
                  <a:lnTo>
                    <a:pt x="5" y="1"/>
                  </a:lnTo>
                  <a:lnTo>
                    <a:pt x="15" y="0"/>
                  </a:lnTo>
                  <a:lnTo>
                    <a:pt x="9" y="2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5" name="Freeform 1432"/>
            <p:cNvSpPr>
              <a:spLocks/>
            </p:cNvSpPr>
            <p:nvPr/>
          </p:nvSpPr>
          <p:spPr bwMode="auto">
            <a:xfrm>
              <a:off x="5700026" y="3808154"/>
              <a:ext cx="18206" cy="37928"/>
            </a:xfrm>
            <a:custGeom>
              <a:avLst/>
              <a:gdLst>
                <a:gd name="T0" fmla="*/ 2147483647 w 35"/>
                <a:gd name="T1" fmla="*/ 2147483647 h 77"/>
                <a:gd name="T2" fmla="*/ 2147483647 w 35"/>
                <a:gd name="T3" fmla="*/ 2147483647 h 77"/>
                <a:gd name="T4" fmla="*/ 2147483647 w 35"/>
                <a:gd name="T5" fmla="*/ 2147483647 h 77"/>
                <a:gd name="T6" fmla="*/ 2147483647 w 35"/>
                <a:gd name="T7" fmla="*/ 2147483647 h 77"/>
                <a:gd name="T8" fmla="*/ 2147483647 w 35"/>
                <a:gd name="T9" fmla="*/ 2147483647 h 77"/>
                <a:gd name="T10" fmla="*/ 2147483647 w 35"/>
                <a:gd name="T11" fmla="*/ 0 h 77"/>
                <a:gd name="T12" fmla="*/ 0 w 35"/>
                <a:gd name="T13" fmla="*/ 2147483647 h 77"/>
                <a:gd name="T14" fmla="*/ 2147483647 w 35"/>
                <a:gd name="T15" fmla="*/ 2147483647 h 77"/>
                <a:gd name="T16" fmla="*/ 2147483647 w 35"/>
                <a:gd name="T17" fmla="*/ 2147483647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77"/>
                <a:gd name="T29" fmla="*/ 35 w 35"/>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77">
                  <a:moveTo>
                    <a:pt x="12" y="77"/>
                  </a:moveTo>
                  <a:lnTo>
                    <a:pt x="28" y="70"/>
                  </a:lnTo>
                  <a:lnTo>
                    <a:pt x="35" y="55"/>
                  </a:lnTo>
                  <a:lnTo>
                    <a:pt x="31" y="33"/>
                  </a:lnTo>
                  <a:lnTo>
                    <a:pt x="35" y="13"/>
                  </a:lnTo>
                  <a:lnTo>
                    <a:pt x="19" y="0"/>
                  </a:lnTo>
                  <a:lnTo>
                    <a:pt x="0" y="34"/>
                  </a:lnTo>
                  <a:lnTo>
                    <a:pt x="1" y="67"/>
                  </a:lnTo>
                  <a:lnTo>
                    <a:pt x="12" y="7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6" name="Freeform 1506"/>
            <p:cNvSpPr>
              <a:spLocks/>
            </p:cNvSpPr>
            <p:nvPr/>
          </p:nvSpPr>
          <p:spPr bwMode="auto">
            <a:xfrm>
              <a:off x="5809258" y="3290819"/>
              <a:ext cx="370176" cy="238188"/>
            </a:xfrm>
            <a:custGeom>
              <a:avLst/>
              <a:gdLst>
                <a:gd name="T0" fmla="*/ 2147483647 w 740"/>
                <a:gd name="T1" fmla="*/ 2147483647 h 482"/>
                <a:gd name="T2" fmla="*/ 2147483647 w 740"/>
                <a:gd name="T3" fmla="*/ 2147483647 h 482"/>
                <a:gd name="T4" fmla="*/ 2147483647 w 740"/>
                <a:gd name="T5" fmla="*/ 2147483647 h 482"/>
                <a:gd name="T6" fmla="*/ 2147483647 w 740"/>
                <a:gd name="T7" fmla="*/ 2147483647 h 482"/>
                <a:gd name="T8" fmla="*/ 2147483647 w 740"/>
                <a:gd name="T9" fmla="*/ 2147483647 h 482"/>
                <a:gd name="T10" fmla="*/ 2147483647 w 740"/>
                <a:gd name="T11" fmla="*/ 2147483647 h 482"/>
                <a:gd name="T12" fmla="*/ 2147483647 w 740"/>
                <a:gd name="T13" fmla="*/ 2147483647 h 482"/>
                <a:gd name="T14" fmla="*/ 2147483647 w 740"/>
                <a:gd name="T15" fmla="*/ 2147483647 h 482"/>
                <a:gd name="T16" fmla="*/ 2147483647 w 740"/>
                <a:gd name="T17" fmla="*/ 2147483647 h 482"/>
                <a:gd name="T18" fmla="*/ 2147483647 w 740"/>
                <a:gd name="T19" fmla="*/ 2147483647 h 482"/>
                <a:gd name="T20" fmla="*/ 2147483647 w 740"/>
                <a:gd name="T21" fmla="*/ 2147483647 h 482"/>
                <a:gd name="T22" fmla="*/ 2147483647 w 740"/>
                <a:gd name="T23" fmla="*/ 2147483647 h 482"/>
                <a:gd name="T24" fmla="*/ 2147483647 w 740"/>
                <a:gd name="T25" fmla="*/ 2147483647 h 482"/>
                <a:gd name="T26" fmla="*/ 2147483647 w 740"/>
                <a:gd name="T27" fmla="*/ 2147483647 h 482"/>
                <a:gd name="T28" fmla="*/ 2147483647 w 740"/>
                <a:gd name="T29" fmla="*/ 2147483647 h 482"/>
                <a:gd name="T30" fmla="*/ 2147483647 w 740"/>
                <a:gd name="T31" fmla="*/ 2147483647 h 482"/>
                <a:gd name="T32" fmla="*/ 2147483647 w 740"/>
                <a:gd name="T33" fmla="*/ 2147483647 h 482"/>
                <a:gd name="T34" fmla="*/ 2147483647 w 740"/>
                <a:gd name="T35" fmla="*/ 2147483647 h 482"/>
                <a:gd name="T36" fmla="*/ 2147483647 w 740"/>
                <a:gd name="T37" fmla="*/ 2147483647 h 482"/>
                <a:gd name="T38" fmla="*/ 2147483647 w 740"/>
                <a:gd name="T39" fmla="*/ 2147483647 h 482"/>
                <a:gd name="T40" fmla="*/ 2147483647 w 740"/>
                <a:gd name="T41" fmla="*/ 2147483647 h 482"/>
                <a:gd name="T42" fmla="*/ 2147483647 w 740"/>
                <a:gd name="T43" fmla="*/ 2147483647 h 482"/>
                <a:gd name="T44" fmla="*/ 2147483647 w 740"/>
                <a:gd name="T45" fmla="*/ 2147483647 h 482"/>
                <a:gd name="T46" fmla="*/ 2147483647 w 740"/>
                <a:gd name="T47" fmla="*/ 2147483647 h 482"/>
                <a:gd name="T48" fmla="*/ 2147483647 w 740"/>
                <a:gd name="T49" fmla="*/ 2147483647 h 482"/>
                <a:gd name="T50" fmla="*/ 2147483647 w 740"/>
                <a:gd name="T51" fmla="*/ 2147483647 h 482"/>
                <a:gd name="T52" fmla="*/ 2147483647 w 740"/>
                <a:gd name="T53" fmla="*/ 2147483647 h 482"/>
                <a:gd name="T54" fmla="*/ 2147483647 w 740"/>
                <a:gd name="T55" fmla="*/ 2147483647 h 482"/>
                <a:gd name="T56" fmla="*/ 2147483647 w 740"/>
                <a:gd name="T57" fmla="*/ 2147483647 h 482"/>
                <a:gd name="T58" fmla="*/ 2147483647 w 740"/>
                <a:gd name="T59" fmla="*/ 2147483647 h 482"/>
                <a:gd name="T60" fmla="*/ 2147483647 w 740"/>
                <a:gd name="T61" fmla="*/ 2147483647 h 482"/>
                <a:gd name="T62" fmla="*/ 2147483647 w 740"/>
                <a:gd name="T63" fmla="*/ 2147483647 h 482"/>
                <a:gd name="T64" fmla="*/ 2147483647 w 740"/>
                <a:gd name="T65" fmla="*/ 2147483647 h 482"/>
                <a:gd name="T66" fmla="*/ 2147483647 w 740"/>
                <a:gd name="T67" fmla="*/ 2147483647 h 482"/>
                <a:gd name="T68" fmla="*/ 2147483647 w 740"/>
                <a:gd name="T69" fmla="*/ 2147483647 h 482"/>
                <a:gd name="T70" fmla="*/ 2147483647 w 740"/>
                <a:gd name="T71" fmla="*/ 2147483647 h 482"/>
                <a:gd name="T72" fmla="*/ 2147483647 w 740"/>
                <a:gd name="T73" fmla="*/ 2147483647 h 482"/>
                <a:gd name="T74" fmla="*/ 2147483647 w 740"/>
                <a:gd name="T75" fmla="*/ 2147483647 h 482"/>
                <a:gd name="T76" fmla="*/ 2147483647 w 740"/>
                <a:gd name="T77" fmla="*/ 2147483647 h 482"/>
                <a:gd name="T78" fmla="*/ 2147483647 w 740"/>
                <a:gd name="T79" fmla="*/ 2147483647 h 482"/>
                <a:gd name="T80" fmla="*/ 2147483647 w 740"/>
                <a:gd name="T81" fmla="*/ 2147483647 h 482"/>
                <a:gd name="T82" fmla="*/ 2147483647 w 740"/>
                <a:gd name="T83" fmla="*/ 2147483647 h 482"/>
                <a:gd name="T84" fmla="*/ 2147483647 w 740"/>
                <a:gd name="T85" fmla="*/ 2147483647 h 482"/>
                <a:gd name="T86" fmla="*/ 2147483647 w 740"/>
                <a:gd name="T87" fmla="*/ 2147483647 h 482"/>
                <a:gd name="T88" fmla="*/ 2147483647 w 740"/>
                <a:gd name="T89" fmla="*/ 2147483647 h 482"/>
                <a:gd name="T90" fmla="*/ 2147483647 w 740"/>
                <a:gd name="T91" fmla="*/ 2147483647 h 482"/>
                <a:gd name="T92" fmla="*/ 2147483647 w 740"/>
                <a:gd name="T93" fmla="*/ 2147483647 h 482"/>
                <a:gd name="T94" fmla="*/ 2147483647 w 740"/>
                <a:gd name="T95" fmla="*/ 2147483647 h 482"/>
                <a:gd name="T96" fmla="*/ 2147483647 w 740"/>
                <a:gd name="T97" fmla="*/ 2147483647 h 482"/>
                <a:gd name="T98" fmla="*/ 2147483647 w 740"/>
                <a:gd name="T99" fmla="*/ 2147483647 h 482"/>
                <a:gd name="T100" fmla="*/ 2147483647 w 740"/>
                <a:gd name="T101" fmla="*/ 2147483647 h 482"/>
                <a:gd name="T102" fmla="*/ 2147483647 w 740"/>
                <a:gd name="T103" fmla="*/ 2147483647 h 482"/>
                <a:gd name="T104" fmla="*/ 2147483647 w 740"/>
                <a:gd name="T105" fmla="*/ 2147483647 h 482"/>
                <a:gd name="T106" fmla="*/ 2147483647 w 740"/>
                <a:gd name="T107" fmla="*/ 2147483647 h 4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40"/>
                <a:gd name="T163" fmla="*/ 0 h 482"/>
                <a:gd name="T164" fmla="*/ 740 w 740"/>
                <a:gd name="T165" fmla="*/ 482 h 48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40" h="482">
                  <a:moveTo>
                    <a:pt x="388" y="113"/>
                  </a:moveTo>
                  <a:lnTo>
                    <a:pt x="356" y="116"/>
                  </a:lnTo>
                  <a:lnTo>
                    <a:pt x="325" y="119"/>
                  </a:lnTo>
                  <a:lnTo>
                    <a:pt x="293" y="123"/>
                  </a:lnTo>
                  <a:lnTo>
                    <a:pt x="262" y="126"/>
                  </a:lnTo>
                  <a:lnTo>
                    <a:pt x="241" y="105"/>
                  </a:lnTo>
                  <a:lnTo>
                    <a:pt x="219" y="84"/>
                  </a:lnTo>
                  <a:lnTo>
                    <a:pt x="199" y="62"/>
                  </a:lnTo>
                  <a:lnTo>
                    <a:pt x="178" y="41"/>
                  </a:lnTo>
                  <a:lnTo>
                    <a:pt x="135" y="11"/>
                  </a:lnTo>
                  <a:lnTo>
                    <a:pt x="112" y="0"/>
                  </a:lnTo>
                  <a:lnTo>
                    <a:pt x="84" y="11"/>
                  </a:lnTo>
                  <a:lnTo>
                    <a:pt x="56" y="21"/>
                  </a:lnTo>
                  <a:lnTo>
                    <a:pt x="28" y="30"/>
                  </a:lnTo>
                  <a:lnTo>
                    <a:pt x="0" y="40"/>
                  </a:lnTo>
                  <a:lnTo>
                    <a:pt x="1" y="94"/>
                  </a:lnTo>
                  <a:lnTo>
                    <a:pt x="1" y="147"/>
                  </a:lnTo>
                  <a:lnTo>
                    <a:pt x="2" y="200"/>
                  </a:lnTo>
                  <a:lnTo>
                    <a:pt x="2" y="252"/>
                  </a:lnTo>
                  <a:lnTo>
                    <a:pt x="44" y="258"/>
                  </a:lnTo>
                  <a:lnTo>
                    <a:pt x="50" y="255"/>
                  </a:lnTo>
                  <a:lnTo>
                    <a:pt x="42" y="225"/>
                  </a:lnTo>
                  <a:lnTo>
                    <a:pt x="45" y="220"/>
                  </a:lnTo>
                  <a:lnTo>
                    <a:pt x="58" y="205"/>
                  </a:lnTo>
                  <a:lnTo>
                    <a:pt x="82" y="201"/>
                  </a:lnTo>
                  <a:lnTo>
                    <a:pt x="85" y="189"/>
                  </a:lnTo>
                  <a:lnTo>
                    <a:pt x="90" y="186"/>
                  </a:lnTo>
                  <a:lnTo>
                    <a:pt x="107" y="195"/>
                  </a:lnTo>
                  <a:lnTo>
                    <a:pt x="95" y="179"/>
                  </a:lnTo>
                  <a:lnTo>
                    <a:pt x="108" y="177"/>
                  </a:lnTo>
                  <a:lnTo>
                    <a:pt x="114" y="169"/>
                  </a:lnTo>
                  <a:lnTo>
                    <a:pt x="145" y="196"/>
                  </a:lnTo>
                  <a:lnTo>
                    <a:pt x="172" y="199"/>
                  </a:lnTo>
                  <a:lnTo>
                    <a:pt x="174" y="217"/>
                  </a:lnTo>
                  <a:lnTo>
                    <a:pt x="184" y="225"/>
                  </a:lnTo>
                  <a:lnTo>
                    <a:pt x="178" y="228"/>
                  </a:lnTo>
                  <a:lnTo>
                    <a:pt x="177" y="246"/>
                  </a:lnTo>
                  <a:lnTo>
                    <a:pt x="180" y="251"/>
                  </a:lnTo>
                  <a:lnTo>
                    <a:pt x="230" y="263"/>
                  </a:lnTo>
                  <a:lnTo>
                    <a:pt x="243" y="252"/>
                  </a:lnTo>
                  <a:lnTo>
                    <a:pt x="257" y="264"/>
                  </a:lnTo>
                  <a:lnTo>
                    <a:pt x="264" y="287"/>
                  </a:lnTo>
                  <a:lnTo>
                    <a:pt x="277" y="301"/>
                  </a:lnTo>
                  <a:lnTo>
                    <a:pt x="279" y="320"/>
                  </a:lnTo>
                  <a:lnTo>
                    <a:pt x="288" y="338"/>
                  </a:lnTo>
                  <a:lnTo>
                    <a:pt x="327" y="361"/>
                  </a:lnTo>
                  <a:lnTo>
                    <a:pt x="349" y="383"/>
                  </a:lnTo>
                  <a:lnTo>
                    <a:pt x="374" y="391"/>
                  </a:lnTo>
                  <a:lnTo>
                    <a:pt x="410" y="425"/>
                  </a:lnTo>
                  <a:lnTo>
                    <a:pt x="428" y="422"/>
                  </a:lnTo>
                  <a:lnTo>
                    <a:pt x="456" y="438"/>
                  </a:lnTo>
                  <a:lnTo>
                    <a:pt x="460" y="442"/>
                  </a:lnTo>
                  <a:lnTo>
                    <a:pt x="455" y="453"/>
                  </a:lnTo>
                  <a:lnTo>
                    <a:pt x="455" y="476"/>
                  </a:lnTo>
                  <a:lnTo>
                    <a:pt x="508" y="482"/>
                  </a:lnTo>
                  <a:lnTo>
                    <a:pt x="510" y="478"/>
                  </a:lnTo>
                  <a:lnTo>
                    <a:pt x="509" y="467"/>
                  </a:lnTo>
                  <a:lnTo>
                    <a:pt x="514" y="457"/>
                  </a:lnTo>
                  <a:lnTo>
                    <a:pt x="534" y="431"/>
                  </a:lnTo>
                  <a:lnTo>
                    <a:pt x="520" y="403"/>
                  </a:lnTo>
                  <a:lnTo>
                    <a:pt x="523" y="385"/>
                  </a:lnTo>
                  <a:lnTo>
                    <a:pt x="505" y="382"/>
                  </a:lnTo>
                  <a:lnTo>
                    <a:pt x="491" y="367"/>
                  </a:lnTo>
                  <a:lnTo>
                    <a:pt x="497" y="364"/>
                  </a:lnTo>
                  <a:lnTo>
                    <a:pt x="500" y="351"/>
                  </a:lnTo>
                  <a:lnTo>
                    <a:pt x="541" y="350"/>
                  </a:lnTo>
                  <a:lnTo>
                    <a:pt x="550" y="327"/>
                  </a:lnTo>
                  <a:lnTo>
                    <a:pt x="573" y="317"/>
                  </a:lnTo>
                  <a:lnTo>
                    <a:pt x="572" y="300"/>
                  </a:lnTo>
                  <a:lnTo>
                    <a:pt x="578" y="289"/>
                  </a:lnTo>
                  <a:lnTo>
                    <a:pt x="594" y="289"/>
                  </a:lnTo>
                  <a:lnTo>
                    <a:pt x="625" y="268"/>
                  </a:lnTo>
                  <a:lnTo>
                    <a:pt x="631" y="268"/>
                  </a:lnTo>
                  <a:lnTo>
                    <a:pt x="637" y="285"/>
                  </a:lnTo>
                  <a:lnTo>
                    <a:pt x="622" y="299"/>
                  </a:lnTo>
                  <a:lnTo>
                    <a:pt x="627" y="310"/>
                  </a:lnTo>
                  <a:lnTo>
                    <a:pt x="630" y="316"/>
                  </a:lnTo>
                  <a:lnTo>
                    <a:pt x="645" y="312"/>
                  </a:lnTo>
                  <a:lnTo>
                    <a:pt x="685" y="314"/>
                  </a:lnTo>
                  <a:lnTo>
                    <a:pt x="699" y="302"/>
                  </a:lnTo>
                  <a:lnTo>
                    <a:pt x="716" y="299"/>
                  </a:lnTo>
                  <a:lnTo>
                    <a:pt x="740" y="281"/>
                  </a:lnTo>
                  <a:lnTo>
                    <a:pt x="700" y="268"/>
                  </a:lnTo>
                  <a:lnTo>
                    <a:pt x="683" y="257"/>
                  </a:lnTo>
                  <a:lnTo>
                    <a:pt x="684" y="251"/>
                  </a:lnTo>
                  <a:lnTo>
                    <a:pt x="674" y="243"/>
                  </a:lnTo>
                  <a:lnTo>
                    <a:pt x="663" y="264"/>
                  </a:lnTo>
                  <a:lnTo>
                    <a:pt x="639" y="256"/>
                  </a:lnTo>
                  <a:lnTo>
                    <a:pt x="633" y="246"/>
                  </a:lnTo>
                  <a:lnTo>
                    <a:pt x="615" y="243"/>
                  </a:lnTo>
                  <a:lnTo>
                    <a:pt x="616" y="236"/>
                  </a:lnTo>
                  <a:lnTo>
                    <a:pt x="657" y="205"/>
                  </a:lnTo>
                  <a:lnTo>
                    <a:pt x="655" y="199"/>
                  </a:lnTo>
                  <a:lnTo>
                    <a:pt x="642" y="194"/>
                  </a:lnTo>
                  <a:lnTo>
                    <a:pt x="632" y="209"/>
                  </a:lnTo>
                  <a:lnTo>
                    <a:pt x="619" y="209"/>
                  </a:lnTo>
                  <a:lnTo>
                    <a:pt x="610" y="226"/>
                  </a:lnTo>
                  <a:lnTo>
                    <a:pt x="581" y="240"/>
                  </a:lnTo>
                  <a:lnTo>
                    <a:pt x="550" y="269"/>
                  </a:lnTo>
                  <a:lnTo>
                    <a:pt x="515" y="255"/>
                  </a:lnTo>
                  <a:lnTo>
                    <a:pt x="470" y="260"/>
                  </a:lnTo>
                  <a:lnTo>
                    <a:pt x="463" y="224"/>
                  </a:lnTo>
                  <a:lnTo>
                    <a:pt x="437" y="218"/>
                  </a:lnTo>
                  <a:lnTo>
                    <a:pt x="437" y="195"/>
                  </a:lnTo>
                  <a:lnTo>
                    <a:pt x="443" y="194"/>
                  </a:lnTo>
                  <a:lnTo>
                    <a:pt x="442" y="162"/>
                  </a:lnTo>
                  <a:lnTo>
                    <a:pt x="431" y="162"/>
                  </a:lnTo>
                  <a:lnTo>
                    <a:pt x="417" y="136"/>
                  </a:lnTo>
                  <a:lnTo>
                    <a:pt x="388" y="11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7" name="Freeform 1543"/>
            <p:cNvSpPr>
              <a:spLocks/>
            </p:cNvSpPr>
            <p:nvPr/>
          </p:nvSpPr>
          <p:spPr bwMode="auto">
            <a:xfrm>
              <a:off x="7177695" y="3982622"/>
              <a:ext cx="94061" cy="133506"/>
            </a:xfrm>
            <a:custGeom>
              <a:avLst/>
              <a:gdLst>
                <a:gd name="T0" fmla="*/ 2147483647 w 186"/>
                <a:gd name="T1" fmla="*/ 2147483647 h 270"/>
                <a:gd name="T2" fmla="*/ 2147483647 w 186"/>
                <a:gd name="T3" fmla="*/ 2147483647 h 270"/>
                <a:gd name="T4" fmla="*/ 2147483647 w 186"/>
                <a:gd name="T5" fmla="*/ 2147483647 h 270"/>
                <a:gd name="T6" fmla="*/ 2147483647 w 186"/>
                <a:gd name="T7" fmla="*/ 2147483647 h 270"/>
                <a:gd name="T8" fmla="*/ 2147483647 w 186"/>
                <a:gd name="T9" fmla="*/ 2147483647 h 270"/>
                <a:gd name="T10" fmla="*/ 2147483647 w 186"/>
                <a:gd name="T11" fmla="*/ 2147483647 h 270"/>
                <a:gd name="T12" fmla="*/ 2147483647 w 186"/>
                <a:gd name="T13" fmla="*/ 2147483647 h 270"/>
                <a:gd name="T14" fmla="*/ 2147483647 w 186"/>
                <a:gd name="T15" fmla="*/ 2147483647 h 270"/>
                <a:gd name="T16" fmla="*/ 2147483647 w 186"/>
                <a:gd name="T17" fmla="*/ 2147483647 h 270"/>
                <a:gd name="T18" fmla="*/ 2147483647 w 186"/>
                <a:gd name="T19" fmla="*/ 2147483647 h 270"/>
                <a:gd name="T20" fmla="*/ 2147483647 w 186"/>
                <a:gd name="T21" fmla="*/ 2147483647 h 270"/>
                <a:gd name="T22" fmla="*/ 2147483647 w 186"/>
                <a:gd name="T23" fmla="*/ 2147483647 h 270"/>
                <a:gd name="T24" fmla="*/ 2147483647 w 186"/>
                <a:gd name="T25" fmla="*/ 2147483647 h 270"/>
                <a:gd name="T26" fmla="*/ 2147483647 w 186"/>
                <a:gd name="T27" fmla="*/ 2147483647 h 270"/>
                <a:gd name="T28" fmla="*/ 2147483647 w 186"/>
                <a:gd name="T29" fmla="*/ 2147483647 h 270"/>
                <a:gd name="T30" fmla="*/ 2147483647 w 186"/>
                <a:gd name="T31" fmla="*/ 2147483647 h 270"/>
                <a:gd name="T32" fmla="*/ 2147483647 w 186"/>
                <a:gd name="T33" fmla="*/ 2147483647 h 270"/>
                <a:gd name="T34" fmla="*/ 2147483647 w 186"/>
                <a:gd name="T35" fmla="*/ 2147483647 h 270"/>
                <a:gd name="T36" fmla="*/ 2147483647 w 186"/>
                <a:gd name="T37" fmla="*/ 2147483647 h 270"/>
                <a:gd name="T38" fmla="*/ 2147483647 w 186"/>
                <a:gd name="T39" fmla="*/ 2147483647 h 270"/>
                <a:gd name="T40" fmla="*/ 2147483647 w 186"/>
                <a:gd name="T41" fmla="*/ 2147483647 h 270"/>
                <a:gd name="T42" fmla="*/ 2147483647 w 186"/>
                <a:gd name="T43" fmla="*/ 2147483647 h 270"/>
                <a:gd name="T44" fmla="*/ 2147483647 w 186"/>
                <a:gd name="T45" fmla="*/ 2147483647 h 270"/>
                <a:gd name="T46" fmla="*/ 2147483647 w 186"/>
                <a:gd name="T47" fmla="*/ 2147483647 h 270"/>
                <a:gd name="T48" fmla="*/ 2147483647 w 186"/>
                <a:gd name="T49" fmla="*/ 2147483647 h 270"/>
                <a:gd name="T50" fmla="*/ 2147483647 w 186"/>
                <a:gd name="T51" fmla="*/ 2147483647 h 270"/>
                <a:gd name="T52" fmla="*/ 2147483647 w 186"/>
                <a:gd name="T53" fmla="*/ 2147483647 h 270"/>
                <a:gd name="T54" fmla="*/ 2147483647 w 186"/>
                <a:gd name="T55" fmla="*/ 2147483647 h 270"/>
                <a:gd name="T56" fmla="*/ 2147483647 w 186"/>
                <a:gd name="T57" fmla="*/ 2147483647 h 270"/>
                <a:gd name="T58" fmla="*/ 2147483647 w 186"/>
                <a:gd name="T59" fmla="*/ 2147483647 h 270"/>
                <a:gd name="T60" fmla="*/ 2147483647 w 186"/>
                <a:gd name="T61" fmla="*/ 2147483647 h 270"/>
                <a:gd name="T62" fmla="*/ 2147483647 w 186"/>
                <a:gd name="T63" fmla="*/ 2147483647 h 270"/>
                <a:gd name="T64" fmla="*/ 2147483647 w 186"/>
                <a:gd name="T65" fmla="*/ 2147483647 h 270"/>
                <a:gd name="T66" fmla="*/ 2147483647 w 186"/>
                <a:gd name="T67" fmla="*/ 2147483647 h 270"/>
                <a:gd name="T68" fmla="*/ 2147483647 w 186"/>
                <a:gd name="T69" fmla="*/ 2147483647 h 270"/>
                <a:gd name="T70" fmla="*/ 2147483647 w 186"/>
                <a:gd name="T71" fmla="*/ 2147483647 h 270"/>
                <a:gd name="T72" fmla="*/ 2147483647 w 186"/>
                <a:gd name="T73" fmla="*/ 2147483647 h 270"/>
                <a:gd name="T74" fmla="*/ 2147483647 w 186"/>
                <a:gd name="T75" fmla="*/ 2147483647 h 270"/>
                <a:gd name="T76" fmla="*/ 2147483647 w 186"/>
                <a:gd name="T77" fmla="*/ 2147483647 h 270"/>
                <a:gd name="T78" fmla="*/ 2147483647 w 186"/>
                <a:gd name="T79" fmla="*/ 2147483647 h 270"/>
                <a:gd name="T80" fmla="*/ 2147483647 w 186"/>
                <a:gd name="T81" fmla="*/ 2147483647 h 270"/>
                <a:gd name="T82" fmla="*/ 2147483647 w 186"/>
                <a:gd name="T83" fmla="*/ 2147483647 h 270"/>
                <a:gd name="T84" fmla="*/ 2147483647 w 186"/>
                <a:gd name="T85" fmla="*/ 2147483647 h 270"/>
                <a:gd name="T86" fmla="*/ 2147483647 w 186"/>
                <a:gd name="T87" fmla="*/ 2147483647 h 270"/>
                <a:gd name="T88" fmla="*/ 2147483647 w 186"/>
                <a:gd name="T89" fmla="*/ 2147483647 h 270"/>
                <a:gd name="T90" fmla="*/ 2147483647 w 186"/>
                <a:gd name="T91" fmla="*/ 2147483647 h 270"/>
                <a:gd name="T92" fmla="*/ 2147483647 w 186"/>
                <a:gd name="T93" fmla="*/ 2147483647 h 270"/>
                <a:gd name="T94" fmla="*/ 2147483647 w 186"/>
                <a:gd name="T95" fmla="*/ 2147483647 h 270"/>
                <a:gd name="T96" fmla="*/ 2147483647 w 186"/>
                <a:gd name="T97" fmla="*/ 2147483647 h 270"/>
                <a:gd name="T98" fmla="*/ 2147483647 w 186"/>
                <a:gd name="T99" fmla="*/ 2147483647 h 270"/>
                <a:gd name="T100" fmla="*/ 0 w 186"/>
                <a:gd name="T101" fmla="*/ 2147483647 h 270"/>
                <a:gd name="T102" fmla="*/ 2147483647 w 186"/>
                <a:gd name="T103" fmla="*/ 2147483647 h 270"/>
                <a:gd name="T104" fmla="*/ 2147483647 w 186"/>
                <a:gd name="T105" fmla="*/ 2147483647 h 270"/>
                <a:gd name="T106" fmla="*/ 2147483647 w 186"/>
                <a:gd name="T107" fmla="*/ 2147483647 h 270"/>
                <a:gd name="T108" fmla="*/ 2147483647 w 186"/>
                <a:gd name="T109" fmla="*/ 2147483647 h 270"/>
                <a:gd name="T110" fmla="*/ 2147483647 w 186"/>
                <a:gd name="T111" fmla="*/ 2147483647 h 270"/>
                <a:gd name="T112" fmla="*/ 2147483647 w 186"/>
                <a:gd name="T113" fmla="*/ 0 h 270"/>
                <a:gd name="T114" fmla="*/ 2147483647 w 186"/>
                <a:gd name="T115" fmla="*/ 2147483647 h 270"/>
                <a:gd name="T116" fmla="*/ 2147483647 w 186"/>
                <a:gd name="T117" fmla="*/ 2147483647 h 270"/>
                <a:gd name="T118" fmla="*/ 2147483647 w 186"/>
                <a:gd name="T119" fmla="*/ 2147483647 h 270"/>
                <a:gd name="T120" fmla="*/ 2147483647 w 186"/>
                <a:gd name="T121" fmla="*/ 2147483647 h 270"/>
                <a:gd name="T122" fmla="*/ 2147483647 w 186"/>
                <a:gd name="T123" fmla="*/ 2147483647 h 270"/>
                <a:gd name="T124" fmla="*/ 2147483647 w 186"/>
                <a:gd name="T125" fmla="*/ 2147483647 h 27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6"/>
                <a:gd name="T190" fmla="*/ 0 h 270"/>
                <a:gd name="T191" fmla="*/ 186 w 186"/>
                <a:gd name="T192" fmla="*/ 270 h 27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6" h="270">
                  <a:moveTo>
                    <a:pt x="106" y="8"/>
                  </a:moveTo>
                  <a:lnTo>
                    <a:pt x="109" y="13"/>
                  </a:lnTo>
                  <a:lnTo>
                    <a:pt x="103" y="27"/>
                  </a:lnTo>
                  <a:lnTo>
                    <a:pt x="102" y="52"/>
                  </a:lnTo>
                  <a:lnTo>
                    <a:pt x="115" y="68"/>
                  </a:lnTo>
                  <a:lnTo>
                    <a:pt x="115" y="75"/>
                  </a:lnTo>
                  <a:lnTo>
                    <a:pt x="101" y="112"/>
                  </a:lnTo>
                  <a:lnTo>
                    <a:pt x="83" y="122"/>
                  </a:lnTo>
                  <a:lnTo>
                    <a:pt x="75" y="144"/>
                  </a:lnTo>
                  <a:lnTo>
                    <a:pt x="69" y="147"/>
                  </a:lnTo>
                  <a:lnTo>
                    <a:pt x="82" y="174"/>
                  </a:lnTo>
                  <a:lnTo>
                    <a:pt x="80" y="187"/>
                  </a:lnTo>
                  <a:lnTo>
                    <a:pt x="84" y="200"/>
                  </a:lnTo>
                  <a:lnTo>
                    <a:pt x="95" y="209"/>
                  </a:lnTo>
                  <a:lnTo>
                    <a:pt x="105" y="208"/>
                  </a:lnTo>
                  <a:lnTo>
                    <a:pt x="105" y="197"/>
                  </a:lnTo>
                  <a:lnTo>
                    <a:pt x="126" y="190"/>
                  </a:lnTo>
                  <a:lnTo>
                    <a:pt x="136" y="197"/>
                  </a:lnTo>
                  <a:lnTo>
                    <a:pt x="146" y="216"/>
                  </a:lnTo>
                  <a:lnTo>
                    <a:pt x="150" y="212"/>
                  </a:lnTo>
                  <a:lnTo>
                    <a:pt x="149" y="203"/>
                  </a:lnTo>
                  <a:lnTo>
                    <a:pt x="174" y="214"/>
                  </a:lnTo>
                  <a:lnTo>
                    <a:pt x="176" y="217"/>
                  </a:lnTo>
                  <a:lnTo>
                    <a:pt x="163" y="223"/>
                  </a:lnTo>
                  <a:lnTo>
                    <a:pt x="165" y="229"/>
                  </a:lnTo>
                  <a:lnTo>
                    <a:pt x="175" y="236"/>
                  </a:lnTo>
                  <a:lnTo>
                    <a:pt x="173" y="245"/>
                  </a:lnTo>
                  <a:lnTo>
                    <a:pt x="186" y="251"/>
                  </a:lnTo>
                  <a:lnTo>
                    <a:pt x="183" y="270"/>
                  </a:lnTo>
                  <a:lnTo>
                    <a:pt x="174" y="259"/>
                  </a:lnTo>
                  <a:lnTo>
                    <a:pt x="179" y="255"/>
                  </a:lnTo>
                  <a:lnTo>
                    <a:pt x="167" y="254"/>
                  </a:lnTo>
                  <a:lnTo>
                    <a:pt x="153" y="246"/>
                  </a:lnTo>
                  <a:lnTo>
                    <a:pt x="146" y="230"/>
                  </a:lnTo>
                  <a:lnTo>
                    <a:pt x="124" y="212"/>
                  </a:lnTo>
                  <a:lnTo>
                    <a:pt x="116" y="209"/>
                  </a:lnTo>
                  <a:lnTo>
                    <a:pt x="125" y="240"/>
                  </a:lnTo>
                  <a:lnTo>
                    <a:pt x="92" y="210"/>
                  </a:lnTo>
                  <a:lnTo>
                    <a:pt x="78" y="209"/>
                  </a:lnTo>
                  <a:lnTo>
                    <a:pt x="67" y="221"/>
                  </a:lnTo>
                  <a:lnTo>
                    <a:pt x="60" y="222"/>
                  </a:lnTo>
                  <a:lnTo>
                    <a:pt x="45" y="211"/>
                  </a:lnTo>
                  <a:lnTo>
                    <a:pt x="41" y="214"/>
                  </a:lnTo>
                  <a:lnTo>
                    <a:pt x="37" y="199"/>
                  </a:lnTo>
                  <a:lnTo>
                    <a:pt x="48" y="176"/>
                  </a:lnTo>
                  <a:lnTo>
                    <a:pt x="36" y="172"/>
                  </a:lnTo>
                  <a:lnTo>
                    <a:pt x="33" y="187"/>
                  </a:lnTo>
                  <a:lnTo>
                    <a:pt x="23" y="172"/>
                  </a:lnTo>
                  <a:lnTo>
                    <a:pt x="18" y="172"/>
                  </a:lnTo>
                  <a:lnTo>
                    <a:pt x="14" y="158"/>
                  </a:lnTo>
                  <a:lnTo>
                    <a:pt x="0" y="108"/>
                  </a:lnTo>
                  <a:lnTo>
                    <a:pt x="7" y="107"/>
                  </a:lnTo>
                  <a:lnTo>
                    <a:pt x="15" y="115"/>
                  </a:lnTo>
                  <a:lnTo>
                    <a:pt x="25" y="112"/>
                  </a:lnTo>
                  <a:lnTo>
                    <a:pt x="28" y="32"/>
                  </a:lnTo>
                  <a:lnTo>
                    <a:pt x="35" y="6"/>
                  </a:lnTo>
                  <a:lnTo>
                    <a:pt x="40" y="0"/>
                  </a:lnTo>
                  <a:lnTo>
                    <a:pt x="63" y="3"/>
                  </a:lnTo>
                  <a:lnTo>
                    <a:pt x="81" y="13"/>
                  </a:lnTo>
                  <a:lnTo>
                    <a:pt x="96" y="12"/>
                  </a:lnTo>
                  <a:lnTo>
                    <a:pt x="97" y="3"/>
                  </a:lnTo>
                  <a:lnTo>
                    <a:pt x="103" y="3"/>
                  </a:lnTo>
                  <a:lnTo>
                    <a:pt x="106" y="8"/>
                  </a:lnTo>
                  <a:close/>
                </a:path>
              </a:pathLst>
            </a:custGeom>
            <a:solidFill>
              <a:schemeClr val="accent4"/>
            </a:solidFill>
            <a:ln w="6350">
              <a:solidFill>
                <a:schemeClr val="tx1"/>
              </a:solidFill>
              <a:round/>
              <a:headEnd/>
              <a:tailEnd/>
            </a:ln>
            <a:effectLst>
              <a:outerShdw blurRad="63500" sx="102000" sy="102000" algn="ctr"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8" name="Freeform 1711"/>
            <p:cNvSpPr>
              <a:spLocks/>
            </p:cNvSpPr>
            <p:nvPr/>
          </p:nvSpPr>
          <p:spPr bwMode="auto">
            <a:xfrm>
              <a:off x="5806224" y="3782362"/>
              <a:ext cx="19722" cy="9103"/>
            </a:xfrm>
            <a:custGeom>
              <a:avLst/>
              <a:gdLst>
                <a:gd name="T0" fmla="*/ 2147483647 w 38"/>
                <a:gd name="T1" fmla="*/ 0 h 19"/>
                <a:gd name="T2" fmla="*/ 2147483647 w 38"/>
                <a:gd name="T3" fmla="*/ 0 h 19"/>
                <a:gd name="T4" fmla="*/ 0 w 38"/>
                <a:gd name="T5" fmla="*/ 2147483647 h 19"/>
                <a:gd name="T6" fmla="*/ 2147483647 w 38"/>
                <a:gd name="T7" fmla="*/ 2147483647 h 19"/>
                <a:gd name="T8" fmla="*/ 2147483647 w 38"/>
                <a:gd name="T9" fmla="*/ 0 h 19"/>
                <a:gd name="T10" fmla="*/ 0 60000 65536"/>
                <a:gd name="T11" fmla="*/ 0 60000 65536"/>
                <a:gd name="T12" fmla="*/ 0 60000 65536"/>
                <a:gd name="T13" fmla="*/ 0 60000 65536"/>
                <a:gd name="T14" fmla="*/ 0 60000 65536"/>
                <a:gd name="T15" fmla="*/ 0 w 38"/>
                <a:gd name="T16" fmla="*/ 0 h 19"/>
                <a:gd name="T17" fmla="*/ 38 w 38"/>
                <a:gd name="T18" fmla="*/ 19 h 19"/>
              </a:gdLst>
              <a:ahLst/>
              <a:cxnLst>
                <a:cxn ang="T10">
                  <a:pos x="T0" y="T1"/>
                </a:cxn>
                <a:cxn ang="T11">
                  <a:pos x="T2" y="T3"/>
                </a:cxn>
                <a:cxn ang="T12">
                  <a:pos x="T4" y="T5"/>
                </a:cxn>
                <a:cxn ang="T13">
                  <a:pos x="T6" y="T7"/>
                </a:cxn>
                <a:cxn ang="T14">
                  <a:pos x="T8" y="T9"/>
                </a:cxn>
              </a:cxnLst>
              <a:rect l="T15" t="T16" r="T17" b="T18"/>
              <a:pathLst>
                <a:path w="38" h="19">
                  <a:moveTo>
                    <a:pt x="38" y="0"/>
                  </a:moveTo>
                  <a:lnTo>
                    <a:pt x="21" y="0"/>
                  </a:lnTo>
                  <a:lnTo>
                    <a:pt x="0" y="19"/>
                  </a:lnTo>
                  <a:lnTo>
                    <a:pt x="21" y="14"/>
                  </a:lnTo>
                  <a:lnTo>
                    <a:pt x="38"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9" name="Freeform 1712"/>
            <p:cNvSpPr>
              <a:spLocks/>
            </p:cNvSpPr>
            <p:nvPr/>
          </p:nvSpPr>
          <p:spPr bwMode="auto">
            <a:xfrm>
              <a:off x="5879045" y="3924971"/>
              <a:ext cx="3034" cy="10620"/>
            </a:xfrm>
            <a:custGeom>
              <a:avLst/>
              <a:gdLst>
                <a:gd name="T0" fmla="*/ 0 w 12"/>
                <a:gd name="T1" fmla="*/ 2147483647 h 21"/>
                <a:gd name="T2" fmla="*/ 2147483647 w 12"/>
                <a:gd name="T3" fmla="*/ 2147483647 h 21"/>
                <a:gd name="T4" fmla="*/ 2147483647 w 12"/>
                <a:gd name="T5" fmla="*/ 0 h 21"/>
                <a:gd name="T6" fmla="*/ 2147483647 w 12"/>
                <a:gd name="T7" fmla="*/ 2147483647 h 21"/>
                <a:gd name="T8" fmla="*/ 0 w 12"/>
                <a:gd name="T9" fmla="*/ 2147483647 h 21"/>
                <a:gd name="T10" fmla="*/ 0 60000 65536"/>
                <a:gd name="T11" fmla="*/ 0 60000 65536"/>
                <a:gd name="T12" fmla="*/ 0 60000 65536"/>
                <a:gd name="T13" fmla="*/ 0 60000 65536"/>
                <a:gd name="T14" fmla="*/ 0 60000 65536"/>
                <a:gd name="T15" fmla="*/ 0 w 12"/>
                <a:gd name="T16" fmla="*/ 0 h 21"/>
                <a:gd name="T17" fmla="*/ 12 w 12"/>
                <a:gd name="T18" fmla="*/ 21 h 21"/>
              </a:gdLst>
              <a:ahLst/>
              <a:cxnLst>
                <a:cxn ang="T10">
                  <a:pos x="T0" y="T1"/>
                </a:cxn>
                <a:cxn ang="T11">
                  <a:pos x="T2" y="T3"/>
                </a:cxn>
                <a:cxn ang="T12">
                  <a:pos x="T4" y="T5"/>
                </a:cxn>
                <a:cxn ang="T13">
                  <a:pos x="T6" y="T7"/>
                </a:cxn>
                <a:cxn ang="T14">
                  <a:pos x="T8" y="T9"/>
                </a:cxn>
              </a:cxnLst>
              <a:rect l="T15" t="T16" r="T17" b="T18"/>
              <a:pathLst>
                <a:path w="12" h="21">
                  <a:moveTo>
                    <a:pt x="0" y="21"/>
                  </a:moveTo>
                  <a:lnTo>
                    <a:pt x="12" y="8"/>
                  </a:lnTo>
                  <a:lnTo>
                    <a:pt x="11" y="0"/>
                  </a:lnTo>
                  <a:lnTo>
                    <a:pt x="1" y="13"/>
                  </a:lnTo>
                  <a:lnTo>
                    <a:pt x="0" y="2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0" name="Freeform 1713"/>
            <p:cNvSpPr>
              <a:spLocks/>
            </p:cNvSpPr>
            <p:nvPr/>
          </p:nvSpPr>
          <p:spPr bwMode="auto">
            <a:xfrm>
              <a:off x="5769813" y="3843047"/>
              <a:ext cx="7585" cy="3034"/>
            </a:xfrm>
            <a:custGeom>
              <a:avLst/>
              <a:gdLst>
                <a:gd name="T0" fmla="*/ 0 w 13"/>
                <a:gd name="T1" fmla="*/ 2147483647 h 6"/>
                <a:gd name="T2" fmla="*/ 2147483647 w 13"/>
                <a:gd name="T3" fmla="*/ 2147483647 h 6"/>
                <a:gd name="T4" fmla="*/ 2147483647 w 13"/>
                <a:gd name="T5" fmla="*/ 0 h 6"/>
                <a:gd name="T6" fmla="*/ 0 w 13"/>
                <a:gd name="T7" fmla="*/ 2147483647 h 6"/>
                <a:gd name="T8" fmla="*/ 0 60000 65536"/>
                <a:gd name="T9" fmla="*/ 0 60000 65536"/>
                <a:gd name="T10" fmla="*/ 0 60000 65536"/>
                <a:gd name="T11" fmla="*/ 0 60000 65536"/>
                <a:gd name="T12" fmla="*/ 0 w 13"/>
                <a:gd name="T13" fmla="*/ 0 h 6"/>
                <a:gd name="T14" fmla="*/ 13 w 13"/>
                <a:gd name="T15" fmla="*/ 6 h 6"/>
              </a:gdLst>
              <a:ahLst/>
              <a:cxnLst>
                <a:cxn ang="T8">
                  <a:pos x="T0" y="T1"/>
                </a:cxn>
                <a:cxn ang="T9">
                  <a:pos x="T2" y="T3"/>
                </a:cxn>
                <a:cxn ang="T10">
                  <a:pos x="T4" y="T5"/>
                </a:cxn>
                <a:cxn ang="T11">
                  <a:pos x="T6" y="T7"/>
                </a:cxn>
              </a:cxnLst>
              <a:rect l="T12" t="T13" r="T14" b="T15"/>
              <a:pathLst>
                <a:path w="13" h="6">
                  <a:moveTo>
                    <a:pt x="0" y="6"/>
                  </a:moveTo>
                  <a:lnTo>
                    <a:pt x="13" y="5"/>
                  </a:lnTo>
                  <a:lnTo>
                    <a:pt x="6" y="0"/>
                  </a:lnTo>
                  <a:lnTo>
                    <a:pt x="0" y="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1" name="Freeform 1716"/>
            <p:cNvSpPr>
              <a:spLocks/>
            </p:cNvSpPr>
            <p:nvPr/>
          </p:nvSpPr>
          <p:spPr bwMode="auto">
            <a:xfrm>
              <a:off x="5740987" y="4114611"/>
              <a:ext cx="4551" cy="1516"/>
            </a:xfrm>
            <a:custGeom>
              <a:avLst/>
              <a:gdLst>
                <a:gd name="T0" fmla="*/ 0 w 11"/>
                <a:gd name="T1" fmla="*/ 2147483647 h 1"/>
                <a:gd name="T2" fmla="*/ 2147483647 w 11"/>
                <a:gd name="T3" fmla="*/ 0 h 1"/>
                <a:gd name="T4" fmla="*/ 0 w 11"/>
                <a:gd name="T5" fmla="*/ 2147483647 h 1"/>
                <a:gd name="T6" fmla="*/ 0 60000 65536"/>
                <a:gd name="T7" fmla="*/ 0 60000 65536"/>
                <a:gd name="T8" fmla="*/ 0 60000 65536"/>
                <a:gd name="T9" fmla="*/ 0 w 11"/>
                <a:gd name="T10" fmla="*/ 0 h 1"/>
                <a:gd name="T11" fmla="*/ 11 w 11"/>
                <a:gd name="T12" fmla="*/ 1 h 1"/>
              </a:gdLst>
              <a:ahLst/>
              <a:cxnLst>
                <a:cxn ang="T6">
                  <a:pos x="T0" y="T1"/>
                </a:cxn>
                <a:cxn ang="T7">
                  <a:pos x="T2" y="T3"/>
                </a:cxn>
                <a:cxn ang="T8">
                  <a:pos x="T4" y="T5"/>
                </a:cxn>
              </a:cxnLst>
              <a:rect l="T9" t="T10" r="T11" b="T12"/>
              <a:pathLst>
                <a:path w="11" h="1">
                  <a:moveTo>
                    <a:pt x="0" y="1"/>
                  </a:moveTo>
                  <a:lnTo>
                    <a:pt x="11" y="0"/>
                  </a:lnTo>
                  <a:lnTo>
                    <a:pt x="0" y="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2" name="Freeform 1717"/>
            <p:cNvSpPr>
              <a:spLocks/>
            </p:cNvSpPr>
            <p:nvPr/>
          </p:nvSpPr>
          <p:spPr bwMode="auto">
            <a:xfrm>
              <a:off x="5766779" y="4103991"/>
              <a:ext cx="21239" cy="9103"/>
            </a:xfrm>
            <a:custGeom>
              <a:avLst/>
              <a:gdLst>
                <a:gd name="T0" fmla="*/ 2147483647 w 47"/>
                <a:gd name="T1" fmla="*/ 2147483647 h 19"/>
                <a:gd name="T2" fmla="*/ 2147483647 w 47"/>
                <a:gd name="T3" fmla="*/ 2147483647 h 19"/>
                <a:gd name="T4" fmla="*/ 2147483647 w 47"/>
                <a:gd name="T5" fmla="*/ 2147483647 h 19"/>
                <a:gd name="T6" fmla="*/ 2147483647 w 47"/>
                <a:gd name="T7" fmla="*/ 2147483647 h 19"/>
                <a:gd name="T8" fmla="*/ 0 w 47"/>
                <a:gd name="T9" fmla="*/ 2147483647 h 19"/>
                <a:gd name="T10" fmla="*/ 2147483647 w 47"/>
                <a:gd name="T11" fmla="*/ 0 h 19"/>
                <a:gd name="T12" fmla="*/ 2147483647 w 47"/>
                <a:gd name="T13" fmla="*/ 2147483647 h 19"/>
                <a:gd name="T14" fmla="*/ 2147483647 w 47"/>
                <a:gd name="T15" fmla="*/ 2147483647 h 19"/>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19"/>
                <a:gd name="T26" fmla="*/ 47 w 47"/>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19">
                  <a:moveTo>
                    <a:pt x="43" y="5"/>
                  </a:moveTo>
                  <a:lnTo>
                    <a:pt x="47" y="6"/>
                  </a:lnTo>
                  <a:lnTo>
                    <a:pt x="41" y="14"/>
                  </a:lnTo>
                  <a:lnTo>
                    <a:pt x="26" y="19"/>
                  </a:lnTo>
                  <a:lnTo>
                    <a:pt x="0" y="10"/>
                  </a:lnTo>
                  <a:lnTo>
                    <a:pt x="7" y="0"/>
                  </a:lnTo>
                  <a:lnTo>
                    <a:pt x="13" y="5"/>
                  </a:lnTo>
                  <a:lnTo>
                    <a:pt x="43" y="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3" name="Freeform 1785"/>
            <p:cNvSpPr>
              <a:spLocks/>
            </p:cNvSpPr>
            <p:nvPr/>
          </p:nvSpPr>
          <p:spPr bwMode="auto">
            <a:xfrm>
              <a:off x="5569554" y="4634981"/>
              <a:ext cx="3034" cy="6069"/>
            </a:xfrm>
            <a:custGeom>
              <a:avLst/>
              <a:gdLst>
                <a:gd name="T0" fmla="*/ 2147483647 w 10"/>
                <a:gd name="T1" fmla="*/ 0 h 13"/>
                <a:gd name="T2" fmla="*/ 2147483647 w 10"/>
                <a:gd name="T3" fmla="*/ 2147483647 h 13"/>
                <a:gd name="T4" fmla="*/ 0 w 10"/>
                <a:gd name="T5" fmla="*/ 2147483647 h 13"/>
                <a:gd name="T6" fmla="*/ 2147483647 w 10"/>
                <a:gd name="T7" fmla="*/ 0 h 13"/>
                <a:gd name="T8" fmla="*/ 0 60000 65536"/>
                <a:gd name="T9" fmla="*/ 0 60000 65536"/>
                <a:gd name="T10" fmla="*/ 0 60000 65536"/>
                <a:gd name="T11" fmla="*/ 0 60000 65536"/>
                <a:gd name="T12" fmla="*/ 0 w 10"/>
                <a:gd name="T13" fmla="*/ 0 h 13"/>
                <a:gd name="T14" fmla="*/ 10 w 10"/>
                <a:gd name="T15" fmla="*/ 13 h 13"/>
              </a:gdLst>
              <a:ahLst/>
              <a:cxnLst>
                <a:cxn ang="T8">
                  <a:pos x="T0" y="T1"/>
                </a:cxn>
                <a:cxn ang="T9">
                  <a:pos x="T2" y="T3"/>
                </a:cxn>
                <a:cxn ang="T10">
                  <a:pos x="T4" y="T5"/>
                </a:cxn>
                <a:cxn ang="T11">
                  <a:pos x="T6" y="T7"/>
                </a:cxn>
              </a:cxnLst>
              <a:rect l="T12" t="T13" r="T14" b="T15"/>
              <a:pathLst>
                <a:path w="10" h="13">
                  <a:moveTo>
                    <a:pt x="10" y="0"/>
                  </a:moveTo>
                  <a:lnTo>
                    <a:pt x="9" y="13"/>
                  </a:lnTo>
                  <a:lnTo>
                    <a:pt x="0" y="4"/>
                  </a:lnTo>
                  <a:lnTo>
                    <a:pt x="1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4" name="Freeform 1786"/>
            <p:cNvSpPr>
              <a:spLocks/>
            </p:cNvSpPr>
            <p:nvPr/>
          </p:nvSpPr>
          <p:spPr bwMode="auto">
            <a:xfrm>
              <a:off x="5587759" y="4648635"/>
              <a:ext cx="3034" cy="6069"/>
            </a:xfrm>
            <a:custGeom>
              <a:avLst/>
              <a:gdLst>
                <a:gd name="T0" fmla="*/ 2147483647 w 7"/>
                <a:gd name="T1" fmla="*/ 2147483647 h 13"/>
                <a:gd name="T2" fmla="*/ 2147483647 w 7"/>
                <a:gd name="T3" fmla="*/ 2147483647 h 13"/>
                <a:gd name="T4" fmla="*/ 2147483647 w 7"/>
                <a:gd name="T5" fmla="*/ 2147483647 h 13"/>
                <a:gd name="T6" fmla="*/ 0 w 7"/>
                <a:gd name="T7" fmla="*/ 0 h 13"/>
                <a:gd name="T8" fmla="*/ 2147483647 w 7"/>
                <a:gd name="T9" fmla="*/ 2147483647 h 13"/>
                <a:gd name="T10" fmla="*/ 0 60000 65536"/>
                <a:gd name="T11" fmla="*/ 0 60000 65536"/>
                <a:gd name="T12" fmla="*/ 0 60000 65536"/>
                <a:gd name="T13" fmla="*/ 0 60000 65536"/>
                <a:gd name="T14" fmla="*/ 0 60000 65536"/>
                <a:gd name="T15" fmla="*/ 0 w 7"/>
                <a:gd name="T16" fmla="*/ 0 h 13"/>
                <a:gd name="T17" fmla="*/ 7 w 7"/>
                <a:gd name="T18" fmla="*/ 13 h 13"/>
              </a:gdLst>
              <a:ahLst/>
              <a:cxnLst>
                <a:cxn ang="T10">
                  <a:pos x="T0" y="T1"/>
                </a:cxn>
                <a:cxn ang="T11">
                  <a:pos x="T2" y="T3"/>
                </a:cxn>
                <a:cxn ang="T12">
                  <a:pos x="T4" y="T5"/>
                </a:cxn>
                <a:cxn ang="T13">
                  <a:pos x="T6" y="T7"/>
                </a:cxn>
                <a:cxn ang="T14">
                  <a:pos x="T8" y="T9"/>
                </a:cxn>
              </a:cxnLst>
              <a:rect l="T15" t="T16" r="T17" b="T18"/>
              <a:pathLst>
                <a:path w="7" h="13">
                  <a:moveTo>
                    <a:pt x="7" y="4"/>
                  </a:moveTo>
                  <a:lnTo>
                    <a:pt x="7" y="13"/>
                  </a:lnTo>
                  <a:lnTo>
                    <a:pt x="1" y="12"/>
                  </a:lnTo>
                  <a:lnTo>
                    <a:pt x="0" y="0"/>
                  </a:lnTo>
                  <a:lnTo>
                    <a:pt x="7" y="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5" name="Freeform 1789"/>
            <p:cNvSpPr>
              <a:spLocks/>
            </p:cNvSpPr>
            <p:nvPr/>
          </p:nvSpPr>
          <p:spPr bwMode="auto">
            <a:xfrm>
              <a:off x="5612033" y="4575813"/>
              <a:ext cx="6069" cy="3034"/>
            </a:xfrm>
            <a:custGeom>
              <a:avLst/>
              <a:gdLst>
                <a:gd name="T0" fmla="*/ 2147483647 w 12"/>
                <a:gd name="T1" fmla="*/ 2147483647 h 4"/>
                <a:gd name="T2" fmla="*/ 0 w 12"/>
                <a:gd name="T3" fmla="*/ 2147483647 h 4"/>
                <a:gd name="T4" fmla="*/ 2147483647 w 12"/>
                <a:gd name="T5" fmla="*/ 2147483647 h 4"/>
                <a:gd name="T6" fmla="*/ 2147483647 w 12"/>
                <a:gd name="T7" fmla="*/ 0 h 4"/>
                <a:gd name="T8" fmla="*/ 2147483647 w 12"/>
                <a:gd name="T9" fmla="*/ 2147483647 h 4"/>
                <a:gd name="T10" fmla="*/ 0 60000 65536"/>
                <a:gd name="T11" fmla="*/ 0 60000 65536"/>
                <a:gd name="T12" fmla="*/ 0 60000 65536"/>
                <a:gd name="T13" fmla="*/ 0 60000 65536"/>
                <a:gd name="T14" fmla="*/ 0 60000 65536"/>
                <a:gd name="T15" fmla="*/ 0 w 12"/>
                <a:gd name="T16" fmla="*/ 0 h 4"/>
                <a:gd name="T17" fmla="*/ 12 w 12"/>
                <a:gd name="T18" fmla="*/ 4 h 4"/>
              </a:gdLst>
              <a:ahLst/>
              <a:cxnLst>
                <a:cxn ang="T10">
                  <a:pos x="T0" y="T1"/>
                </a:cxn>
                <a:cxn ang="T11">
                  <a:pos x="T2" y="T3"/>
                </a:cxn>
                <a:cxn ang="T12">
                  <a:pos x="T4" y="T5"/>
                </a:cxn>
                <a:cxn ang="T13">
                  <a:pos x="T6" y="T7"/>
                </a:cxn>
                <a:cxn ang="T14">
                  <a:pos x="T8" y="T9"/>
                </a:cxn>
              </a:cxnLst>
              <a:rect l="T15" t="T16" r="T17" b="T18"/>
              <a:pathLst>
                <a:path w="12" h="4">
                  <a:moveTo>
                    <a:pt x="7" y="1"/>
                  </a:moveTo>
                  <a:lnTo>
                    <a:pt x="0" y="4"/>
                  </a:lnTo>
                  <a:lnTo>
                    <a:pt x="7" y="4"/>
                  </a:lnTo>
                  <a:lnTo>
                    <a:pt x="12" y="0"/>
                  </a:lnTo>
                  <a:lnTo>
                    <a:pt x="7" y="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6" name="Freeform 1812"/>
            <p:cNvSpPr>
              <a:spLocks/>
            </p:cNvSpPr>
            <p:nvPr/>
          </p:nvSpPr>
          <p:spPr bwMode="auto">
            <a:xfrm>
              <a:off x="6191571" y="3031392"/>
              <a:ext cx="1307752" cy="910268"/>
            </a:xfrm>
            <a:custGeom>
              <a:avLst/>
              <a:gdLst>
                <a:gd name="T0" fmla="*/ 2147483647 w 2633"/>
                <a:gd name="T1" fmla="*/ 2147483647 h 1831"/>
                <a:gd name="T2" fmla="*/ 2147483647 w 2633"/>
                <a:gd name="T3" fmla="*/ 2147483647 h 1831"/>
                <a:gd name="T4" fmla="*/ 2147483647 w 2633"/>
                <a:gd name="T5" fmla="*/ 2147483647 h 1831"/>
                <a:gd name="T6" fmla="*/ 2147483647 w 2633"/>
                <a:gd name="T7" fmla="*/ 2147483647 h 1831"/>
                <a:gd name="T8" fmla="*/ 2147483647 w 2633"/>
                <a:gd name="T9" fmla="*/ 2147483647 h 1831"/>
                <a:gd name="T10" fmla="*/ 2147483647 w 2633"/>
                <a:gd name="T11" fmla="*/ 2147483647 h 1831"/>
                <a:gd name="T12" fmla="*/ 2147483647 w 2633"/>
                <a:gd name="T13" fmla="*/ 2147483647 h 1831"/>
                <a:gd name="T14" fmla="*/ 2147483647 w 2633"/>
                <a:gd name="T15" fmla="*/ 2147483647 h 1831"/>
                <a:gd name="T16" fmla="*/ 2147483647 w 2633"/>
                <a:gd name="T17" fmla="*/ 2147483647 h 1831"/>
                <a:gd name="T18" fmla="*/ 2147483647 w 2633"/>
                <a:gd name="T19" fmla="*/ 2147483647 h 1831"/>
                <a:gd name="T20" fmla="*/ 2147483647 w 2633"/>
                <a:gd name="T21" fmla="*/ 2147483647 h 1831"/>
                <a:gd name="T22" fmla="*/ 2147483647 w 2633"/>
                <a:gd name="T23" fmla="*/ 2147483647 h 1831"/>
                <a:gd name="T24" fmla="*/ 2147483647 w 2633"/>
                <a:gd name="T25" fmla="*/ 2147483647 h 1831"/>
                <a:gd name="T26" fmla="*/ 2147483647 w 2633"/>
                <a:gd name="T27" fmla="*/ 2147483647 h 1831"/>
                <a:gd name="T28" fmla="*/ 2147483647 w 2633"/>
                <a:gd name="T29" fmla="*/ 2147483647 h 1831"/>
                <a:gd name="T30" fmla="*/ 2147483647 w 2633"/>
                <a:gd name="T31" fmla="*/ 2147483647 h 1831"/>
                <a:gd name="T32" fmla="*/ 2147483647 w 2633"/>
                <a:gd name="T33" fmla="*/ 2147483647 h 1831"/>
                <a:gd name="T34" fmla="*/ 2147483647 w 2633"/>
                <a:gd name="T35" fmla="*/ 2147483647 h 1831"/>
                <a:gd name="T36" fmla="*/ 2147483647 w 2633"/>
                <a:gd name="T37" fmla="*/ 2147483647 h 1831"/>
                <a:gd name="T38" fmla="*/ 2147483647 w 2633"/>
                <a:gd name="T39" fmla="*/ 2147483647 h 1831"/>
                <a:gd name="T40" fmla="*/ 2147483647 w 2633"/>
                <a:gd name="T41" fmla="*/ 2147483647 h 1831"/>
                <a:gd name="T42" fmla="*/ 2147483647 w 2633"/>
                <a:gd name="T43" fmla="*/ 2147483647 h 1831"/>
                <a:gd name="T44" fmla="*/ 2147483647 w 2633"/>
                <a:gd name="T45" fmla="*/ 2147483647 h 1831"/>
                <a:gd name="T46" fmla="*/ 2147483647 w 2633"/>
                <a:gd name="T47" fmla="*/ 2147483647 h 1831"/>
                <a:gd name="T48" fmla="*/ 2147483647 w 2633"/>
                <a:gd name="T49" fmla="*/ 2147483647 h 1831"/>
                <a:gd name="T50" fmla="*/ 2147483647 w 2633"/>
                <a:gd name="T51" fmla="*/ 2147483647 h 1831"/>
                <a:gd name="T52" fmla="*/ 2147483647 w 2633"/>
                <a:gd name="T53" fmla="*/ 2147483647 h 1831"/>
                <a:gd name="T54" fmla="*/ 2147483647 w 2633"/>
                <a:gd name="T55" fmla="*/ 2147483647 h 1831"/>
                <a:gd name="T56" fmla="*/ 2147483647 w 2633"/>
                <a:gd name="T57" fmla="*/ 2147483647 h 1831"/>
                <a:gd name="T58" fmla="*/ 2147483647 w 2633"/>
                <a:gd name="T59" fmla="*/ 2147483647 h 1831"/>
                <a:gd name="T60" fmla="*/ 2147483647 w 2633"/>
                <a:gd name="T61" fmla="*/ 2147483647 h 1831"/>
                <a:gd name="T62" fmla="*/ 2147483647 w 2633"/>
                <a:gd name="T63" fmla="*/ 2147483647 h 1831"/>
                <a:gd name="T64" fmla="*/ 2147483647 w 2633"/>
                <a:gd name="T65" fmla="*/ 2147483647 h 1831"/>
                <a:gd name="T66" fmla="*/ 2147483647 w 2633"/>
                <a:gd name="T67" fmla="*/ 2147483647 h 1831"/>
                <a:gd name="T68" fmla="*/ 2147483647 w 2633"/>
                <a:gd name="T69" fmla="*/ 2147483647 h 1831"/>
                <a:gd name="T70" fmla="*/ 2147483647 w 2633"/>
                <a:gd name="T71" fmla="*/ 2147483647 h 1831"/>
                <a:gd name="T72" fmla="*/ 2147483647 w 2633"/>
                <a:gd name="T73" fmla="*/ 2147483647 h 1831"/>
                <a:gd name="T74" fmla="*/ 2147483647 w 2633"/>
                <a:gd name="T75" fmla="*/ 2147483647 h 1831"/>
                <a:gd name="T76" fmla="*/ 2147483647 w 2633"/>
                <a:gd name="T77" fmla="*/ 2147483647 h 1831"/>
                <a:gd name="T78" fmla="*/ 2147483647 w 2633"/>
                <a:gd name="T79" fmla="*/ 2147483647 h 1831"/>
                <a:gd name="T80" fmla="*/ 2147483647 w 2633"/>
                <a:gd name="T81" fmla="*/ 2147483647 h 1831"/>
                <a:gd name="T82" fmla="*/ 2147483647 w 2633"/>
                <a:gd name="T83" fmla="*/ 2147483647 h 1831"/>
                <a:gd name="T84" fmla="*/ 2147483647 w 2633"/>
                <a:gd name="T85" fmla="*/ 2147483647 h 1831"/>
                <a:gd name="T86" fmla="*/ 2147483647 w 2633"/>
                <a:gd name="T87" fmla="*/ 2147483647 h 1831"/>
                <a:gd name="T88" fmla="*/ 2147483647 w 2633"/>
                <a:gd name="T89" fmla="*/ 2147483647 h 1831"/>
                <a:gd name="T90" fmla="*/ 2147483647 w 2633"/>
                <a:gd name="T91" fmla="*/ 2147483647 h 1831"/>
                <a:gd name="T92" fmla="*/ 2147483647 w 2633"/>
                <a:gd name="T93" fmla="*/ 2147483647 h 1831"/>
                <a:gd name="T94" fmla="*/ 2147483647 w 2633"/>
                <a:gd name="T95" fmla="*/ 2147483647 h 1831"/>
                <a:gd name="T96" fmla="*/ 2147483647 w 2633"/>
                <a:gd name="T97" fmla="*/ 2147483647 h 1831"/>
                <a:gd name="T98" fmla="*/ 2147483647 w 2633"/>
                <a:gd name="T99" fmla="*/ 2147483647 h 1831"/>
                <a:gd name="T100" fmla="*/ 2147483647 w 2633"/>
                <a:gd name="T101" fmla="*/ 2147483647 h 1831"/>
                <a:gd name="T102" fmla="*/ 2147483647 w 2633"/>
                <a:gd name="T103" fmla="*/ 2147483647 h 1831"/>
                <a:gd name="T104" fmla="*/ 2147483647 w 2633"/>
                <a:gd name="T105" fmla="*/ 2147483647 h 1831"/>
                <a:gd name="T106" fmla="*/ 2147483647 w 2633"/>
                <a:gd name="T107" fmla="*/ 2147483647 h 1831"/>
                <a:gd name="T108" fmla="*/ 2147483647 w 2633"/>
                <a:gd name="T109" fmla="*/ 2147483647 h 1831"/>
                <a:gd name="T110" fmla="*/ 2147483647 w 2633"/>
                <a:gd name="T111" fmla="*/ 2147483647 h 1831"/>
                <a:gd name="T112" fmla="*/ 2147483647 w 2633"/>
                <a:gd name="T113" fmla="*/ 2147483647 h 1831"/>
                <a:gd name="T114" fmla="*/ 2147483647 w 2633"/>
                <a:gd name="T115" fmla="*/ 2147483647 h 1831"/>
                <a:gd name="T116" fmla="*/ 2147483647 w 2633"/>
                <a:gd name="T117" fmla="*/ 2147483647 h 1831"/>
                <a:gd name="T118" fmla="*/ 2147483647 w 2633"/>
                <a:gd name="T119" fmla="*/ 2147483647 h 1831"/>
                <a:gd name="T120" fmla="*/ 2147483647 w 2633"/>
                <a:gd name="T121" fmla="*/ 2147483647 h 1831"/>
                <a:gd name="T122" fmla="*/ 2147483647 w 2633"/>
                <a:gd name="T123" fmla="*/ 2147483647 h 1831"/>
                <a:gd name="T124" fmla="*/ 2147483647 w 2633"/>
                <a:gd name="T125" fmla="*/ 2147483647 h 183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33"/>
                <a:gd name="T190" fmla="*/ 0 h 1831"/>
                <a:gd name="T191" fmla="*/ 2633 w 2633"/>
                <a:gd name="T192" fmla="*/ 1831 h 183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33" h="1831">
                  <a:moveTo>
                    <a:pt x="1758" y="1732"/>
                  </a:moveTo>
                  <a:lnTo>
                    <a:pt x="1754" y="1725"/>
                  </a:lnTo>
                  <a:lnTo>
                    <a:pt x="1747" y="1727"/>
                  </a:lnTo>
                  <a:lnTo>
                    <a:pt x="1749" y="1734"/>
                  </a:lnTo>
                  <a:lnTo>
                    <a:pt x="1736" y="1737"/>
                  </a:lnTo>
                  <a:lnTo>
                    <a:pt x="1733" y="1727"/>
                  </a:lnTo>
                  <a:lnTo>
                    <a:pt x="1716" y="1713"/>
                  </a:lnTo>
                  <a:lnTo>
                    <a:pt x="1715" y="1740"/>
                  </a:lnTo>
                  <a:lnTo>
                    <a:pt x="1710" y="1741"/>
                  </a:lnTo>
                  <a:lnTo>
                    <a:pt x="1696" y="1724"/>
                  </a:lnTo>
                  <a:lnTo>
                    <a:pt x="1690" y="1756"/>
                  </a:lnTo>
                  <a:lnTo>
                    <a:pt x="1660" y="1764"/>
                  </a:lnTo>
                  <a:lnTo>
                    <a:pt x="1643" y="1763"/>
                  </a:lnTo>
                  <a:lnTo>
                    <a:pt x="1635" y="1771"/>
                  </a:lnTo>
                  <a:lnTo>
                    <a:pt x="1608" y="1774"/>
                  </a:lnTo>
                  <a:lnTo>
                    <a:pt x="1587" y="1783"/>
                  </a:lnTo>
                  <a:lnTo>
                    <a:pt x="1580" y="1780"/>
                  </a:lnTo>
                  <a:lnTo>
                    <a:pt x="1571" y="1802"/>
                  </a:lnTo>
                  <a:lnTo>
                    <a:pt x="1580" y="1817"/>
                  </a:lnTo>
                  <a:lnTo>
                    <a:pt x="1580" y="1826"/>
                  </a:lnTo>
                  <a:lnTo>
                    <a:pt x="1568" y="1831"/>
                  </a:lnTo>
                  <a:lnTo>
                    <a:pt x="1560" y="1826"/>
                  </a:lnTo>
                  <a:lnTo>
                    <a:pt x="1547" y="1803"/>
                  </a:lnTo>
                  <a:lnTo>
                    <a:pt x="1552" y="1777"/>
                  </a:lnTo>
                  <a:lnTo>
                    <a:pt x="1549" y="1771"/>
                  </a:lnTo>
                  <a:lnTo>
                    <a:pt x="1527" y="1779"/>
                  </a:lnTo>
                  <a:lnTo>
                    <a:pt x="1523" y="1772"/>
                  </a:lnTo>
                  <a:lnTo>
                    <a:pt x="1502" y="1765"/>
                  </a:lnTo>
                  <a:lnTo>
                    <a:pt x="1489" y="1774"/>
                  </a:lnTo>
                  <a:lnTo>
                    <a:pt x="1489" y="1779"/>
                  </a:lnTo>
                  <a:lnTo>
                    <a:pt x="1486" y="1771"/>
                  </a:lnTo>
                  <a:lnTo>
                    <a:pt x="1474" y="1776"/>
                  </a:lnTo>
                  <a:lnTo>
                    <a:pt x="1447" y="1771"/>
                  </a:lnTo>
                  <a:lnTo>
                    <a:pt x="1425" y="1757"/>
                  </a:lnTo>
                  <a:lnTo>
                    <a:pt x="1416" y="1736"/>
                  </a:lnTo>
                  <a:lnTo>
                    <a:pt x="1420" y="1724"/>
                  </a:lnTo>
                  <a:lnTo>
                    <a:pt x="1417" y="1716"/>
                  </a:lnTo>
                  <a:lnTo>
                    <a:pt x="1390" y="1713"/>
                  </a:lnTo>
                  <a:lnTo>
                    <a:pt x="1358" y="1697"/>
                  </a:lnTo>
                  <a:lnTo>
                    <a:pt x="1325" y="1717"/>
                  </a:lnTo>
                  <a:lnTo>
                    <a:pt x="1313" y="1716"/>
                  </a:lnTo>
                  <a:lnTo>
                    <a:pt x="1299" y="1727"/>
                  </a:lnTo>
                  <a:lnTo>
                    <a:pt x="1296" y="1722"/>
                  </a:lnTo>
                  <a:lnTo>
                    <a:pt x="1286" y="1725"/>
                  </a:lnTo>
                  <a:lnTo>
                    <a:pt x="1280" y="1721"/>
                  </a:lnTo>
                  <a:lnTo>
                    <a:pt x="1264" y="1729"/>
                  </a:lnTo>
                  <a:lnTo>
                    <a:pt x="1241" y="1719"/>
                  </a:lnTo>
                  <a:lnTo>
                    <a:pt x="1231" y="1734"/>
                  </a:lnTo>
                  <a:lnTo>
                    <a:pt x="1209" y="1728"/>
                  </a:lnTo>
                  <a:lnTo>
                    <a:pt x="1203" y="1735"/>
                  </a:lnTo>
                  <a:lnTo>
                    <a:pt x="1203" y="1757"/>
                  </a:lnTo>
                  <a:lnTo>
                    <a:pt x="1208" y="1770"/>
                  </a:lnTo>
                  <a:lnTo>
                    <a:pt x="1204" y="1783"/>
                  </a:lnTo>
                  <a:lnTo>
                    <a:pt x="1189" y="1787"/>
                  </a:lnTo>
                  <a:lnTo>
                    <a:pt x="1184" y="1767"/>
                  </a:lnTo>
                  <a:lnTo>
                    <a:pt x="1183" y="1762"/>
                  </a:lnTo>
                  <a:lnTo>
                    <a:pt x="1174" y="1761"/>
                  </a:lnTo>
                  <a:lnTo>
                    <a:pt x="1162" y="1770"/>
                  </a:lnTo>
                  <a:lnTo>
                    <a:pt x="1146" y="1772"/>
                  </a:lnTo>
                  <a:lnTo>
                    <a:pt x="1132" y="1759"/>
                  </a:lnTo>
                  <a:lnTo>
                    <a:pt x="1130" y="1750"/>
                  </a:lnTo>
                  <a:lnTo>
                    <a:pt x="1104" y="1743"/>
                  </a:lnTo>
                  <a:lnTo>
                    <a:pt x="1113" y="1706"/>
                  </a:lnTo>
                  <a:lnTo>
                    <a:pt x="1090" y="1692"/>
                  </a:lnTo>
                  <a:lnTo>
                    <a:pt x="1084" y="1657"/>
                  </a:lnTo>
                  <a:lnTo>
                    <a:pt x="1065" y="1655"/>
                  </a:lnTo>
                  <a:lnTo>
                    <a:pt x="1034" y="1674"/>
                  </a:lnTo>
                  <a:lnTo>
                    <a:pt x="1031" y="1670"/>
                  </a:lnTo>
                  <a:lnTo>
                    <a:pt x="1038" y="1656"/>
                  </a:lnTo>
                  <a:lnTo>
                    <a:pt x="1037" y="1637"/>
                  </a:lnTo>
                  <a:lnTo>
                    <a:pt x="1044" y="1611"/>
                  </a:lnTo>
                  <a:lnTo>
                    <a:pt x="1068" y="1585"/>
                  </a:lnTo>
                  <a:lnTo>
                    <a:pt x="1076" y="1563"/>
                  </a:lnTo>
                  <a:lnTo>
                    <a:pt x="1079" y="1534"/>
                  </a:lnTo>
                  <a:lnTo>
                    <a:pt x="1072" y="1492"/>
                  </a:lnTo>
                  <a:lnTo>
                    <a:pt x="1060" y="1492"/>
                  </a:lnTo>
                  <a:lnTo>
                    <a:pt x="1053" y="1471"/>
                  </a:lnTo>
                  <a:lnTo>
                    <a:pt x="1043" y="1461"/>
                  </a:lnTo>
                  <a:lnTo>
                    <a:pt x="1031" y="1456"/>
                  </a:lnTo>
                  <a:lnTo>
                    <a:pt x="1020" y="1463"/>
                  </a:lnTo>
                  <a:lnTo>
                    <a:pt x="1016" y="1454"/>
                  </a:lnTo>
                  <a:lnTo>
                    <a:pt x="1009" y="1451"/>
                  </a:lnTo>
                  <a:lnTo>
                    <a:pt x="976" y="1448"/>
                  </a:lnTo>
                  <a:lnTo>
                    <a:pt x="979" y="1424"/>
                  </a:lnTo>
                  <a:lnTo>
                    <a:pt x="970" y="1421"/>
                  </a:lnTo>
                  <a:lnTo>
                    <a:pt x="970" y="1407"/>
                  </a:lnTo>
                  <a:lnTo>
                    <a:pt x="961" y="1398"/>
                  </a:lnTo>
                  <a:lnTo>
                    <a:pt x="929" y="1411"/>
                  </a:lnTo>
                  <a:lnTo>
                    <a:pt x="899" y="1407"/>
                  </a:lnTo>
                  <a:lnTo>
                    <a:pt x="834" y="1459"/>
                  </a:lnTo>
                  <a:lnTo>
                    <a:pt x="778" y="1481"/>
                  </a:lnTo>
                  <a:lnTo>
                    <a:pt x="761" y="1470"/>
                  </a:lnTo>
                  <a:lnTo>
                    <a:pt x="747" y="1472"/>
                  </a:lnTo>
                  <a:lnTo>
                    <a:pt x="724" y="1468"/>
                  </a:lnTo>
                  <a:lnTo>
                    <a:pt x="716" y="1458"/>
                  </a:lnTo>
                  <a:lnTo>
                    <a:pt x="699" y="1457"/>
                  </a:lnTo>
                  <a:lnTo>
                    <a:pt x="681" y="1470"/>
                  </a:lnTo>
                  <a:lnTo>
                    <a:pt x="657" y="1502"/>
                  </a:lnTo>
                  <a:lnTo>
                    <a:pt x="649" y="1498"/>
                  </a:lnTo>
                  <a:lnTo>
                    <a:pt x="651" y="1478"/>
                  </a:lnTo>
                  <a:lnTo>
                    <a:pt x="648" y="1468"/>
                  </a:lnTo>
                  <a:lnTo>
                    <a:pt x="620" y="1476"/>
                  </a:lnTo>
                  <a:lnTo>
                    <a:pt x="611" y="1476"/>
                  </a:lnTo>
                  <a:lnTo>
                    <a:pt x="607" y="1482"/>
                  </a:lnTo>
                  <a:lnTo>
                    <a:pt x="588" y="1481"/>
                  </a:lnTo>
                  <a:lnTo>
                    <a:pt x="558" y="1469"/>
                  </a:lnTo>
                  <a:lnTo>
                    <a:pt x="552" y="1476"/>
                  </a:lnTo>
                  <a:lnTo>
                    <a:pt x="536" y="1472"/>
                  </a:lnTo>
                  <a:lnTo>
                    <a:pt x="529" y="1476"/>
                  </a:lnTo>
                  <a:lnTo>
                    <a:pt x="518" y="1461"/>
                  </a:lnTo>
                  <a:lnTo>
                    <a:pt x="506" y="1462"/>
                  </a:lnTo>
                  <a:lnTo>
                    <a:pt x="493" y="1455"/>
                  </a:lnTo>
                  <a:lnTo>
                    <a:pt x="494" y="1440"/>
                  </a:lnTo>
                  <a:lnTo>
                    <a:pt x="477" y="1442"/>
                  </a:lnTo>
                  <a:lnTo>
                    <a:pt x="460" y="1436"/>
                  </a:lnTo>
                  <a:lnTo>
                    <a:pt x="456" y="1430"/>
                  </a:lnTo>
                  <a:lnTo>
                    <a:pt x="452" y="1432"/>
                  </a:lnTo>
                  <a:lnTo>
                    <a:pt x="453" y="1408"/>
                  </a:lnTo>
                  <a:lnTo>
                    <a:pt x="440" y="1407"/>
                  </a:lnTo>
                  <a:lnTo>
                    <a:pt x="425" y="1419"/>
                  </a:lnTo>
                  <a:lnTo>
                    <a:pt x="418" y="1414"/>
                  </a:lnTo>
                  <a:lnTo>
                    <a:pt x="411" y="1394"/>
                  </a:lnTo>
                  <a:lnTo>
                    <a:pt x="377" y="1368"/>
                  </a:lnTo>
                  <a:lnTo>
                    <a:pt x="332" y="1357"/>
                  </a:lnTo>
                  <a:lnTo>
                    <a:pt x="328" y="1372"/>
                  </a:lnTo>
                  <a:lnTo>
                    <a:pt x="317" y="1361"/>
                  </a:lnTo>
                  <a:lnTo>
                    <a:pt x="273" y="1337"/>
                  </a:lnTo>
                  <a:lnTo>
                    <a:pt x="270" y="1328"/>
                  </a:lnTo>
                  <a:lnTo>
                    <a:pt x="255" y="1328"/>
                  </a:lnTo>
                  <a:lnTo>
                    <a:pt x="251" y="1320"/>
                  </a:lnTo>
                  <a:lnTo>
                    <a:pt x="228" y="1323"/>
                  </a:lnTo>
                  <a:lnTo>
                    <a:pt x="227" y="1314"/>
                  </a:lnTo>
                  <a:lnTo>
                    <a:pt x="216" y="1301"/>
                  </a:lnTo>
                  <a:lnTo>
                    <a:pt x="218" y="1273"/>
                  </a:lnTo>
                  <a:lnTo>
                    <a:pt x="207" y="1260"/>
                  </a:lnTo>
                  <a:lnTo>
                    <a:pt x="205" y="1246"/>
                  </a:lnTo>
                  <a:lnTo>
                    <a:pt x="217" y="1239"/>
                  </a:lnTo>
                  <a:lnTo>
                    <a:pt x="228" y="1253"/>
                  </a:lnTo>
                  <a:lnTo>
                    <a:pt x="234" y="1252"/>
                  </a:lnTo>
                  <a:lnTo>
                    <a:pt x="241" y="1242"/>
                  </a:lnTo>
                  <a:lnTo>
                    <a:pt x="248" y="1245"/>
                  </a:lnTo>
                  <a:lnTo>
                    <a:pt x="254" y="1236"/>
                  </a:lnTo>
                  <a:lnTo>
                    <a:pt x="247" y="1222"/>
                  </a:lnTo>
                  <a:lnTo>
                    <a:pt x="247" y="1213"/>
                  </a:lnTo>
                  <a:lnTo>
                    <a:pt x="234" y="1211"/>
                  </a:lnTo>
                  <a:lnTo>
                    <a:pt x="227" y="1202"/>
                  </a:lnTo>
                  <a:lnTo>
                    <a:pt x="230" y="1182"/>
                  </a:lnTo>
                  <a:lnTo>
                    <a:pt x="226" y="1171"/>
                  </a:lnTo>
                  <a:lnTo>
                    <a:pt x="245" y="1171"/>
                  </a:lnTo>
                  <a:lnTo>
                    <a:pt x="252" y="1165"/>
                  </a:lnTo>
                  <a:lnTo>
                    <a:pt x="255" y="1148"/>
                  </a:lnTo>
                  <a:lnTo>
                    <a:pt x="263" y="1147"/>
                  </a:lnTo>
                  <a:lnTo>
                    <a:pt x="263" y="1142"/>
                  </a:lnTo>
                  <a:lnTo>
                    <a:pt x="275" y="1131"/>
                  </a:lnTo>
                  <a:lnTo>
                    <a:pt x="287" y="1092"/>
                  </a:lnTo>
                  <a:lnTo>
                    <a:pt x="282" y="1090"/>
                  </a:lnTo>
                  <a:lnTo>
                    <a:pt x="275" y="1096"/>
                  </a:lnTo>
                  <a:lnTo>
                    <a:pt x="271" y="1084"/>
                  </a:lnTo>
                  <a:lnTo>
                    <a:pt x="264" y="1087"/>
                  </a:lnTo>
                  <a:lnTo>
                    <a:pt x="258" y="1082"/>
                  </a:lnTo>
                  <a:lnTo>
                    <a:pt x="257" y="1074"/>
                  </a:lnTo>
                  <a:lnTo>
                    <a:pt x="240" y="1066"/>
                  </a:lnTo>
                  <a:lnTo>
                    <a:pt x="217" y="1071"/>
                  </a:lnTo>
                  <a:lnTo>
                    <a:pt x="185" y="1094"/>
                  </a:lnTo>
                  <a:lnTo>
                    <a:pt x="171" y="1094"/>
                  </a:lnTo>
                  <a:lnTo>
                    <a:pt x="133" y="1080"/>
                  </a:lnTo>
                  <a:lnTo>
                    <a:pt x="125" y="1076"/>
                  </a:lnTo>
                  <a:lnTo>
                    <a:pt x="124" y="1069"/>
                  </a:lnTo>
                  <a:lnTo>
                    <a:pt x="108" y="1073"/>
                  </a:lnTo>
                  <a:lnTo>
                    <a:pt x="96" y="1060"/>
                  </a:lnTo>
                  <a:lnTo>
                    <a:pt x="101" y="1055"/>
                  </a:lnTo>
                  <a:lnTo>
                    <a:pt x="99" y="1039"/>
                  </a:lnTo>
                  <a:lnTo>
                    <a:pt x="93" y="1029"/>
                  </a:lnTo>
                  <a:lnTo>
                    <a:pt x="85" y="1024"/>
                  </a:lnTo>
                  <a:lnTo>
                    <a:pt x="76" y="1028"/>
                  </a:lnTo>
                  <a:lnTo>
                    <a:pt x="73" y="1014"/>
                  </a:lnTo>
                  <a:lnTo>
                    <a:pt x="41" y="1010"/>
                  </a:lnTo>
                  <a:lnTo>
                    <a:pt x="34" y="1003"/>
                  </a:lnTo>
                  <a:lnTo>
                    <a:pt x="46" y="997"/>
                  </a:lnTo>
                  <a:lnTo>
                    <a:pt x="56" y="998"/>
                  </a:lnTo>
                  <a:lnTo>
                    <a:pt x="56" y="971"/>
                  </a:lnTo>
                  <a:lnTo>
                    <a:pt x="48" y="952"/>
                  </a:lnTo>
                  <a:lnTo>
                    <a:pt x="48" y="936"/>
                  </a:lnTo>
                  <a:lnTo>
                    <a:pt x="41" y="927"/>
                  </a:lnTo>
                  <a:lnTo>
                    <a:pt x="12" y="931"/>
                  </a:lnTo>
                  <a:lnTo>
                    <a:pt x="4" y="926"/>
                  </a:lnTo>
                  <a:lnTo>
                    <a:pt x="0" y="911"/>
                  </a:lnTo>
                  <a:lnTo>
                    <a:pt x="6" y="868"/>
                  </a:lnTo>
                  <a:lnTo>
                    <a:pt x="6" y="861"/>
                  </a:lnTo>
                  <a:lnTo>
                    <a:pt x="14" y="846"/>
                  </a:lnTo>
                  <a:lnTo>
                    <a:pt x="48" y="830"/>
                  </a:lnTo>
                  <a:lnTo>
                    <a:pt x="53" y="819"/>
                  </a:lnTo>
                  <a:lnTo>
                    <a:pt x="72" y="817"/>
                  </a:lnTo>
                  <a:lnTo>
                    <a:pt x="81" y="818"/>
                  </a:lnTo>
                  <a:lnTo>
                    <a:pt x="85" y="828"/>
                  </a:lnTo>
                  <a:lnTo>
                    <a:pt x="114" y="827"/>
                  </a:lnTo>
                  <a:lnTo>
                    <a:pt x="126" y="820"/>
                  </a:lnTo>
                  <a:lnTo>
                    <a:pt x="137" y="796"/>
                  </a:lnTo>
                  <a:lnTo>
                    <a:pt x="196" y="784"/>
                  </a:lnTo>
                  <a:lnTo>
                    <a:pt x="214" y="763"/>
                  </a:lnTo>
                  <a:lnTo>
                    <a:pt x="279" y="732"/>
                  </a:lnTo>
                  <a:lnTo>
                    <a:pt x="282" y="711"/>
                  </a:lnTo>
                  <a:lnTo>
                    <a:pt x="291" y="674"/>
                  </a:lnTo>
                  <a:lnTo>
                    <a:pt x="300" y="667"/>
                  </a:lnTo>
                  <a:lnTo>
                    <a:pt x="300" y="654"/>
                  </a:lnTo>
                  <a:lnTo>
                    <a:pt x="286" y="612"/>
                  </a:lnTo>
                  <a:lnTo>
                    <a:pt x="282" y="582"/>
                  </a:lnTo>
                  <a:lnTo>
                    <a:pt x="270" y="564"/>
                  </a:lnTo>
                  <a:lnTo>
                    <a:pt x="302" y="553"/>
                  </a:lnTo>
                  <a:lnTo>
                    <a:pt x="324" y="545"/>
                  </a:lnTo>
                  <a:lnTo>
                    <a:pt x="373" y="540"/>
                  </a:lnTo>
                  <a:lnTo>
                    <a:pt x="366" y="513"/>
                  </a:lnTo>
                  <a:lnTo>
                    <a:pt x="369" y="498"/>
                  </a:lnTo>
                  <a:lnTo>
                    <a:pt x="386" y="458"/>
                  </a:lnTo>
                  <a:lnTo>
                    <a:pt x="399" y="421"/>
                  </a:lnTo>
                  <a:lnTo>
                    <a:pt x="417" y="422"/>
                  </a:lnTo>
                  <a:lnTo>
                    <a:pt x="439" y="432"/>
                  </a:lnTo>
                  <a:lnTo>
                    <a:pt x="466" y="429"/>
                  </a:lnTo>
                  <a:lnTo>
                    <a:pt x="481" y="442"/>
                  </a:lnTo>
                  <a:lnTo>
                    <a:pt x="512" y="427"/>
                  </a:lnTo>
                  <a:lnTo>
                    <a:pt x="512" y="380"/>
                  </a:lnTo>
                  <a:lnTo>
                    <a:pt x="525" y="345"/>
                  </a:lnTo>
                  <a:lnTo>
                    <a:pt x="552" y="341"/>
                  </a:lnTo>
                  <a:lnTo>
                    <a:pt x="574" y="313"/>
                  </a:lnTo>
                  <a:lnTo>
                    <a:pt x="592" y="319"/>
                  </a:lnTo>
                  <a:lnTo>
                    <a:pt x="609" y="305"/>
                  </a:lnTo>
                  <a:lnTo>
                    <a:pt x="619" y="338"/>
                  </a:lnTo>
                  <a:lnTo>
                    <a:pt x="644" y="356"/>
                  </a:lnTo>
                  <a:lnTo>
                    <a:pt x="652" y="372"/>
                  </a:lnTo>
                  <a:lnTo>
                    <a:pt x="663" y="381"/>
                  </a:lnTo>
                  <a:lnTo>
                    <a:pt x="669" y="372"/>
                  </a:lnTo>
                  <a:lnTo>
                    <a:pt x="707" y="384"/>
                  </a:lnTo>
                  <a:lnTo>
                    <a:pt x="714" y="397"/>
                  </a:lnTo>
                  <a:lnTo>
                    <a:pt x="736" y="460"/>
                  </a:lnTo>
                  <a:lnTo>
                    <a:pt x="739" y="511"/>
                  </a:lnTo>
                  <a:lnTo>
                    <a:pt x="731" y="536"/>
                  </a:lnTo>
                  <a:lnTo>
                    <a:pt x="801" y="558"/>
                  </a:lnTo>
                  <a:lnTo>
                    <a:pt x="828" y="554"/>
                  </a:lnTo>
                  <a:lnTo>
                    <a:pt x="930" y="597"/>
                  </a:lnTo>
                  <a:lnTo>
                    <a:pt x="962" y="652"/>
                  </a:lnTo>
                  <a:lnTo>
                    <a:pt x="994" y="687"/>
                  </a:lnTo>
                  <a:lnTo>
                    <a:pt x="1005" y="692"/>
                  </a:lnTo>
                  <a:lnTo>
                    <a:pt x="1167" y="684"/>
                  </a:lnTo>
                  <a:lnTo>
                    <a:pt x="1200" y="696"/>
                  </a:lnTo>
                  <a:lnTo>
                    <a:pt x="1237" y="723"/>
                  </a:lnTo>
                  <a:lnTo>
                    <a:pt x="1296" y="744"/>
                  </a:lnTo>
                  <a:lnTo>
                    <a:pt x="1317" y="745"/>
                  </a:lnTo>
                  <a:lnTo>
                    <a:pt x="1340" y="757"/>
                  </a:lnTo>
                  <a:lnTo>
                    <a:pt x="1405" y="729"/>
                  </a:lnTo>
                  <a:lnTo>
                    <a:pt x="1410" y="723"/>
                  </a:lnTo>
                  <a:lnTo>
                    <a:pt x="1462" y="708"/>
                  </a:lnTo>
                  <a:lnTo>
                    <a:pt x="1496" y="705"/>
                  </a:lnTo>
                  <a:lnTo>
                    <a:pt x="1518" y="711"/>
                  </a:lnTo>
                  <a:lnTo>
                    <a:pt x="1567" y="699"/>
                  </a:lnTo>
                  <a:lnTo>
                    <a:pt x="1647" y="631"/>
                  </a:lnTo>
                  <a:lnTo>
                    <a:pt x="1645" y="621"/>
                  </a:lnTo>
                  <a:lnTo>
                    <a:pt x="1628" y="598"/>
                  </a:lnTo>
                  <a:lnTo>
                    <a:pt x="1648" y="557"/>
                  </a:lnTo>
                  <a:lnTo>
                    <a:pt x="1664" y="552"/>
                  </a:lnTo>
                  <a:lnTo>
                    <a:pt x="1687" y="566"/>
                  </a:lnTo>
                  <a:lnTo>
                    <a:pt x="1716" y="570"/>
                  </a:lnTo>
                  <a:lnTo>
                    <a:pt x="1739" y="557"/>
                  </a:lnTo>
                  <a:lnTo>
                    <a:pt x="1769" y="524"/>
                  </a:lnTo>
                  <a:lnTo>
                    <a:pt x="1786" y="525"/>
                  </a:lnTo>
                  <a:lnTo>
                    <a:pt x="1807" y="513"/>
                  </a:lnTo>
                  <a:lnTo>
                    <a:pt x="1858" y="459"/>
                  </a:lnTo>
                  <a:lnTo>
                    <a:pt x="1916" y="455"/>
                  </a:lnTo>
                  <a:lnTo>
                    <a:pt x="1970" y="450"/>
                  </a:lnTo>
                  <a:lnTo>
                    <a:pt x="1969" y="440"/>
                  </a:lnTo>
                  <a:lnTo>
                    <a:pt x="1959" y="434"/>
                  </a:lnTo>
                  <a:lnTo>
                    <a:pt x="1960" y="417"/>
                  </a:lnTo>
                  <a:lnTo>
                    <a:pt x="1955" y="406"/>
                  </a:lnTo>
                  <a:lnTo>
                    <a:pt x="1933" y="388"/>
                  </a:lnTo>
                  <a:lnTo>
                    <a:pt x="1917" y="365"/>
                  </a:lnTo>
                  <a:lnTo>
                    <a:pt x="1880" y="391"/>
                  </a:lnTo>
                  <a:lnTo>
                    <a:pt x="1861" y="397"/>
                  </a:lnTo>
                  <a:lnTo>
                    <a:pt x="1810" y="391"/>
                  </a:lnTo>
                  <a:lnTo>
                    <a:pt x="1801" y="364"/>
                  </a:lnTo>
                  <a:lnTo>
                    <a:pt x="1799" y="346"/>
                  </a:lnTo>
                  <a:lnTo>
                    <a:pt x="1809" y="319"/>
                  </a:lnTo>
                  <a:lnTo>
                    <a:pt x="1807" y="291"/>
                  </a:lnTo>
                  <a:lnTo>
                    <a:pt x="1837" y="240"/>
                  </a:lnTo>
                  <a:lnTo>
                    <a:pt x="1901" y="267"/>
                  </a:lnTo>
                  <a:lnTo>
                    <a:pt x="1961" y="232"/>
                  </a:lnTo>
                  <a:lnTo>
                    <a:pt x="1991" y="134"/>
                  </a:lnTo>
                  <a:lnTo>
                    <a:pt x="2025" y="106"/>
                  </a:lnTo>
                  <a:lnTo>
                    <a:pt x="2022" y="71"/>
                  </a:lnTo>
                  <a:lnTo>
                    <a:pt x="1995" y="73"/>
                  </a:lnTo>
                  <a:lnTo>
                    <a:pt x="1996" y="58"/>
                  </a:lnTo>
                  <a:lnTo>
                    <a:pt x="2032" y="21"/>
                  </a:lnTo>
                  <a:lnTo>
                    <a:pt x="2061" y="16"/>
                  </a:lnTo>
                  <a:lnTo>
                    <a:pt x="2149" y="0"/>
                  </a:lnTo>
                  <a:lnTo>
                    <a:pt x="2186" y="26"/>
                  </a:lnTo>
                  <a:lnTo>
                    <a:pt x="2237" y="36"/>
                  </a:lnTo>
                  <a:lnTo>
                    <a:pt x="2269" y="83"/>
                  </a:lnTo>
                  <a:lnTo>
                    <a:pt x="2303" y="180"/>
                  </a:lnTo>
                  <a:lnTo>
                    <a:pt x="2317" y="246"/>
                  </a:lnTo>
                  <a:lnTo>
                    <a:pt x="2317" y="263"/>
                  </a:lnTo>
                  <a:lnTo>
                    <a:pt x="2389" y="275"/>
                  </a:lnTo>
                  <a:lnTo>
                    <a:pt x="2403" y="281"/>
                  </a:lnTo>
                  <a:lnTo>
                    <a:pt x="2449" y="309"/>
                  </a:lnTo>
                  <a:lnTo>
                    <a:pt x="2474" y="389"/>
                  </a:lnTo>
                  <a:lnTo>
                    <a:pt x="2517" y="391"/>
                  </a:lnTo>
                  <a:lnTo>
                    <a:pt x="2532" y="385"/>
                  </a:lnTo>
                  <a:lnTo>
                    <a:pt x="2633" y="340"/>
                  </a:lnTo>
                  <a:lnTo>
                    <a:pt x="2629" y="396"/>
                  </a:lnTo>
                  <a:lnTo>
                    <a:pt x="2609" y="414"/>
                  </a:lnTo>
                  <a:lnTo>
                    <a:pt x="2590" y="488"/>
                  </a:lnTo>
                  <a:lnTo>
                    <a:pt x="2560" y="549"/>
                  </a:lnTo>
                  <a:lnTo>
                    <a:pt x="2551" y="556"/>
                  </a:lnTo>
                  <a:lnTo>
                    <a:pt x="2547" y="554"/>
                  </a:lnTo>
                  <a:lnTo>
                    <a:pt x="2507" y="543"/>
                  </a:lnTo>
                  <a:lnTo>
                    <a:pt x="2469" y="576"/>
                  </a:lnTo>
                  <a:lnTo>
                    <a:pt x="2480" y="609"/>
                  </a:lnTo>
                  <a:lnTo>
                    <a:pt x="2480" y="654"/>
                  </a:lnTo>
                  <a:lnTo>
                    <a:pt x="2452" y="687"/>
                  </a:lnTo>
                  <a:lnTo>
                    <a:pt x="2452" y="701"/>
                  </a:lnTo>
                  <a:lnTo>
                    <a:pt x="2445" y="700"/>
                  </a:lnTo>
                  <a:lnTo>
                    <a:pt x="2430" y="681"/>
                  </a:lnTo>
                  <a:lnTo>
                    <a:pt x="2422" y="687"/>
                  </a:lnTo>
                  <a:lnTo>
                    <a:pt x="2409" y="715"/>
                  </a:lnTo>
                  <a:lnTo>
                    <a:pt x="2384" y="734"/>
                  </a:lnTo>
                  <a:lnTo>
                    <a:pt x="2350" y="738"/>
                  </a:lnTo>
                  <a:lnTo>
                    <a:pt x="2346" y="744"/>
                  </a:lnTo>
                  <a:lnTo>
                    <a:pt x="2351" y="769"/>
                  </a:lnTo>
                  <a:lnTo>
                    <a:pt x="2317" y="772"/>
                  </a:lnTo>
                  <a:lnTo>
                    <a:pt x="2292" y="761"/>
                  </a:lnTo>
                  <a:lnTo>
                    <a:pt x="2249" y="802"/>
                  </a:lnTo>
                  <a:lnTo>
                    <a:pt x="2206" y="824"/>
                  </a:lnTo>
                  <a:lnTo>
                    <a:pt x="2184" y="853"/>
                  </a:lnTo>
                  <a:lnTo>
                    <a:pt x="2145" y="866"/>
                  </a:lnTo>
                  <a:lnTo>
                    <a:pt x="2141" y="861"/>
                  </a:lnTo>
                  <a:lnTo>
                    <a:pt x="2097" y="885"/>
                  </a:lnTo>
                  <a:lnTo>
                    <a:pt x="2077" y="908"/>
                  </a:lnTo>
                  <a:lnTo>
                    <a:pt x="2050" y="920"/>
                  </a:lnTo>
                  <a:lnTo>
                    <a:pt x="2045" y="916"/>
                  </a:lnTo>
                  <a:lnTo>
                    <a:pt x="2052" y="907"/>
                  </a:lnTo>
                  <a:lnTo>
                    <a:pt x="2064" y="904"/>
                  </a:lnTo>
                  <a:lnTo>
                    <a:pt x="2070" y="886"/>
                  </a:lnTo>
                  <a:lnTo>
                    <a:pt x="2052" y="878"/>
                  </a:lnTo>
                  <a:lnTo>
                    <a:pt x="2060" y="872"/>
                  </a:lnTo>
                  <a:lnTo>
                    <a:pt x="2062" y="863"/>
                  </a:lnTo>
                  <a:lnTo>
                    <a:pt x="2092" y="823"/>
                  </a:lnTo>
                  <a:lnTo>
                    <a:pt x="2075" y="791"/>
                  </a:lnTo>
                  <a:lnTo>
                    <a:pt x="2071" y="796"/>
                  </a:lnTo>
                  <a:lnTo>
                    <a:pt x="2045" y="800"/>
                  </a:lnTo>
                  <a:lnTo>
                    <a:pt x="2015" y="840"/>
                  </a:lnTo>
                  <a:lnTo>
                    <a:pt x="1974" y="862"/>
                  </a:lnTo>
                  <a:lnTo>
                    <a:pt x="1959" y="891"/>
                  </a:lnTo>
                  <a:lnTo>
                    <a:pt x="1932" y="900"/>
                  </a:lnTo>
                  <a:lnTo>
                    <a:pt x="1909" y="897"/>
                  </a:lnTo>
                  <a:lnTo>
                    <a:pt x="1901" y="904"/>
                  </a:lnTo>
                  <a:lnTo>
                    <a:pt x="1896" y="919"/>
                  </a:lnTo>
                  <a:lnTo>
                    <a:pt x="1894" y="932"/>
                  </a:lnTo>
                  <a:lnTo>
                    <a:pt x="1911" y="955"/>
                  </a:lnTo>
                  <a:lnTo>
                    <a:pt x="1938" y="973"/>
                  </a:lnTo>
                  <a:lnTo>
                    <a:pt x="1954" y="1001"/>
                  </a:lnTo>
                  <a:lnTo>
                    <a:pt x="1975" y="1009"/>
                  </a:lnTo>
                  <a:lnTo>
                    <a:pt x="1986" y="1008"/>
                  </a:lnTo>
                  <a:lnTo>
                    <a:pt x="2010" y="980"/>
                  </a:lnTo>
                  <a:lnTo>
                    <a:pt x="2033" y="971"/>
                  </a:lnTo>
                  <a:lnTo>
                    <a:pt x="2063" y="992"/>
                  </a:lnTo>
                  <a:lnTo>
                    <a:pt x="2085" y="987"/>
                  </a:lnTo>
                  <a:lnTo>
                    <a:pt x="2108" y="995"/>
                  </a:lnTo>
                  <a:lnTo>
                    <a:pt x="2102" y="1016"/>
                  </a:lnTo>
                  <a:lnTo>
                    <a:pt x="2095" y="1025"/>
                  </a:lnTo>
                  <a:lnTo>
                    <a:pt x="2089" y="1014"/>
                  </a:lnTo>
                  <a:lnTo>
                    <a:pt x="2079" y="1016"/>
                  </a:lnTo>
                  <a:lnTo>
                    <a:pt x="2068" y="1028"/>
                  </a:lnTo>
                  <a:lnTo>
                    <a:pt x="2032" y="1036"/>
                  </a:lnTo>
                  <a:lnTo>
                    <a:pt x="2034" y="1045"/>
                  </a:lnTo>
                  <a:lnTo>
                    <a:pt x="2023" y="1063"/>
                  </a:lnTo>
                  <a:lnTo>
                    <a:pt x="2015" y="1064"/>
                  </a:lnTo>
                  <a:lnTo>
                    <a:pt x="2012" y="1055"/>
                  </a:lnTo>
                  <a:lnTo>
                    <a:pt x="2005" y="1055"/>
                  </a:lnTo>
                  <a:lnTo>
                    <a:pt x="1999" y="1062"/>
                  </a:lnTo>
                  <a:lnTo>
                    <a:pt x="2005" y="1069"/>
                  </a:lnTo>
                  <a:lnTo>
                    <a:pt x="2002" y="1075"/>
                  </a:lnTo>
                  <a:lnTo>
                    <a:pt x="1982" y="1091"/>
                  </a:lnTo>
                  <a:lnTo>
                    <a:pt x="1962" y="1127"/>
                  </a:lnTo>
                  <a:lnTo>
                    <a:pt x="1963" y="1133"/>
                  </a:lnTo>
                  <a:lnTo>
                    <a:pt x="2005" y="1156"/>
                  </a:lnTo>
                  <a:lnTo>
                    <a:pt x="2020" y="1183"/>
                  </a:lnTo>
                  <a:lnTo>
                    <a:pt x="2035" y="1238"/>
                  </a:lnTo>
                  <a:lnTo>
                    <a:pt x="2052" y="1253"/>
                  </a:lnTo>
                  <a:lnTo>
                    <a:pt x="2053" y="1261"/>
                  </a:lnTo>
                  <a:lnTo>
                    <a:pt x="2077" y="1288"/>
                  </a:lnTo>
                  <a:lnTo>
                    <a:pt x="2022" y="1270"/>
                  </a:lnTo>
                  <a:lnTo>
                    <a:pt x="2001" y="1274"/>
                  </a:lnTo>
                  <a:lnTo>
                    <a:pt x="2001" y="1279"/>
                  </a:lnTo>
                  <a:lnTo>
                    <a:pt x="2021" y="1275"/>
                  </a:lnTo>
                  <a:lnTo>
                    <a:pt x="2027" y="1284"/>
                  </a:lnTo>
                  <a:lnTo>
                    <a:pt x="2045" y="1291"/>
                  </a:lnTo>
                  <a:lnTo>
                    <a:pt x="2061" y="1306"/>
                  </a:lnTo>
                  <a:lnTo>
                    <a:pt x="2065" y="1308"/>
                  </a:lnTo>
                  <a:lnTo>
                    <a:pt x="2077" y="1326"/>
                  </a:lnTo>
                  <a:lnTo>
                    <a:pt x="2031" y="1355"/>
                  </a:lnTo>
                  <a:lnTo>
                    <a:pt x="2010" y="1357"/>
                  </a:lnTo>
                  <a:lnTo>
                    <a:pt x="2011" y="1360"/>
                  </a:lnTo>
                  <a:lnTo>
                    <a:pt x="2029" y="1368"/>
                  </a:lnTo>
                  <a:lnTo>
                    <a:pt x="2045" y="1360"/>
                  </a:lnTo>
                  <a:lnTo>
                    <a:pt x="2066" y="1376"/>
                  </a:lnTo>
                  <a:lnTo>
                    <a:pt x="2081" y="1379"/>
                  </a:lnTo>
                  <a:lnTo>
                    <a:pt x="2058" y="1398"/>
                  </a:lnTo>
                  <a:lnTo>
                    <a:pt x="2074" y="1393"/>
                  </a:lnTo>
                  <a:lnTo>
                    <a:pt x="2074" y="1404"/>
                  </a:lnTo>
                  <a:lnTo>
                    <a:pt x="2073" y="1411"/>
                  </a:lnTo>
                  <a:lnTo>
                    <a:pt x="2058" y="1413"/>
                  </a:lnTo>
                  <a:lnTo>
                    <a:pt x="2062" y="1424"/>
                  </a:lnTo>
                  <a:lnTo>
                    <a:pt x="2052" y="1463"/>
                  </a:lnTo>
                  <a:lnTo>
                    <a:pt x="2045" y="1456"/>
                  </a:lnTo>
                  <a:lnTo>
                    <a:pt x="2040" y="1459"/>
                  </a:lnTo>
                  <a:lnTo>
                    <a:pt x="2030" y="1476"/>
                  </a:lnTo>
                  <a:lnTo>
                    <a:pt x="2018" y="1496"/>
                  </a:lnTo>
                  <a:lnTo>
                    <a:pt x="2004" y="1520"/>
                  </a:lnTo>
                  <a:lnTo>
                    <a:pt x="1990" y="1541"/>
                  </a:lnTo>
                  <a:lnTo>
                    <a:pt x="1987" y="1529"/>
                  </a:lnTo>
                  <a:lnTo>
                    <a:pt x="1975" y="1535"/>
                  </a:lnTo>
                  <a:lnTo>
                    <a:pt x="1982" y="1551"/>
                  </a:lnTo>
                  <a:lnTo>
                    <a:pt x="1970" y="1581"/>
                  </a:lnTo>
                  <a:lnTo>
                    <a:pt x="1970" y="1594"/>
                  </a:lnTo>
                  <a:lnTo>
                    <a:pt x="1961" y="1591"/>
                  </a:lnTo>
                  <a:lnTo>
                    <a:pt x="1960" y="1601"/>
                  </a:lnTo>
                  <a:lnTo>
                    <a:pt x="1949" y="1604"/>
                  </a:lnTo>
                  <a:lnTo>
                    <a:pt x="1934" y="1632"/>
                  </a:lnTo>
                  <a:lnTo>
                    <a:pt x="1914" y="1632"/>
                  </a:lnTo>
                  <a:lnTo>
                    <a:pt x="1908" y="1637"/>
                  </a:lnTo>
                  <a:lnTo>
                    <a:pt x="1911" y="1644"/>
                  </a:lnTo>
                  <a:lnTo>
                    <a:pt x="1908" y="1652"/>
                  </a:lnTo>
                  <a:lnTo>
                    <a:pt x="1894" y="1662"/>
                  </a:lnTo>
                  <a:lnTo>
                    <a:pt x="1891" y="1671"/>
                  </a:lnTo>
                  <a:lnTo>
                    <a:pt x="1889" y="1665"/>
                  </a:lnTo>
                  <a:lnTo>
                    <a:pt x="1884" y="1675"/>
                  </a:lnTo>
                  <a:lnTo>
                    <a:pt x="1861" y="1680"/>
                  </a:lnTo>
                  <a:lnTo>
                    <a:pt x="1839" y="1707"/>
                  </a:lnTo>
                  <a:lnTo>
                    <a:pt x="1818" y="1716"/>
                  </a:lnTo>
                  <a:lnTo>
                    <a:pt x="1807" y="1713"/>
                  </a:lnTo>
                  <a:lnTo>
                    <a:pt x="1797" y="1722"/>
                  </a:lnTo>
                  <a:lnTo>
                    <a:pt x="1786" y="1713"/>
                  </a:lnTo>
                  <a:lnTo>
                    <a:pt x="1770" y="1725"/>
                  </a:lnTo>
                  <a:lnTo>
                    <a:pt x="1768" y="1716"/>
                  </a:lnTo>
                  <a:lnTo>
                    <a:pt x="1761" y="1719"/>
                  </a:lnTo>
                  <a:lnTo>
                    <a:pt x="1761" y="1727"/>
                  </a:lnTo>
                  <a:lnTo>
                    <a:pt x="1758" y="1732"/>
                  </a:lnTo>
                  <a:close/>
                </a:path>
              </a:pathLst>
            </a:custGeom>
            <a:solidFill>
              <a:schemeClr val="accent4"/>
            </a:solidFill>
            <a:ln w="6350">
              <a:solidFill>
                <a:schemeClr val="tx1"/>
              </a:solidFill>
              <a:round/>
              <a:headEnd/>
              <a:tailEnd/>
            </a:ln>
            <a:effectLst>
              <a:outerShdw blurRad="63500" sx="102000" sy="102000" algn="ctr"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7" name="Freeform 1813"/>
            <p:cNvSpPr>
              <a:spLocks/>
            </p:cNvSpPr>
            <p:nvPr/>
          </p:nvSpPr>
          <p:spPr bwMode="auto">
            <a:xfrm>
              <a:off x="6070202" y="3562381"/>
              <a:ext cx="628085" cy="646290"/>
            </a:xfrm>
            <a:custGeom>
              <a:avLst/>
              <a:gdLst>
                <a:gd name="T0" fmla="*/ 2147483647 w 1262"/>
                <a:gd name="T1" fmla="*/ 2147483647 h 1303"/>
                <a:gd name="T2" fmla="*/ 2147483647 w 1262"/>
                <a:gd name="T3" fmla="*/ 2147483647 h 1303"/>
                <a:gd name="T4" fmla="*/ 2147483647 w 1262"/>
                <a:gd name="T5" fmla="*/ 2147483647 h 1303"/>
                <a:gd name="T6" fmla="*/ 2147483647 w 1262"/>
                <a:gd name="T7" fmla="*/ 2147483647 h 1303"/>
                <a:gd name="T8" fmla="*/ 2147483647 w 1262"/>
                <a:gd name="T9" fmla="*/ 2147483647 h 1303"/>
                <a:gd name="T10" fmla="*/ 2147483647 w 1262"/>
                <a:gd name="T11" fmla="*/ 2147483647 h 1303"/>
                <a:gd name="T12" fmla="*/ 2147483647 w 1262"/>
                <a:gd name="T13" fmla="*/ 2147483647 h 1303"/>
                <a:gd name="T14" fmla="*/ 2147483647 w 1262"/>
                <a:gd name="T15" fmla="*/ 2147483647 h 1303"/>
                <a:gd name="T16" fmla="*/ 2147483647 w 1262"/>
                <a:gd name="T17" fmla="*/ 2147483647 h 1303"/>
                <a:gd name="T18" fmla="*/ 2147483647 w 1262"/>
                <a:gd name="T19" fmla="*/ 2147483647 h 1303"/>
                <a:gd name="T20" fmla="*/ 2147483647 w 1262"/>
                <a:gd name="T21" fmla="*/ 2147483647 h 1303"/>
                <a:gd name="T22" fmla="*/ 2147483647 w 1262"/>
                <a:gd name="T23" fmla="*/ 2147483647 h 1303"/>
                <a:gd name="T24" fmla="*/ 2147483647 w 1262"/>
                <a:gd name="T25" fmla="*/ 2147483647 h 1303"/>
                <a:gd name="T26" fmla="*/ 2147483647 w 1262"/>
                <a:gd name="T27" fmla="*/ 2147483647 h 1303"/>
                <a:gd name="T28" fmla="*/ 2147483647 w 1262"/>
                <a:gd name="T29" fmla="*/ 2147483647 h 1303"/>
                <a:gd name="T30" fmla="*/ 2147483647 w 1262"/>
                <a:gd name="T31" fmla="*/ 2147483647 h 1303"/>
                <a:gd name="T32" fmla="*/ 2147483647 w 1262"/>
                <a:gd name="T33" fmla="*/ 2147483647 h 1303"/>
                <a:gd name="T34" fmla="*/ 2147483647 w 1262"/>
                <a:gd name="T35" fmla="*/ 2147483647 h 1303"/>
                <a:gd name="T36" fmla="*/ 2147483647 w 1262"/>
                <a:gd name="T37" fmla="*/ 2147483647 h 1303"/>
                <a:gd name="T38" fmla="*/ 2147483647 w 1262"/>
                <a:gd name="T39" fmla="*/ 2147483647 h 1303"/>
                <a:gd name="T40" fmla="*/ 2147483647 w 1262"/>
                <a:gd name="T41" fmla="*/ 2147483647 h 1303"/>
                <a:gd name="T42" fmla="*/ 2147483647 w 1262"/>
                <a:gd name="T43" fmla="*/ 2147483647 h 1303"/>
                <a:gd name="T44" fmla="*/ 2147483647 w 1262"/>
                <a:gd name="T45" fmla="*/ 2147483647 h 1303"/>
                <a:gd name="T46" fmla="*/ 2147483647 w 1262"/>
                <a:gd name="T47" fmla="*/ 2147483647 h 1303"/>
                <a:gd name="T48" fmla="*/ 2147483647 w 1262"/>
                <a:gd name="T49" fmla="*/ 2147483647 h 1303"/>
                <a:gd name="T50" fmla="*/ 2147483647 w 1262"/>
                <a:gd name="T51" fmla="*/ 2147483647 h 1303"/>
                <a:gd name="T52" fmla="*/ 2147483647 w 1262"/>
                <a:gd name="T53" fmla="*/ 2147483647 h 1303"/>
                <a:gd name="T54" fmla="*/ 2147483647 w 1262"/>
                <a:gd name="T55" fmla="*/ 2147483647 h 1303"/>
                <a:gd name="T56" fmla="*/ 2147483647 w 1262"/>
                <a:gd name="T57" fmla="*/ 2147483647 h 1303"/>
                <a:gd name="T58" fmla="*/ 2147483647 w 1262"/>
                <a:gd name="T59" fmla="*/ 2147483647 h 1303"/>
                <a:gd name="T60" fmla="*/ 2147483647 w 1262"/>
                <a:gd name="T61" fmla="*/ 2147483647 h 1303"/>
                <a:gd name="T62" fmla="*/ 2147483647 w 1262"/>
                <a:gd name="T63" fmla="*/ 2147483647 h 1303"/>
                <a:gd name="T64" fmla="*/ 2147483647 w 1262"/>
                <a:gd name="T65" fmla="*/ 2147483647 h 1303"/>
                <a:gd name="T66" fmla="*/ 2147483647 w 1262"/>
                <a:gd name="T67" fmla="*/ 2147483647 h 1303"/>
                <a:gd name="T68" fmla="*/ 2147483647 w 1262"/>
                <a:gd name="T69" fmla="*/ 2147483647 h 1303"/>
                <a:gd name="T70" fmla="*/ 2147483647 w 1262"/>
                <a:gd name="T71" fmla="*/ 2147483647 h 1303"/>
                <a:gd name="T72" fmla="*/ 2147483647 w 1262"/>
                <a:gd name="T73" fmla="*/ 2147483647 h 1303"/>
                <a:gd name="T74" fmla="*/ 2147483647 w 1262"/>
                <a:gd name="T75" fmla="*/ 2147483647 h 1303"/>
                <a:gd name="T76" fmla="*/ 2147483647 w 1262"/>
                <a:gd name="T77" fmla="*/ 2147483647 h 1303"/>
                <a:gd name="T78" fmla="*/ 2147483647 w 1262"/>
                <a:gd name="T79" fmla="*/ 2147483647 h 1303"/>
                <a:gd name="T80" fmla="*/ 2147483647 w 1262"/>
                <a:gd name="T81" fmla="*/ 2147483647 h 1303"/>
                <a:gd name="T82" fmla="*/ 2147483647 w 1262"/>
                <a:gd name="T83" fmla="*/ 2147483647 h 1303"/>
                <a:gd name="T84" fmla="*/ 2147483647 w 1262"/>
                <a:gd name="T85" fmla="*/ 2147483647 h 1303"/>
                <a:gd name="T86" fmla="*/ 2147483647 w 1262"/>
                <a:gd name="T87" fmla="*/ 2147483647 h 1303"/>
                <a:gd name="T88" fmla="*/ 2147483647 w 1262"/>
                <a:gd name="T89" fmla="*/ 2147483647 h 1303"/>
                <a:gd name="T90" fmla="*/ 2147483647 w 1262"/>
                <a:gd name="T91" fmla="*/ 2147483647 h 1303"/>
                <a:gd name="T92" fmla="*/ 2147483647 w 1262"/>
                <a:gd name="T93" fmla="*/ 2147483647 h 1303"/>
                <a:gd name="T94" fmla="*/ 2147483647 w 1262"/>
                <a:gd name="T95" fmla="*/ 2147483647 h 1303"/>
                <a:gd name="T96" fmla="*/ 2147483647 w 1262"/>
                <a:gd name="T97" fmla="*/ 2147483647 h 1303"/>
                <a:gd name="T98" fmla="*/ 2147483647 w 1262"/>
                <a:gd name="T99" fmla="*/ 2147483647 h 1303"/>
                <a:gd name="T100" fmla="*/ 2147483647 w 1262"/>
                <a:gd name="T101" fmla="*/ 2147483647 h 1303"/>
                <a:gd name="T102" fmla="*/ 2147483647 w 1262"/>
                <a:gd name="T103" fmla="*/ 2147483647 h 1303"/>
                <a:gd name="T104" fmla="*/ 2147483647 w 1262"/>
                <a:gd name="T105" fmla="*/ 2147483647 h 1303"/>
                <a:gd name="T106" fmla="*/ 2147483647 w 1262"/>
                <a:gd name="T107" fmla="*/ 2147483647 h 1303"/>
                <a:gd name="T108" fmla="*/ 2147483647 w 1262"/>
                <a:gd name="T109" fmla="*/ 2147483647 h 1303"/>
                <a:gd name="T110" fmla="*/ 2147483647 w 1262"/>
                <a:gd name="T111" fmla="*/ 2147483647 h 130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262"/>
                <a:gd name="T169" fmla="*/ 0 h 1303"/>
                <a:gd name="T170" fmla="*/ 1262 w 1262"/>
                <a:gd name="T171" fmla="*/ 1303 h 130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262" h="1303">
                  <a:moveTo>
                    <a:pt x="1" y="613"/>
                  </a:moveTo>
                  <a:lnTo>
                    <a:pt x="7" y="614"/>
                  </a:lnTo>
                  <a:lnTo>
                    <a:pt x="21" y="634"/>
                  </a:lnTo>
                  <a:lnTo>
                    <a:pt x="37" y="646"/>
                  </a:lnTo>
                  <a:lnTo>
                    <a:pt x="69" y="647"/>
                  </a:lnTo>
                  <a:lnTo>
                    <a:pt x="88" y="641"/>
                  </a:lnTo>
                  <a:lnTo>
                    <a:pt x="95" y="633"/>
                  </a:lnTo>
                  <a:lnTo>
                    <a:pt x="97" y="638"/>
                  </a:lnTo>
                  <a:lnTo>
                    <a:pt x="91" y="654"/>
                  </a:lnTo>
                  <a:lnTo>
                    <a:pt x="75" y="667"/>
                  </a:lnTo>
                  <a:lnTo>
                    <a:pt x="47" y="672"/>
                  </a:lnTo>
                  <a:lnTo>
                    <a:pt x="40" y="667"/>
                  </a:lnTo>
                  <a:lnTo>
                    <a:pt x="37" y="671"/>
                  </a:lnTo>
                  <a:lnTo>
                    <a:pt x="39" y="683"/>
                  </a:lnTo>
                  <a:lnTo>
                    <a:pt x="97" y="741"/>
                  </a:lnTo>
                  <a:lnTo>
                    <a:pt x="131" y="741"/>
                  </a:lnTo>
                  <a:lnTo>
                    <a:pt x="161" y="726"/>
                  </a:lnTo>
                  <a:lnTo>
                    <a:pt x="171" y="710"/>
                  </a:lnTo>
                  <a:lnTo>
                    <a:pt x="175" y="668"/>
                  </a:lnTo>
                  <a:lnTo>
                    <a:pt x="180" y="673"/>
                  </a:lnTo>
                  <a:lnTo>
                    <a:pt x="203" y="673"/>
                  </a:lnTo>
                  <a:lnTo>
                    <a:pt x="200" y="679"/>
                  </a:lnTo>
                  <a:lnTo>
                    <a:pt x="191" y="679"/>
                  </a:lnTo>
                  <a:lnTo>
                    <a:pt x="187" y="689"/>
                  </a:lnTo>
                  <a:lnTo>
                    <a:pt x="188" y="699"/>
                  </a:lnTo>
                  <a:lnTo>
                    <a:pt x="195" y="703"/>
                  </a:lnTo>
                  <a:lnTo>
                    <a:pt x="191" y="724"/>
                  </a:lnTo>
                  <a:lnTo>
                    <a:pt x="196" y="728"/>
                  </a:lnTo>
                  <a:lnTo>
                    <a:pt x="201" y="755"/>
                  </a:lnTo>
                  <a:lnTo>
                    <a:pt x="195" y="791"/>
                  </a:lnTo>
                  <a:lnTo>
                    <a:pt x="200" y="822"/>
                  </a:lnTo>
                  <a:lnTo>
                    <a:pt x="205" y="818"/>
                  </a:lnTo>
                  <a:lnTo>
                    <a:pt x="206" y="820"/>
                  </a:lnTo>
                  <a:lnTo>
                    <a:pt x="202" y="851"/>
                  </a:lnTo>
                  <a:lnTo>
                    <a:pt x="217" y="900"/>
                  </a:lnTo>
                  <a:lnTo>
                    <a:pt x="221" y="936"/>
                  </a:lnTo>
                  <a:lnTo>
                    <a:pt x="239" y="970"/>
                  </a:lnTo>
                  <a:lnTo>
                    <a:pt x="244" y="981"/>
                  </a:lnTo>
                  <a:lnTo>
                    <a:pt x="252" y="980"/>
                  </a:lnTo>
                  <a:lnTo>
                    <a:pt x="248" y="988"/>
                  </a:lnTo>
                  <a:lnTo>
                    <a:pt x="253" y="1005"/>
                  </a:lnTo>
                  <a:lnTo>
                    <a:pt x="266" y="1018"/>
                  </a:lnTo>
                  <a:lnTo>
                    <a:pt x="286" y="1064"/>
                  </a:lnTo>
                  <a:lnTo>
                    <a:pt x="301" y="1121"/>
                  </a:lnTo>
                  <a:lnTo>
                    <a:pt x="329" y="1157"/>
                  </a:lnTo>
                  <a:lnTo>
                    <a:pt x="368" y="1265"/>
                  </a:lnTo>
                  <a:lnTo>
                    <a:pt x="399" y="1303"/>
                  </a:lnTo>
                  <a:lnTo>
                    <a:pt x="412" y="1303"/>
                  </a:lnTo>
                  <a:lnTo>
                    <a:pt x="429" y="1287"/>
                  </a:lnTo>
                  <a:lnTo>
                    <a:pt x="436" y="1263"/>
                  </a:lnTo>
                  <a:lnTo>
                    <a:pt x="466" y="1253"/>
                  </a:lnTo>
                  <a:lnTo>
                    <a:pt x="466" y="1238"/>
                  </a:lnTo>
                  <a:lnTo>
                    <a:pt x="483" y="1208"/>
                  </a:lnTo>
                  <a:lnTo>
                    <a:pt x="505" y="1209"/>
                  </a:lnTo>
                  <a:lnTo>
                    <a:pt x="503" y="1151"/>
                  </a:lnTo>
                  <a:lnTo>
                    <a:pt x="525" y="1084"/>
                  </a:lnTo>
                  <a:lnTo>
                    <a:pt x="524" y="1072"/>
                  </a:lnTo>
                  <a:lnTo>
                    <a:pt x="516" y="1063"/>
                  </a:lnTo>
                  <a:lnTo>
                    <a:pt x="521" y="1063"/>
                  </a:lnTo>
                  <a:lnTo>
                    <a:pt x="515" y="1039"/>
                  </a:lnTo>
                  <a:lnTo>
                    <a:pt x="518" y="1023"/>
                  </a:lnTo>
                  <a:lnTo>
                    <a:pt x="513" y="990"/>
                  </a:lnTo>
                  <a:lnTo>
                    <a:pt x="526" y="971"/>
                  </a:lnTo>
                  <a:lnTo>
                    <a:pt x="540" y="967"/>
                  </a:lnTo>
                  <a:lnTo>
                    <a:pt x="548" y="971"/>
                  </a:lnTo>
                  <a:lnTo>
                    <a:pt x="555" y="968"/>
                  </a:lnTo>
                  <a:lnTo>
                    <a:pt x="560" y="959"/>
                  </a:lnTo>
                  <a:lnTo>
                    <a:pt x="565" y="948"/>
                  </a:lnTo>
                  <a:lnTo>
                    <a:pt x="586" y="944"/>
                  </a:lnTo>
                  <a:lnTo>
                    <a:pt x="604" y="937"/>
                  </a:lnTo>
                  <a:lnTo>
                    <a:pt x="613" y="913"/>
                  </a:lnTo>
                  <a:lnTo>
                    <a:pt x="691" y="853"/>
                  </a:lnTo>
                  <a:lnTo>
                    <a:pt x="726" y="812"/>
                  </a:lnTo>
                  <a:lnTo>
                    <a:pt x="761" y="788"/>
                  </a:lnTo>
                  <a:lnTo>
                    <a:pt x="784" y="780"/>
                  </a:lnTo>
                  <a:lnTo>
                    <a:pt x="814" y="747"/>
                  </a:lnTo>
                  <a:lnTo>
                    <a:pt x="809" y="729"/>
                  </a:lnTo>
                  <a:lnTo>
                    <a:pt x="814" y="715"/>
                  </a:lnTo>
                  <a:lnTo>
                    <a:pt x="852" y="697"/>
                  </a:lnTo>
                  <a:lnTo>
                    <a:pt x="861" y="681"/>
                  </a:lnTo>
                  <a:lnTo>
                    <a:pt x="862" y="700"/>
                  </a:lnTo>
                  <a:lnTo>
                    <a:pt x="869" y="708"/>
                  </a:lnTo>
                  <a:lnTo>
                    <a:pt x="884" y="704"/>
                  </a:lnTo>
                  <a:lnTo>
                    <a:pt x="886" y="695"/>
                  </a:lnTo>
                  <a:lnTo>
                    <a:pt x="891" y="705"/>
                  </a:lnTo>
                  <a:lnTo>
                    <a:pt x="897" y="703"/>
                  </a:lnTo>
                  <a:lnTo>
                    <a:pt x="890" y="664"/>
                  </a:lnTo>
                  <a:lnTo>
                    <a:pt x="883" y="653"/>
                  </a:lnTo>
                  <a:lnTo>
                    <a:pt x="886" y="631"/>
                  </a:lnTo>
                  <a:lnTo>
                    <a:pt x="876" y="610"/>
                  </a:lnTo>
                  <a:lnTo>
                    <a:pt x="880" y="578"/>
                  </a:lnTo>
                  <a:lnTo>
                    <a:pt x="852" y="556"/>
                  </a:lnTo>
                  <a:lnTo>
                    <a:pt x="856" y="545"/>
                  </a:lnTo>
                  <a:lnTo>
                    <a:pt x="867" y="541"/>
                  </a:lnTo>
                  <a:lnTo>
                    <a:pt x="868" y="536"/>
                  </a:lnTo>
                  <a:lnTo>
                    <a:pt x="885" y="535"/>
                  </a:lnTo>
                  <a:lnTo>
                    <a:pt x="883" y="522"/>
                  </a:lnTo>
                  <a:lnTo>
                    <a:pt x="865" y="519"/>
                  </a:lnTo>
                  <a:lnTo>
                    <a:pt x="860" y="505"/>
                  </a:lnTo>
                  <a:lnTo>
                    <a:pt x="876" y="475"/>
                  </a:lnTo>
                  <a:lnTo>
                    <a:pt x="890" y="494"/>
                  </a:lnTo>
                  <a:lnTo>
                    <a:pt x="893" y="479"/>
                  </a:lnTo>
                  <a:lnTo>
                    <a:pt x="898" y="480"/>
                  </a:lnTo>
                  <a:lnTo>
                    <a:pt x="905" y="499"/>
                  </a:lnTo>
                  <a:lnTo>
                    <a:pt x="910" y="496"/>
                  </a:lnTo>
                  <a:lnTo>
                    <a:pt x="916" y="500"/>
                  </a:lnTo>
                  <a:lnTo>
                    <a:pt x="922" y="489"/>
                  </a:lnTo>
                  <a:lnTo>
                    <a:pt x="930" y="523"/>
                  </a:lnTo>
                  <a:lnTo>
                    <a:pt x="945" y="534"/>
                  </a:lnTo>
                  <a:lnTo>
                    <a:pt x="1011" y="535"/>
                  </a:lnTo>
                  <a:lnTo>
                    <a:pt x="1041" y="542"/>
                  </a:lnTo>
                  <a:lnTo>
                    <a:pt x="1020" y="572"/>
                  </a:lnTo>
                  <a:lnTo>
                    <a:pt x="991" y="592"/>
                  </a:lnTo>
                  <a:lnTo>
                    <a:pt x="989" y="598"/>
                  </a:lnTo>
                  <a:lnTo>
                    <a:pt x="995" y="626"/>
                  </a:lnTo>
                  <a:lnTo>
                    <a:pt x="1003" y="627"/>
                  </a:lnTo>
                  <a:lnTo>
                    <a:pt x="1014" y="639"/>
                  </a:lnTo>
                  <a:lnTo>
                    <a:pt x="1022" y="616"/>
                  </a:lnTo>
                  <a:lnTo>
                    <a:pt x="1031" y="605"/>
                  </a:lnTo>
                  <a:lnTo>
                    <a:pt x="1035" y="605"/>
                  </a:lnTo>
                  <a:lnTo>
                    <a:pt x="1049" y="642"/>
                  </a:lnTo>
                  <a:lnTo>
                    <a:pt x="1056" y="691"/>
                  </a:lnTo>
                  <a:lnTo>
                    <a:pt x="1079" y="681"/>
                  </a:lnTo>
                  <a:lnTo>
                    <a:pt x="1074" y="656"/>
                  </a:lnTo>
                  <a:lnTo>
                    <a:pt x="1076" y="645"/>
                  </a:lnTo>
                  <a:lnTo>
                    <a:pt x="1087" y="642"/>
                  </a:lnTo>
                  <a:lnTo>
                    <a:pt x="1088" y="607"/>
                  </a:lnTo>
                  <a:lnTo>
                    <a:pt x="1094" y="601"/>
                  </a:lnTo>
                  <a:lnTo>
                    <a:pt x="1121" y="600"/>
                  </a:lnTo>
                  <a:lnTo>
                    <a:pt x="1125" y="597"/>
                  </a:lnTo>
                  <a:lnTo>
                    <a:pt x="1144" y="553"/>
                  </a:lnTo>
                  <a:lnTo>
                    <a:pt x="1146" y="537"/>
                  </a:lnTo>
                  <a:lnTo>
                    <a:pt x="1167" y="512"/>
                  </a:lnTo>
                  <a:lnTo>
                    <a:pt x="1166" y="489"/>
                  </a:lnTo>
                  <a:lnTo>
                    <a:pt x="1172" y="477"/>
                  </a:lnTo>
                  <a:lnTo>
                    <a:pt x="1194" y="463"/>
                  </a:lnTo>
                  <a:lnTo>
                    <a:pt x="1209" y="445"/>
                  </a:lnTo>
                  <a:lnTo>
                    <a:pt x="1231" y="438"/>
                  </a:lnTo>
                  <a:lnTo>
                    <a:pt x="1245" y="444"/>
                  </a:lnTo>
                  <a:lnTo>
                    <a:pt x="1249" y="417"/>
                  </a:lnTo>
                  <a:lnTo>
                    <a:pt x="1262" y="407"/>
                  </a:lnTo>
                  <a:lnTo>
                    <a:pt x="1262" y="397"/>
                  </a:lnTo>
                  <a:lnTo>
                    <a:pt x="1258" y="388"/>
                  </a:lnTo>
                  <a:lnTo>
                    <a:pt x="1251" y="385"/>
                  </a:lnTo>
                  <a:lnTo>
                    <a:pt x="1218" y="382"/>
                  </a:lnTo>
                  <a:lnTo>
                    <a:pt x="1221" y="358"/>
                  </a:lnTo>
                  <a:lnTo>
                    <a:pt x="1212" y="355"/>
                  </a:lnTo>
                  <a:lnTo>
                    <a:pt x="1212" y="341"/>
                  </a:lnTo>
                  <a:lnTo>
                    <a:pt x="1203" y="332"/>
                  </a:lnTo>
                  <a:lnTo>
                    <a:pt x="1171" y="345"/>
                  </a:lnTo>
                  <a:lnTo>
                    <a:pt x="1141" y="341"/>
                  </a:lnTo>
                  <a:lnTo>
                    <a:pt x="1076" y="393"/>
                  </a:lnTo>
                  <a:lnTo>
                    <a:pt x="1020" y="415"/>
                  </a:lnTo>
                  <a:lnTo>
                    <a:pt x="1019" y="426"/>
                  </a:lnTo>
                  <a:lnTo>
                    <a:pt x="1037" y="436"/>
                  </a:lnTo>
                  <a:lnTo>
                    <a:pt x="1036" y="453"/>
                  </a:lnTo>
                  <a:lnTo>
                    <a:pt x="1030" y="456"/>
                  </a:lnTo>
                  <a:lnTo>
                    <a:pt x="929" y="467"/>
                  </a:lnTo>
                  <a:lnTo>
                    <a:pt x="897" y="460"/>
                  </a:lnTo>
                  <a:lnTo>
                    <a:pt x="891" y="446"/>
                  </a:lnTo>
                  <a:lnTo>
                    <a:pt x="899" y="436"/>
                  </a:lnTo>
                  <a:lnTo>
                    <a:pt x="891" y="432"/>
                  </a:lnTo>
                  <a:lnTo>
                    <a:pt x="893" y="412"/>
                  </a:lnTo>
                  <a:lnTo>
                    <a:pt x="890" y="402"/>
                  </a:lnTo>
                  <a:lnTo>
                    <a:pt x="862" y="410"/>
                  </a:lnTo>
                  <a:lnTo>
                    <a:pt x="856" y="424"/>
                  </a:lnTo>
                  <a:lnTo>
                    <a:pt x="856" y="447"/>
                  </a:lnTo>
                  <a:lnTo>
                    <a:pt x="853" y="454"/>
                  </a:lnTo>
                  <a:lnTo>
                    <a:pt x="863" y="465"/>
                  </a:lnTo>
                  <a:lnTo>
                    <a:pt x="858" y="481"/>
                  </a:lnTo>
                  <a:lnTo>
                    <a:pt x="822" y="482"/>
                  </a:lnTo>
                  <a:lnTo>
                    <a:pt x="726" y="463"/>
                  </a:lnTo>
                  <a:lnTo>
                    <a:pt x="699" y="438"/>
                  </a:lnTo>
                  <a:lnTo>
                    <a:pt x="633" y="434"/>
                  </a:lnTo>
                  <a:lnTo>
                    <a:pt x="623" y="423"/>
                  </a:lnTo>
                  <a:lnTo>
                    <a:pt x="582" y="408"/>
                  </a:lnTo>
                  <a:lnTo>
                    <a:pt x="551" y="382"/>
                  </a:lnTo>
                  <a:lnTo>
                    <a:pt x="541" y="377"/>
                  </a:lnTo>
                  <a:lnTo>
                    <a:pt x="535" y="380"/>
                  </a:lnTo>
                  <a:lnTo>
                    <a:pt x="526" y="368"/>
                  </a:lnTo>
                  <a:lnTo>
                    <a:pt x="517" y="367"/>
                  </a:lnTo>
                  <a:lnTo>
                    <a:pt x="517" y="359"/>
                  </a:lnTo>
                  <a:lnTo>
                    <a:pt x="528" y="344"/>
                  </a:lnTo>
                  <a:lnTo>
                    <a:pt x="529" y="318"/>
                  </a:lnTo>
                  <a:lnTo>
                    <a:pt x="550" y="296"/>
                  </a:lnTo>
                  <a:lnTo>
                    <a:pt x="559" y="295"/>
                  </a:lnTo>
                  <a:lnTo>
                    <a:pt x="515" y="271"/>
                  </a:lnTo>
                  <a:lnTo>
                    <a:pt x="512" y="262"/>
                  </a:lnTo>
                  <a:lnTo>
                    <a:pt x="497" y="262"/>
                  </a:lnTo>
                  <a:lnTo>
                    <a:pt x="493" y="254"/>
                  </a:lnTo>
                  <a:lnTo>
                    <a:pt x="470" y="257"/>
                  </a:lnTo>
                  <a:lnTo>
                    <a:pt x="469" y="248"/>
                  </a:lnTo>
                  <a:lnTo>
                    <a:pt x="458" y="235"/>
                  </a:lnTo>
                  <a:lnTo>
                    <a:pt x="460" y="207"/>
                  </a:lnTo>
                  <a:lnTo>
                    <a:pt x="449" y="194"/>
                  </a:lnTo>
                  <a:lnTo>
                    <a:pt x="447" y="180"/>
                  </a:lnTo>
                  <a:lnTo>
                    <a:pt x="459" y="173"/>
                  </a:lnTo>
                  <a:lnTo>
                    <a:pt x="470" y="187"/>
                  </a:lnTo>
                  <a:lnTo>
                    <a:pt x="476" y="186"/>
                  </a:lnTo>
                  <a:lnTo>
                    <a:pt x="483" y="176"/>
                  </a:lnTo>
                  <a:lnTo>
                    <a:pt x="490" y="179"/>
                  </a:lnTo>
                  <a:lnTo>
                    <a:pt x="496" y="170"/>
                  </a:lnTo>
                  <a:lnTo>
                    <a:pt x="489" y="156"/>
                  </a:lnTo>
                  <a:lnTo>
                    <a:pt x="489" y="147"/>
                  </a:lnTo>
                  <a:lnTo>
                    <a:pt x="476" y="145"/>
                  </a:lnTo>
                  <a:lnTo>
                    <a:pt x="469" y="136"/>
                  </a:lnTo>
                  <a:lnTo>
                    <a:pt x="472" y="116"/>
                  </a:lnTo>
                  <a:lnTo>
                    <a:pt x="468" y="105"/>
                  </a:lnTo>
                  <a:lnTo>
                    <a:pt x="487" y="105"/>
                  </a:lnTo>
                  <a:lnTo>
                    <a:pt x="494" y="99"/>
                  </a:lnTo>
                  <a:lnTo>
                    <a:pt x="497" y="82"/>
                  </a:lnTo>
                  <a:lnTo>
                    <a:pt x="505" y="81"/>
                  </a:lnTo>
                  <a:lnTo>
                    <a:pt x="505" y="76"/>
                  </a:lnTo>
                  <a:lnTo>
                    <a:pt x="517" y="65"/>
                  </a:lnTo>
                  <a:lnTo>
                    <a:pt x="529" y="26"/>
                  </a:lnTo>
                  <a:lnTo>
                    <a:pt x="524" y="24"/>
                  </a:lnTo>
                  <a:lnTo>
                    <a:pt x="517" y="30"/>
                  </a:lnTo>
                  <a:lnTo>
                    <a:pt x="513" y="18"/>
                  </a:lnTo>
                  <a:lnTo>
                    <a:pt x="506" y="21"/>
                  </a:lnTo>
                  <a:lnTo>
                    <a:pt x="500" y="16"/>
                  </a:lnTo>
                  <a:lnTo>
                    <a:pt x="499" y="8"/>
                  </a:lnTo>
                  <a:lnTo>
                    <a:pt x="482" y="0"/>
                  </a:lnTo>
                  <a:lnTo>
                    <a:pt x="459" y="5"/>
                  </a:lnTo>
                  <a:lnTo>
                    <a:pt x="427" y="28"/>
                  </a:lnTo>
                  <a:lnTo>
                    <a:pt x="413" y="28"/>
                  </a:lnTo>
                  <a:lnTo>
                    <a:pt x="386" y="48"/>
                  </a:lnTo>
                  <a:lnTo>
                    <a:pt x="379" y="65"/>
                  </a:lnTo>
                  <a:lnTo>
                    <a:pt x="358" y="62"/>
                  </a:lnTo>
                  <a:lnTo>
                    <a:pt x="350" y="69"/>
                  </a:lnTo>
                  <a:lnTo>
                    <a:pt x="340" y="67"/>
                  </a:lnTo>
                  <a:lnTo>
                    <a:pt x="323" y="74"/>
                  </a:lnTo>
                  <a:lnTo>
                    <a:pt x="269" y="57"/>
                  </a:lnTo>
                  <a:lnTo>
                    <a:pt x="252" y="64"/>
                  </a:lnTo>
                  <a:lnTo>
                    <a:pt x="246" y="82"/>
                  </a:lnTo>
                  <a:lnTo>
                    <a:pt x="255" y="87"/>
                  </a:lnTo>
                  <a:lnTo>
                    <a:pt x="250" y="97"/>
                  </a:lnTo>
                  <a:lnTo>
                    <a:pt x="265" y="104"/>
                  </a:lnTo>
                  <a:lnTo>
                    <a:pt x="255" y="115"/>
                  </a:lnTo>
                  <a:lnTo>
                    <a:pt x="265" y="129"/>
                  </a:lnTo>
                  <a:lnTo>
                    <a:pt x="253" y="141"/>
                  </a:lnTo>
                  <a:lnTo>
                    <a:pt x="270" y="156"/>
                  </a:lnTo>
                  <a:lnTo>
                    <a:pt x="269" y="163"/>
                  </a:lnTo>
                  <a:lnTo>
                    <a:pt x="284" y="166"/>
                  </a:lnTo>
                  <a:lnTo>
                    <a:pt x="286" y="180"/>
                  </a:lnTo>
                  <a:lnTo>
                    <a:pt x="310" y="184"/>
                  </a:lnTo>
                  <a:lnTo>
                    <a:pt x="315" y="196"/>
                  </a:lnTo>
                  <a:lnTo>
                    <a:pt x="310" y="203"/>
                  </a:lnTo>
                  <a:lnTo>
                    <a:pt x="284" y="209"/>
                  </a:lnTo>
                  <a:lnTo>
                    <a:pt x="280" y="223"/>
                  </a:lnTo>
                  <a:lnTo>
                    <a:pt x="286" y="236"/>
                  </a:lnTo>
                  <a:lnTo>
                    <a:pt x="280" y="246"/>
                  </a:lnTo>
                  <a:lnTo>
                    <a:pt x="291" y="254"/>
                  </a:lnTo>
                  <a:lnTo>
                    <a:pt x="282" y="254"/>
                  </a:lnTo>
                  <a:lnTo>
                    <a:pt x="269" y="264"/>
                  </a:lnTo>
                  <a:lnTo>
                    <a:pt x="249" y="292"/>
                  </a:lnTo>
                  <a:lnTo>
                    <a:pt x="247" y="305"/>
                  </a:lnTo>
                  <a:lnTo>
                    <a:pt x="230" y="313"/>
                  </a:lnTo>
                  <a:lnTo>
                    <a:pt x="206" y="354"/>
                  </a:lnTo>
                  <a:lnTo>
                    <a:pt x="182" y="373"/>
                  </a:lnTo>
                  <a:lnTo>
                    <a:pt x="159" y="407"/>
                  </a:lnTo>
                  <a:lnTo>
                    <a:pt x="132" y="411"/>
                  </a:lnTo>
                  <a:lnTo>
                    <a:pt x="119" y="419"/>
                  </a:lnTo>
                  <a:lnTo>
                    <a:pt x="103" y="402"/>
                  </a:lnTo>
                  <a:lnTo>
                    <a:pt x="64" y="448"/>
                  </a:lnTo>
                  <a:lnTo>
                    <a:pt x="64" y="469"/>
                  </a:lnTo>
                  <a:lnTo>
                    <a:pt x="92" y="477"/>
                  </a:lnTo>
                  <a:lnTo>
                    <a:pt x="88" y="506"/>
                  </a:lnTo>
                  <a:lnTo>
                    <a:pt x="96" y="515"/>
                  </a:lnTo>
                  <a:lnTo>
                    <a:pt x="111" y="517"/>
                  </a:lnTo>
                  <a:lnTo>
                    <a:pt x="112" y="532"/>
                  </a:lnTo>
                  <a:lnTo>
                    <a:pt x="129" y="557"/>
                  </a:lnTo>
                  <a:lnTo>
                    <a:pt x="125" y="573"/>
                  </a:lnTo>
                  <a:lnTo>
                    <a:pt x="130" y="576"/>
                  </a:lnTo>
                  <a:lnTo>
                    <a:pt x="115" y="583"/>
                  </a:lnTo>
                  <a:lnTo>
                    <a:pt x="104" y="573"/>
                  </a:lnTo>
                  <a:lnTo>
                    <a:pt x="83" y="586"/>
                  </a:lnTo>
                  <a:lnTo>
                    <a:pt x="72" y="586"/>
                  </a:lnTo>
                  <a:lnTo>
                    <a:pt x="65" y="579"/>
                  </a:lnTo>
                  <a:lnTo>
                    <a:pt x="36" y="581"/>
                  </a:lnTo>
                  <a:lnTo>
                    <a:pt x="31" y="576"/>
                  </a:lnTo>
                  <a:lnTo>
                    <a:pt x="30" y="594"/>
                  </a:lnTo>
                  <a:lnTo>
                    <a:pt x="8" y="594"/>
                  </a:lnTo>
                  <a:lnTo>
                    <a:pt x="0" y="607"/>
                  </a:lnTo>
                  <a:lnTo>
                    <a:pt x="1" y="613"/>
                  </a:lnTo>
                  <a:close/>
                </a:path>
              </a:pathLst>
            </a:custGeom>
            <a:solidFill>
              <a:schemeClr val="accent4"/>
            </a:solidFill>
            <a:ln w="6350">
              <a:solidFill>
                <a:schemeClr val="tx1"/>
              </a:solidFill>
              <a:round/>
              <a:headEnd/>
              <a:tailEnd/>
            </a:ln>
            <a:effectLst>
              <a:outerShdw blurRad="63500" sx="102000" sy="102000" algn="ctr"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8" name="Freeform 1819"/>
            <p:cNvSpPr>
              <a:spLocks/>
            </p:cNvSpPr>
            <p:nvPr/>
          </p:nvSpPr>
          <p:spPr bwMode="auto">
            <a:xfrm>
              <a:off x="5762227" y="4537885"/>
              <a:ext cx="4551" cy="1517"/>
            </a:xfrm>
            <a:custGeom>
              <a:avLst/>
              <a:gdLst>
                <a:gd name="T0" fmla="*/ 2147483647 w 12"/>
                <a:gd name="T1" fmla="*/ 2147483647 h 4"/>
                <a:gd name="T2" fmla="*/ 0 w 12"/>
                <a:gd name="T3" fmla="*/ 2147483647 h 4"/>
                <a:gd name="T4" fmla="*/ 2147483647 w 12"/>
                <a:gd name="T5" fmla="*/ 2147483647 h 4"/>
                <a:gd name="T6" fmla="*/ 2147483647 w 12"/>
                <a:gd name="T7" fmla="*/ 0 h 4"/>
                <a:gd name="T8" fmla="*/ 2147483647 w 12"/>
                <a:gd name="T9" fmla="*/ 2147483647 h 4"/>
                <a:gd name="T10" fmla="*/ 0 60000 65536"/>
                <a:gd name="T11" fmla="*/ 0 60000 65536"/>
                <a:gd name="T12" fmla="*/ 0 60000 65536"/>
                <a:gd name="T13" fmla="*/ 0 60000 65536"/>
                <a:gd name="T14" fmla="*/ 0 60000 65536"/>
                <a:gd name="T15" fmla="*/ 0 w 12"/>
                <a:gd name="T16" fmla="*/ 0 h 4"/>
                <a:gd name="T17" fmla="*/ 12 w 12"/>
                <a:gd name="T18" fmla="*/ 4 h 4"/>
              </a:gdLst>
              <a:ahLst/>
              <a:cxnLst>
                <a:cxn ang="T10">
                  <a:pos x="T0" y="T1"/>
                </a:cxn>
                <a:cxn ang="T11">
                  <a:pos x="T2" y="T3"/>
                </a:cxn>
                <a:cxn ang="T12">
                  <a:pos x="T4" y="T5"/>
                </a:cxn>
                <a:cxn ang="T13">
                  <a:pos x="T6" y="T7"/>
                </a:cxn>
                <a:cxn ang="T14">
                  <a:pos x="T8" y="T9"/>
                </a:cxn>
              </a:cxnLst>
              <a:rect l="T15" t="T16" r="T17" b="T18"/>
              <a:pathLst>
                <a:path w="12" h="4">
                  <a:moveTo>
                    <a:pt x="6" y="1"/>
                  </a:moveTo>
                  <a:lnTo>
                    <a:pt x="0" y="3"/>
                  </a:lnTo>
                  <a:lnTo>
                    <a:pt x="6" y="4"/>
                  </a:lnTo>
                  <a:lnTo>
                    <a:pt x="12" y="0"/>
                  </a:lnTo>
                  <a:lnTo>
                    <a:pt x="6" y="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9" name="Freeform 1820"/>
            <p:cNvSpPr>
              <a:spLocks/>
            </p:cNvSpPr>
            <p:nvPr/>
          </p:nvSpPr>
          <p:spPr bwMode="auto">
            <a:xfrm>
              <a:off x="5742505" y="4545471"/>
              <a:ext cx="3034" cy="1516"/>
            </a:xfrm>
            <a:custGeom>
              <a:avLst/>
              <a:gdLst>
                <a:gd name="T0" fmla="*/ 2147483647 w 13"/>
                <a:gd name="T1" fmla="*/ 2147483647 h 4"/>
                <a:gd name="T2" fmla="*/ 0 w 13"/>
                <a:gd name="T3" fmla="*/ 2147483647 h 4"/>
                <a:gd name="T4" fmla="*/ 2147483647 w 13"/>
                <a:gd name="T5" fmla="*/ 2147483647 h 4"/>
                <a:gd name="T6" fmla="*/ 2147483647 w 13"/>
                <a:gd name="T7" fmla="*/ 0 h 4"/>
                <a:gd name="T8" fmla="*/ 2147483647 w 13"/>
                <a:gd name="T9" fmla="*/ 2147483647 h 4"/>
                <a:gd name="T10" fmla="*/ 0 60000 65536"/>
                <a:gd name="T11" fmla="*/ 0 60000 65536"/>
                <a:gd name="T12" fmla="*/ 0 60000 65536"/>
                <a:gd name="T13" fmla="*/ 0 60000 65536"/>
                <a:gd name="T14" fmla="*/ 0 60000 65536"/>
                <a:gd name="T15" fmla="*/ 0 w 13"/>
                <a:gd name="T16" fmla="*/ 0 h 4"/>
                <a:gd name="T17" fmla="*/ 13 w 13"/>
                <a:gd name="T18" fmla="*/ 4 h 4"/>
              </a:gdLst>
              <a:ahLst/>
              <a:cxnLst>
                <a:cxn ang="T10">
                  <a:pos x="T0" y="T1"/>
                </a:cxn>
                <a:cxn ang="T11">
                  <a:pos x="T2" y="T3"/>
                </a:cxn>
                <a:cxn ang="T12">
                  <a:pos x="T4" y="T5"/>
                </a:cxn>
                <a:cxn ang="T13">
                  <a:pos x="T6" y="T7"/>
                </a:cxn>
                <a:cxn ang="T14">
                  <a:pos x="T8" y="T9"/>
                </a:cxn>
              </a:cxnLst>
              <a:rect l="T15" t="T16" r="T17" b="T18"/>
              <a:pathLst>
                <a:path w="13" h="4">
                  <a:moveTo>
                    <a:pt x="7" y="1"/>
                  </a:moveTo>
                  <a:lnTo>
                    <a:pt x="0" y="4"/>
                  </a:lnTo>
                  <a:lnTo>
                    <a:pt x="7" y="4"/>
                  </a:lnTo>
                  <a:lnTo>
                    <a:pt x="13" y="0"/>
                  </a:lnTo>
                  <a:lnTo>
                    <a:pt x="7" y="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0" name="Freeform 1821"/>
            <p:cNvSpPr>
              <a:spLocks/>
            </p:cNvSpPr>
            <p:nvPr/>
          </p:nvSpPr>
          <p:spPr bwMode="auto">
            <a:xfrm>
              <a:off x="5748573" y="4559124"/>
              <a:ext cx="7585" cy="3034"/>
            </a:xfrm>
            <a:custGeom>
              <a:avLst/>
              <a:gdLst>
                <a:gd name="T0" fmla="*/ 2147483647 w 11"/>
                <a:gd name="T1" fmla="*/ 2147483647 h 4"/>
                <a:gd name="T2" fmla="*/ 0 w 11"/>
                <a:gd name="T3" fmla="*/ 2147483647 h 4"/>
                <a:gd name="T4" fmla="*/ 2147483647 w 11"/>
                <a:gd name="T5" fmla="*/ 2147483647 h 4"/>
                <a:gd name="T6" fmla="*/ 2147483647 w 11"/>
                <a:gd name="T7" fmla="*/ 0 h 4"/>
                <a:gd name="T8" fmla="*/ 2147483647 w 11"/>
                <a:gd name="T9" fmla="*/ 2147483647 h 4"/>
                <a:gd name="T10" fmla="*/ 0 60000 65536"/>
                <a:gd name="T11" fmla="*/ 0 60000 65536"/>
                <a:gd name="T12" fmla="*/ 0 60000 65536"/>
                <a:gd name="T13" fmla="*/ 0 60000 65536"/>
                <a:gd name="T14" fmla="*/ 0 60000 65536"/>
                <a:gd name="T15" fmla="*/ 0 w 11"/>
                <a:gd name="T16" fmla="*/ 0 h 4"/>
                <a:gd name="T17" fmla="*/ 11 w 11"/>
                <a:gd name="T18" fmla="*/ 4 h 4"/>
              </a:gdLst>
              <a:ahLst/>
              <a:cxnLst>
                <a:cxn ang="T10">
                  <a:pos x="T0" y="T1"/>
                </a:cxn>
                <a:cxn ang="T11">
                  <a:pos x="T2" y="T3"/>
                </a:cxn>
                <a:cxn ang="T12">
                  <a:pos x="T4" y="T5"/>
                </a:cxn>
                <a:cxn ang="T13">
                  <a:pos x="T6" y="T7"/>
                </a:cxn>
                <a:cxn ang="T14">
                  <a:pos x="T8" y="T9"/>
                </a:cxn>
              </a:cxnLst>
              <a:rect l="T15" t="T16" r="T17" b="T18"/>
              <a:pathLst>
                <a:path w="11" h="4">
                  <a:moveTo>
                    <a:pt x="6" y="1"/>
                  </a:moveTo>
                  <a:lnTo>
                    <a:pt x="0" y="3"/>
                  </a:lnTo>
                  <a:lnTo>
                    <a:pt x="6" y="4"/>
                  </a:lnTo>
                  <a:lnTo>
                    <a:pt x="11" y="0"/>
                  </a:lnTo>
                  <a:lnTo>
                    <a:pt x="6" y="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1" name="Freeform 1822"/>
            <p:cNvSpPr>
              <a:spLocks/>
            </p:cNvSpPr>
            <p:nvPr/>
          </p:nvSpPr>
          <p:spPr bwMode="auto">
            <a:xfrm>
              <a:off x="5703061" y="4584916"/>
              <a:ext cx="6069" cy="1516"/>
            </a:xfrm>
            <a:custGeom>
              <a:avLst/>
              <a:gdLst>
                <a:gd name="T0" fmla="*/ 2147483647 w 12"/>
                <a:gd name="T1" fmla="*/ 0 h 3"/>
                <a:gd name="T2" fmla="*/ 0 w 12"/>
                <a:gd name="T3" fmla="*/ 2147483647 h 3"/>
                <a:gd name="T4" fmla="*/ 2147483647 w 12"/>
                <a:gd name="T5" fmla="*/ 2147483647 h 3"/>
                <a:gd name="T6" fmla="*/ 2147483647 w 12"/>
                <a:gd name="T7" fmla="*/ 0 h 3"/>
                <a:gd name="T8" fmla="*/ 2147483647 w 12"/>
                <a:gd name="T9" fmla="*/ 0 h 3"/>
                <a:gd name="T10" fmla="*/ 0 60000 65536"/>
                <a:gd name="T11" fmla="*/ 0 60000 65536"/>
                <a:gd name="T12" fmla="*/ 0 60000 65536"/>
                <a:gd name="T13" fmla="*/ 0 60000 65536"/>
                <a:gd name="T14" fmla="*/ 0 60000 65536"/>
                <a:gd name="T15" fmla="*/ 0 w 12"/>
                <a:gd name="T16" fmla="*/ 0 h 3"/>
                <a:gd name="T17" fmla="*/ 12 w 12"/>
                <a:gd name="T18" fmla="*/ 3 h 3"/>
              </a:gdLst>
              <a:ahLst/>
              <a:cxnLst>
                <a:cxn ang="T10">
                  <a:pos x="T0" y="T1"/>
                </a:cxn>
                <a:cxn ang="T11">
                  <a:pos x="T2" y="T3"/>
                </a:cxn>
                <a:cxn ang="T12">
                  <a:pos x="T4" y="T5"/>
                </a:cxn>
                <a:cxn ang="T13">
                  <a:pos x="T6" y="T7"/>
                </a:cxn>
                <a:cxn ang="T14">
                  <a:pos x="T8" y="T9"/>
                </a:cxn>
              </a:cxnLst>
              <a:rect l="T15" t="T16" r="T17" b="T18"/>
              <a:pathLst>
                <a:path w="12" h="3">
                  <a:moveTo>
                    <a:pt x="6" y="0"/>
                  </a:moveTo>
                  <a:lnTo>
                    <a:pt x="0" y="3"/>
                  </a:lnTo>
                  <a:lnTo>
                    <a:pt x="6" y="3"/>
                  </a:lnTo>
                  <a:lnTo>
                    <a:pt x="12" y="0"/>
                  </a:lnTo>
                  <a:lnTo>
                    <a:pt x="6"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2" name="Freeform 1823"/>
            <p:cNvSpPr>
              <a:spLocks/>
            </p:cNvSpPr>
            <p:nvPr/>
          </p:nvSpPr>
          <p:spPr bwMode="auto">
            <a:xfrm>
              <a:off x="5675752" y="4578847"/>
              <a:ext cx="3034" cy="3034"/>
            </a:xfrm>
            <a:custGeom>
              <a:avLst/>
              <a:gdLst>
                <a:gd name="T0" fmla="*/ 2147483647 w 13"/>
                <a:gd name="T1" fmla="*/ 2147483647 h 4"/>
                <a:gd name="T2" fmla="*/ 0 w 13"/>
                <a:gd name="T3" fmla="*/ 2147483647 h 4"/>
                <a:gd name="T4" fmla="*/ 2147483647 w 13"/>
                <a:gd name="T5" fmla="*/ 2147483647 h 4"/>
                <a:gd name="T6" fmla="*/ 2147483647 w 13"/>
                <a:gd name="T7" fmla="*/ 0 h 4"/>
                <a:gd name="T8" fmla="*/ 2147483647 w 13"/>
                <a:gd name="T9" fmla="*/ 2147483647 h 4"/>
                <a:gd name="T10" fmla="*/ 0 60000 65536"/>
                <a:gd name="T11" fmla="*/ 0 60000 65536"/>
                <a:gd name="T12" fmla="*/ 0 60000 65536"/>
                <a:gd name="T13" fmla="*/ 0 60000 65536"/>
                <a:gd name="T14" fmla="*/ 0 60000 65536"/>
                <a:gd name="T15" fmla="*/ 0 w 13"/>
                <a:gd name="T16" fmla="*/ 0 h 4"/>
                <a:gd name="T17" fmla="*/ 13 w 13"/>
                <a:gd name="T18" fmla="*/ 4 h 4"/>
              </a:gdLst>
              <a:ahLst/>
              <a:cxnLst>
                <a:cxn ang="T10">
                  <a:pos x="T0" y="T1"/>
                </a:cxn>
                <a:cxn ang="T11">
                  <a:pos x="T2" y="T3"/>
                </a:cxn>
                <a:cxn ang="T12">
                  <a:pos x="T4" y="T5"/>
                </a:cxn>
                <a:cxn ang="T13">
                  <a:pos x="T6" y="T7"/>
                </a:cxn>
                <a:cxn ang="T14">
                  <a:pos x="T8" y="T9"/>
                </a:cxn>
              </a:cxnLst>
              <a:rect l="T15" t="T16" r="T17" b="T18"/>
              <a:pathLst>
                <a:path w="13" h="4">
                  <a:moveTo>
                    <a:pt x="6" y="1"/>
                  </a:moveTo>
                  <a:lnTo>
                    <a:pt x="0" y="3"/>
                  </a:lnTo>
                  <a:lnTo>
                    <a:pt x="6" y="4"/>
                  </a:lnTo>
                  <a:lnTo>
                    <a:pt x="13" y="0"/>
                  </a:lnTo>
                  <a:lnTo>
                    <a:pt x="6" y="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3" name="Freeform 1826"/>
            <p:cNvSpPr>
              <a:spLocks/>
            </p:cNvSpPr>
            <p:nvPr/>
          </p:nvSpPr>
          <p:spPr bwMode="auto">
            <a:xfrm>
              <a:off x="5703061" y="3782362"/>
              <a:ext cx="7585" cy="18206"/>
            </a:xfrm>
            <a:custGeom>
              <a:avLst/>
              <a:gdLst>
                <a:gd name="T0" fmla="*/ 2147483647 w 14"/>
                <a:gd name="T1" fmla="*/ 2147483647 h 35"/>
                <a:gd name="T2" fmla="*/ 2147483647 w 14"/>
                <a:gd name="T3" fmla="*/ 0 h 35"/>
                <a:gd name="T4" fmla="*/ 0 w 14"/>
                <a:gd name="T5" fmla="*/ 2147483647 h 35"/>
                <a:gd name="T6" fmla="*/ 2147483647 w 14"/>
                <a:gd name="T7" fmla="*/ 2147483647 h 35"/>
                <a:gd name="T8" fmla="*/ 2147483647 w 14"/>
                <a:gd name="T9" fmla="*/ 2147483647 h 35"/>
                <a:gd name="T10" fmla="*/ 0 60000 65536"/>
                <a:gd name="T11" fmla="*/ 0 60000 65536"/>
                <a:gd name="T12" fmla="*/ 0 60000 65536"/>
                <a:gd name="T13" fmla="*/ 0 60000 65536"/>
                <a:gd name="T14" fmla="*/ 0 60000 65536"/>
                <a:gd name="T15" fmla="*/ 0 w 14"/>
                <a:gd name="T16" fmla="*/ 0 h 35"/>
                <a:gd name="T17" fmla="*/ 14 w 14"/>
                <a:gd name="T18" fmla="*/ 35 h 35"/>
              </a:gdLst>
              <a:ahLst/>
              <a:cxnLst>
                <a:cxn ang="T10">
                  <a:pos x="T0" y="T1"/>
                </a:cxn>
                <a:cxn ang="T11">
                  <a:pos x="T2" y="T3"/>
                </a:cxn>
                <a:cxn ang="T12">
                  <a:pos x="T4" y="T5"/>
                </a:cxn>
                <a:cxn ang="T13">
                  <a:pos x="T6" y="T7"/>
                </a:cxn>
                <a:cxn ang="T14">
                  <a:pos x="T8" y="T9"/>
                </a:cxn>
              </a:cxnLst>
              <a:rect l="T15" t="T16" r="T17" b="T18"/>
              <a:pathLst>
                <a:path w="14" h="35">
                  <a:moveTo>
                    <a:pt x="14" y="21"/>
                  </a:moveTo>
                  <a:lnTo>
                    <a:pt x="7" y="0"/>
                  </a:lnTo>
                  <a:lnTo>
                    <a:pt x="0" y="25"/>
                  </a:lnTo>
                  <a:lnTo>
                    <a:pt x="9" y="35"/>
                  </a:lnTo>
                  <a:lnTo>
                    <a:pt x="14" y="2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4" name="Freeform 1020"/>
            <p:cNvSpPr>
              <a:spLocks/>
            </p:cNvSpPr>
            <p:nvPr/>
          </p:nvSpPr>
          <p:spPr bwMode="auto">
            <a:xfrm>
              <a:off x="3771774" y="1367119"/>
              <a:ext cx="28826" cy="48548"/>
            </a:xfrm>
            <a:custGeom>
              <a:avLst/>
              <a:gdLst>
                <a:gd name="T0" fmla="*/ 2147483647 w 57"/>
                <a:gd name="T1" fmla="*/ 0 h 99"/>
                <a:gd name="T2" fmla="*/ 2147483647 w 57"/>
                <a:gd name="T3" fmla="*/ 2147483647 h 99"/>
                <a:gd name="T4" fmla="*/ 2147483647 w 57"/>
                <a:gd name="T5" fmla="*/ 2147483647 h 99"/>
                <a:gd name="T6" fmla="*/ 0 w 57"/>
                <a:gd name="T7" fmla="*/ 2147483647 h 99"/>
                <a:gd name="T8" fmla="*/ 2147483647 w 57"/>
                <a:gd name="T9" fmla="*/ 0 h 99"/>
                <a:gd name="T10" fmla="*/ 0 60000 65536"/>
                <a:gd name="T11" fmla="*/ 0 60000 65536"/>
                <a:gd name="T12" fmla="*/ 0 60000 65536"/>
                <a:gd name="T13" fmla="*/ 0 60000 65536"/>
                <a:gd name="T14" fmla="*/ 0 60000 65536"/>
                <a:gd name="T15" fmla="*/ 0 w 57"/>
                <a:gd name="T16" fmla="*/ 0 h 99"/>
                <a:gd name="T17" fmla="*/ 57 w 57"/>
                <a:gd name="T18" fmla="*/ 99 h 99"/>
              </a:gdLst>
              <a:ahLst/>
              <a:cxnLst>
                <a:cxn ang="T10">
                  <a:pos x="T0" y="T1"/>
                </a:cxn>
                <a:cxn ang="T11">
                  <a:pos x="T2" y="T3"/>
                </a:cxn>
                <a:cxn ang="T12">
                  <a:pos x="T4" y="T5"/>
                </a:cxn>
                <a:cxn ang="T13">
                  <a:pos x="T6" y="T7"/>
                </a:cxn>
                <a:cxn ang="T14">
                  <a:pos x="T8" y="T9"/>
                </a:cxn>
              </a:cxnLst>
              <a:rect l="T15" t="T16" r="T17" b="T18"/>
              <a:pathLst>
                <a:path w="57" h="99">
                  <a:moveTo>
                    <a:pt x="12" y="0"/>
                  </a:moveTo>
                  <a:lnTo>
                    <a:pt x="57" y="99"/>
                  </a:lnTo>
                  <a:lnTo>
                    <a:pt x="8" y="45"/>
                  </a:lnTo>
                  <a:lnTo>
                    <a:pt x="0" y="25"/>
                  </a:lnTo>
                  <a:lnTo>
                    <a:pt x="12"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5" name="Freeform 1021"/>
            <p:cNvSpPr>
              <a:spLocks/>
            </p:cNvSpPr>
            <p:nvPr/>
          </p:nvSpPr>
          <p:spPr bwMode="auto">
            <a:xfrm>
              <a:off x="3800600" y="1637165"/>
              <a:ext cx="21239" cy="25792"/>
            </a:xfrm>
            <a:custGeom>
              <a:avLst/>
              <a:gdLst>
                <a:gd name="T0" fmla="*/ 2147483647 w 37"/>
                <a:gd name="T1" fmla="*/ 0 h 54"/>
                <a:gd name="T2" fmla="*/ 2147483647 w 37"/>
                <a:gd name="T3" fmla="*/ 2147483647 h 54"/>
                <a:gd name="T4" fmla="*/ 0 w 37"/>
                <a:gd name="T5" fmla="*/ 2147483647 h 54"/>
                <a:gd name="T6" fmla="*/ 2147483647 w 37"/>
                <a:gd name="T7" fmla="*/ 2147483647 h 54"/>
                <a:gd name="T8" fmla="*/ 2147483647 w 37"/>
                <a:gd name="T9" fmla="*/ 0 h 54"/>
                <a:gd name="T10" fmla="*/ 0 60000 65536"/>
                <a:gd name="T11" fmla="*/ 0 60000 65536"/>
                <a:gd name="T12" fmla="*/ 0 60000 65536"/>
                <a:gd name="T13" fmla="*/ 0 60000 65536"/>
                <a:gd name="T14" fmla="*/ 0 60000 65536"/>
                <a:gd name="T15" fmla="*/ 0 w 37"/>
                <a:gd name="T16" fmla="*/ 0 h 54"/>
                <a:gd name="T17" fmla="*/ 37 w 37"/>
                <a:gd name="T18" fmla="*/ 54 h 54"/>
              </a:gdLst>
              <a:ahLst/>
              <a:cxnLst>
                <a:cxn ang="T10">
                  <a:pos x="T0" y="T1"/>
                </a:cxn>
                <a:cxn ang="T11">
                  <a:pos x="T2" y="T3"/>
                </a:cxn>
                <a:cxn ang="T12">
                  <a:pos x="T4" y="T5"/>
                </a:cxn>
                <a:cxn ang="T13">
                  <a:pos x="T6" y="T7"/>
                </a:cxn>
                <a:cxn ang="T14">
                  <a:pos x="T8" y="T9"/>
                </a:cxn>
              </a:cxnLst>
              <a:rect l="T15" t="T16" r="T17" b="T18"/>
              <a:pathLst>
                <a:path w="37" h="54">
                  <a:moveTo>
                    <a:pt x="15" y="0"/>
                  </a:moveTo>
                  <a:lnTo>
                    <a:pt x="37" y="20"/>
                  </a:lnTo>
                  <a:lnTo>
                    <a:pt x="0" y="54"/>
                  </a:lnTo>
                  <a:lnTo>
                    <a:pt x="1" y="14"/>
                  </a:lnTo>
                  <a:lnTo>
                    <a:pt x="15"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6" name="Freeform 1022"/>
            <p:cNvSpPr>
              <a:spLocks/>
            </p:cNvSpPr>
            <p:nvPr/>
          </p:nvSpPr>
          <p:spPr bwMode="auto">
            <a:xfrm>
              <a:off x="3820322" y="2014926"/>
              <a:ext cx="10620" cy="71304"/>
            </a:xfrm>
            <a:custGeom>
              <a:avLst/>
              <a:gdLst>
                <a:gd name="T0" fmla="*/ 2147483647 w 20"/>
                <a:gd name="T1" fmla="*/ 2147483647 h 144"/>
                <a:gd name="T2" fmla="*/ 2147483647 w 20"/>
                <a:gd name="T3" fmla="*/ 2147483647 h 144"/>
                <a:gd name="T4" fmla="*/ 2147483647 w 20"/>
                <a:gd name="T5" fmla="*/ 2147483647 h 144"/>
                <a:gd name="T6" fmla="*/ 0 w 20"/>
                <a:gd name="T7" fmla="*/ 2147483647 h 144"/>
                <a:gd name="T8" fmla="*/ 2147483647 w 20"/>
                <a:gd name="T9" fmla="*/ 2147483647 h 144"/>
                <a:gd name="T10" fmla="*/ 2147483647 w 20"/>
                <a:gd name="T11" fmla="*/ 0 h 144"/>
                <a:gd name="T12" fmla="*/ 2147483647 w 20"/>
                <a:gd name="T13" fmla="*/ 2147483647 h 144"/>
                <a:gd name="T14" fmla="*/ 0 60000 65536"/>
                <a:gd name="T15" fmla="*/ 0 60000 65536"/>
                <a:gd name="T16" fmla="*/ 0 60000 65536"/>
                <a:gd name="T17" fmla="*/ 0 60000 65536"/>
                <a:gd name="T18" fmla="*/ 0 60000 65536"/>
                <a:gd name="T19" fmla="*/ 0 60000 65536"/>
                <a:gd name="T20" fmla="*/ 0 60000 65536"/>
                <a:gd name="T21" fmla="*/ 0 w 20"/>
                <a:gd name="T22" fmla="*/ 0 h 144"/>
                <a:gd name="T23" fmla="*/ 20 w 20"/>
                <a:gd name="T24" fmla="*/ 144 h 1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144">
                  <a:moveTo>
                    <a:pt x="16" y="40"/>
                  </a:moveTo>
                  <a:lnTo>
                    <a:pt x="20" y="144"/>
                  </a:lnTo>
                  <a:lnTo>
                    <a:pt x="10" y="73"/>
                  </a:lnTo>
                  <a:lnTo>
                    <a:pt x="0" y="33"/>
                  </a:lnTo>
                  <a:lnTo>
                    <a:pt x="5" y="25"/>
                  </a:lnTo>
                  <a:lnTo>
                    <a:pt x="4" y="0"/>
                  </a:lnTo>
                  <a:lnTo>
                    <a:pt x="16" y="4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7" name="Freeform 1023"/>
            <p:cNvSpPr>
              <a:spLocks/>
            </p:cNvSpPr>
            <p:nvPr/>
          </p:nvSpPr>
          <p:spPr bwMode="auto">
            <a:xfrm>
              <a:off x="3758120" y="2215185"/>
              <a:ext cx="36411" cy="24273"/>
            </a:xfrm>
            <a:custGeom>
              <a:avLst/>
              <a:gdLst>
                <a:gd name="T0" fmla="*/ 2147483647 w 77"/>
                <a:gd name="T1" fmla="*/ 2147483647 h 49"/>
                <a:gd name="T2" fmla="*/ 0 w 77"/>
                <a:gd name="T3" fmla="*/ 2147483647 h 49"/>
                <a:gd name="T4" fmla="*/ 2147483647 w 77"/>
                <a:gd name="T5" fmla="*/ 2147483647 h 49"/>
                <a:gd name="T6" fmla="*/ 2147483647 w 77"/>
                <a:gd name="T7" fmla="*/ 2147483647 h 49"/>
                <a:gd name="T8" fmla="*/ 2147483647 w 77"/>
                <a:gd name="T9" fmla="*/ 2147483647 h 49"/>
                <a:gd name="T10" fmla="*/ 2147483647 w 77"/>
                <a:gd name="T11" fmla="*/ 0 h 49"/>
                <a:gd name="T12" fmla="*/ 2147483647 w 77"/>
                <a:gd name="T13" fmla="*/ 2147483647 h 49"/>
                <a:gd name="T14" fmla="*/ 0 60000 65536"/>
                <a:gd name="T15" fmla="*/ 0 60000 65536"/>
                <a:gd name="T16" fmla="*/ 0 60000 65536"/>
                <a:gd name="T17" fmla="*/ 0 60000 65536"/>
                <a:gd name="T18" fmla="*/ 0 60000 65536"/>
                <a:gd name="T19" fmla="*/ 0 60000 65536"/>
                <a:gd name="T20" fmla="*/ 0 60000 65536"/>
                <a:gd name="T21" fmla="*/ 0 w 77"/>
                <a:gd name="T22" fmla="*/ 0 h 49"/>
                <a:gd name="T23" fmla="*/ 77 w 77"/>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 h="49">
                  <a:moveTo>
                    <a:pt x="10" y="5"/>
                  </a:moveTo>
                  <a:lnTo>
                    <a:pt x="0" y="32"/>
                  </a:lnTo>
                  <a:lnTo>
                    <a:pt x="35" y="49"/>
                  </a:lnTo>
                  <a:lnTo>
                    <a:pt x="77" y="32"/>
                  </a:lnTo>
                  <a:lnTo>
                    <a:pt x="66" y="24"/>
                  </a:lnTo>
                  <a:lnTo>
                    <a:pt x="61" y="0"/>
                  </a:lnTo>
                  <a:lnTo>
                    <a:pt x="10" y="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8" name="Freeform 1371"/>
            <p:cNvSpPr>
              <a:spLocks/>
            </p:cNvSpPr>
            <p:nvPr/>
          </p:nvSpPr>
          <p:spPr bwMode="auto">
            <a:xfrm>
              <a:off x="5053735" y="3389431"/>
              <a:ext cx="51582" cy="40961"/>
            </a:xfrm>
            <a:custGeom>
              <a:avLst/>
              <a:gdLst>
                <a:gd name="T0" fmla="*/ 2147483647 w 106"/>
                <a:gd name="T1" fmla="*/ 2147483647 h 83"/>
                <a:gd name="T2" fmla="*/ 2147483647 w 106"/>
                <a:gd name="T3" fmla="*/ 2147483647 h 83"/>
                <a:gd name="T4" fmla="*/ 2147483647 w 106"/>
                <a:gd name="T5" fmla="*/ 2147483647 h 83"/>
                <a:gd name="T6" fmla="*/ 2147483647 w 106"/>
                <a:gd name="T7" fmla="*/ 2147483647 h 83"/>
                <a:gd name="T8" fmla="*/ 2147483647 w 106"/>
                <a:gd name="T9" fmla="*/ 0 h 83"/>
                <a:gd name="T10" fmla="*/ 2147483647 w 106"/>
                <a:gd name="T11" fmla="*/ 2147483647 h 83"/>
                <a:gd name="T12" fmla="*/ 2147483647 w 106"/>
                <a:gd name="T13" fmla="*/ 2147483647 h 83"/>
                <a:gd name="T14" fmla="*/ 2147483647 w 106"/>
                <a:gd name="T15" fmla="*/ 2147483647 h 83"/>
                <a:gd name="T16" fmla="*/ 2147483647 w 106"/>
                <a:gd name="T17" fmla="*/ 2147483647 h 83"/>
                <a:gd name="T18" fmla="*/ 2147483647 w 106"/>
                <a:gd name="T19" fmla="*/ 2147483647 h 83"/>
                <a:gd name="T20" fmla="*/ 2147483647 w 106"/>
                <a:gd name="T21" fmla="*/ 2147483647 h 83"/>
                <a:gd name="T22" fmla="*/ 2147483647 w 106"/>
                <a:gd name="T23" fmla="*/ 2147483647 h 83"/>
                <a:gd name="T24" fmla="*/ 2147483647 w 106"/>
                <a:gd name="T25" fmla="*/ 2147483647 h 83"/>
                <a:gd name="T26" fmla="*/ 0 w 106"/>
                <a:gd name="T27" fmla="*/ 2147483647 h 83"/>
                <a:gd name="T28" fmla="*/ 2147483647 w 106"/>
                <a:gd name="T29" fmla="*/ 2147483647 h 83"/>
                <a:gd name="T30" fmla="*/ 2147483647 w 106"/>
                <a:gd name="T31" fmla="*/ 2147483647 h 8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6"/>
                <a:gd name="T49" fmla="*/ 0 h 83"/>
                <a:gd name="T50" fmla="*/ 106 w 106"/>
                <a:gd name="T51" fmla="*/ 83 h 8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6" h="83">
                  <a:moveTo>
                    <a:pt x="8" y="14"/>
                  </a:moveTo>
                  <a:lnTo>
                    <a:pt x="13" y="5"/>
                  </a:lnTo>
                  <a:lnTo>
                    <a:pt x="27" y="1"/>
                  </a:lnTo>
                  <a:lnTo>
                    <a:pt x="34" y="7"/>
                  </a:lnTo>
                  <a:lnTo>
                    <a:pt x="42" y="0"/>
                  </a:lnTo>
                  <a:lnTo>
                    <a:pt x="83" y="2"/>
                  </a:lnTo>
                  <a:lnTo>
                    <a:pt x="100" y="17"/>
                  </a:lnTo>
                  <a:lnTo>
                    <a:pt x="106" y="54"/>
                  </a:lnTo>
                  <a:lnTo>
                    <a:pt x="89" y="66"/>
                  </a:lnTo>
                  <a:lnTo>
                    <a:pt x="72" y="66"/>
                  </a:lnTo>
                  <a:lnTo>
                    <a:pt x="50" y="79"/>
                  </a:lnTo>
                  <a:lnTo>
                    <a:pt x="22" y="83"/>
                  </a:lnTo>
                  <a:lnTo>
                    <a:pt x="7" y="70"/>
                  </a:lnTo>
                  <a:lnTo>
                    <a:pt x="0" y="55"/>
                  </a:lnTo>
                  <a:lnTo>
                    <a:pt x="4" y="13"/>
                  </a:lnTo>
                  <a:lnTo>
                    <a:pt x="8" y="1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9" name="Freeform 1372"/>
            <p:cNvSpPr>
              <a:spLocks/>
            </p:cNvSpPr>
            <p:nvPr/>
          </p:nvSpPr>
          <p:spPr bwMode="auto">
            <a:xfrm>
              <a:off x="5026427" y="3380328"/>
              <a:ext cx="39445" cy="83440"/>
            </a:xfrm>
            <a:custGeom>
              <a:avLst/>
              <a:gdLst>
                <a:gd name="T0" fmla="*/ 2147483647 w 78"/>
                <a:gd name="T1" fmla="*/ 2147483647 h 169"/>
                <a:gd name="T2" fmla="*/ 2147483647 w 78"/>
                <a:gd name="T3" fmla="*/ 2147483647 h 169"/>
                <a:gd name="T4" fmla="*/ 2147483647 w 78"/>
                <a:gd name="T5" fmla="*/ 2147483647 h 169"/>
                <a:gd name="T6" fmla="*/ 2147483647 w 78"/>
                <a:gd name="T7" fmla="*/ 2147483647 h 169"/>
                <a:gd name="T8" fmla="*/ 2147483647 w 78"/>
                <a:gd name="T9" fmla="*/ 2147483647 h 169"/>
                <a:gd name="T10" fmla="*/ 2147483647 w 78"/>
                <a:gd name="T11" fmla="*/ 2147483647 h 169"/>
                <a:gd name="T12" fmla="*/ 2147483647 w 78"/>
                <a:gd name="T13" fmla="*/ 2147483647 h 169"/>
                <a:gd name="T14" fmla="*/ 2147483647 w 78"/>
                <a:gd name="T15" fmla="*/ 0 h 169"/>
                <a:gd name="T16" fmla="*/ 2147483647 w 78"/>
                <a:gd name="T17" fmla="*/ 2147483647 h 169"/>
                <a:gd name="T18" fmla="*/ 2147483647 w 78"/>
                <a:gd name="T19" fmla="*/ 2147483647 h 169"/>
                <a:gd name="T20" fmla="*/ 2147483647 w 78"/>
                <a:gd name="T21" fmla="*/ 2147483647 h 169"/>
                <a:gd name="T22" fmla="*/ 2147483647 w 78"/>
                <a:gd name="T23" fmla="*/ 2147483647 h 169"/>
                <a:gd name="T24" fmla="*/ 2147483647 w 78"/>
                <a:gd name="T25" fmla="*/ 2147483647 h 169"/>
                <a:gd name="T26" fmla="*/ 2147483647 w 78"/>
                <a:gd name="T27" fmla="*/ 2147483647 h 169"/>
                <a:gd name="T28" fmla="*/ 2147483647 w 78"/>
                <a:gd name="T29" fmla="*/ 2147483647 h 169"/>
                <a:gd name="T30" fmla="*/ 0 w 78"/>
                <a:gd name="T31" fmla="*/ 2147483647 h 169"/>
                <a:gd name="T32" fmla="*/ 2147483647 w 78"/>
                <a:gd name="T33" fmla="*/ 2147483647 h 169"/>
                <a:gd name="T34" fmla="*/ 2147483647 w 78"/>
                <a:gd name="T35" fmla="*/ 2147483647 h 169"/>
                <a:gd name="T36" fmla="*/ 2147483647 w 78"/>
                <a:gd name="T37" fmla="*/ 2147483647 h 169"/>
                <a:gd name="T38" fmla="*/ 2147483647 w 78"/>
                <a:gd name="T39" fmla="*/ 2147483647 h 1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
                <a:gd name="T61" fmla="*/ 0 h 169"/>
                <a:gd name="T62" fmla="*/ 78 w 78"/>
                <a:gd name="T63" fmla="*/ 169 h 1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 h="169">
                  <a:moveTo>
                    <a:pt x="39" y="169"/>
                  </a:moveTo>
                  <a:lnTo>
                    <a:pt x="78" y="122"/>
                  </a:lnTo>
                  <a:lnTo>
                    <a:pt x="76" y="102"/>
                  </a:lnTo>
                  <a:lnTo>
                    <a:pt x="61" y="89"/>
                  </a:lnTo>
                  <a:lnTo>
                    <a:pt x="54" y="74"/>
                  </a:lnTo>
                  <a:lnTo>
                    <a:pt x="58" y="32"/>
                  </a:lnTo>
                  <a:lnTo>
                    <a:pt x="36" y="7"/>
                  </a:lnTo>
                  <a:lnTo>
                    <a:pt x="19" y="0"/>
                  </a:lnTo>
                  <a:lnTo>
                    <a:pt x="9" y="13"/>
                  </a:lnTo>
                  <a:lnTo>
                    <a:pt x="3" y="45"/>
                  </a:lnTo>
                  <a:lnTo>
                    <a:pt x="13" y="51"/>
                  </a:lnTo>
                  <a:lnTo>
                    <a:pt x="6" y="75"/>
                  </a:lnTo>
                  <a:lnTo>
                    <a:pt x="9" y="83"/>
                  </a:lnTo>
                  <a:lnTo>
                    <a:pt x="4" y="108"/>
                  </a:lnTo>
                  <a:lnTo>
                    <a:pt x="7" y="127"/>
                  </a:lnTo>
                  <a:lnTo>
                    <a:pt x="0" y="126"/>
                  </a:lnTo>
                  <a:lnTo>
                    <a:pt x="11" y="145"/>
                  </a:lnTo>
                  <a:lnTo>
                    <a:pt x="25" y="150"/>
                  </a:lnTo>
                  <a:lnTo>
                    <a:pt x="32" y="166"/>
                  </a:lnTo>
                  <a:lnTo>
                    <a:pt x="39" y="16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0" name="Freeform 1373"/>
            <p:cNvSpPr>
              <a:spLocks/>
            </p:cNvSpPr>
            <p:nvPr/>
          </p:nvSpPr>
          <p:spPr bwMode="auto">
            <a:xfrm>
              <a:off x="5009739" y="3272613"/>
              <a:ext cx="95578" cy="130472"/>
            </a:xfrm>
            <a:custGeom>
              <a:avLst/>
              <a:gdLst>
                <a:gd name="T0" fmla="*/ 2147483647 w 191"/>
                <a:gd name="T1" fmla="*/ 2147483647 h 260"/>
                <a:gd name="T2" fmla="*/ 2147483647 w 191"/>
                <a:gd name="T3" fmla="*/ 2147483647 h 260"/>
                <a:gd name="T4" fmla="*/ 2147483647 w 191"/>
                <a:gd name="T5" fmla="*/ 2147483647 h 260"/>
                <a:gd name="T6" fmla="*/ 2147483647 w 191"/>
                <a:gd name="T7" fmla="*/ 2147483647 h 260"/>
                <a:gd name="T8" fmla="*/ 2147483647 w 191"/>
                <a:gd name="T9" fmla="*/ 2147483647 h 260"/>
                <a:gd name="T10" fmla="*/ 2147483647 w 191"/>
                <a:gd name="T11" fmla="*/ 2147483647 h 260"/>
                <a:gd name="T12" fmla="*/ 2147483647 w 191"/>
                <a:gd name="T13" fmla="*/ 2147483647 h 260"/>
                <a:gd name="T14" fmla="*/ 2147483647 w 191"/>
                <a:gd name="T15" fmla="*/ 2147483647 h 260"/>
                <a:gd name="T16" fmla="*/ 2147483647 w 191"/>
                <a:gd name="T17" fmla="*/ 0 h 260"/>
                <a:gd name="T18" fmla="*/ 2147483647 w 191"/>
                <a:gd name="T19" fmla="*/ 2147483647 h 260"/>
                <a:gd name="T20" fmla="*/ 2147483647 w 191"/>
                <a:gd name="T21" fmla="*/ 2147483647 h 260"/>
                <a:gd name="T22" fmla="*/ 2147483647 w 191"/>
                <a:gd name="T23" fmla="*/ 2147483647 h 260"/>
                <a:gd name="T24" fmla="*/ 2147483647 w 191"/>
                <a:gd name="T25" fmla="*/ 2147483647 h 260"/>
                <a:gd name="T26" fmla="*/ 2147483647 w 191"/>
                <a:gd name="T27" fmla="*/ 2147483647 h 260"/>
                <a:gd name="T28" fmla="*/ 2147483647 w 191"/>
                <a:gd name="T29" fmla="*/ 2147483647 h 260"/>
                <a:gd name="T30" fmla="*/ 2147483647 w 191"/>
                <a:gd name="T31" fmla="*/ 2147483647 h 260"/>
                <a:gd name="T32" fmla="*/ 2147483647 w 191"/>
                <a:gd name="T33" fmla="*/ 2147483647 h 260"/>
                <a:gd name="T34" fmla="*/ 2147483647 w 191"/>
                <a:gd name="T35" fmla="*/ 2147483647 h 260"/>
                <a:gd name="T36" fmla="*/ 2147483647 w 191"/>
                <a:gd name="T37" fmla="*/ 2147483647 h 260"/>
                <a:gd name="T38" fmla="*/ 2147483647 w 191"/>
                <a:gd name="T39" fmla="*/ 2147483647 h 260"/>
                <a:gd name="T40" fmla="*/ 2147483647 w 191"/>
                <a:gd name="T41" fmla="*/ 2147483647 h 260"/>
                <a:gd name="T42" fmla="*/ 2147483647 w 191"/>
                <a:gd name="T43" fmla="*/ 2147483647 h 260"/>
                <a:gd name="T44" fmla="*/ 2147483647 w 191"/>
                <a:gd name="T45" fmla="*/ 2147483647 h 260"/>
                <a:gd name="T46" fmla="*/ 0 w 191"/>
                <a:gd name="T47" fmla="*/ 2147483647 h 260"/>
                <a:gd name="T48" fmla="*/ 2147483647 w 191"/>
                <a:gd name="T49" fmla="*/ 2147483647 h 260"/>
                <a:gd name="T50" fmla="*/ 2147483647 w 191"/>
                <a:gd name="T51" fmla="*/ 2147483647 h 260"/>
                <a:gd name="T52" fmla="*/ 2147483647 w 191"/>
                <a:gd name="T53" fmla="*/ 2147483647 h 260"/>
                <a:gd name="T54" fmla="*/ 2147483647 w 191"/>
                <a:gd name="T55" fmla="*/ 2147483647 h 260"/>
                <a:gd name="T56" fmla="*/ 2147483647 w 191"/>
                <a:gd name="T57" fmla="*/ 2147483647 h 260"/>
                <a:gd name="T58" fmla="*/ 2147483647 w 191"/>
                <a:gd name="T59" fmla="*/ 2147483647 h 260"/>
                <a:gd name="T60" fmla="*/ 2147483647 w 191"/>
                <a:gd name="T61" fmla="*/ 2147483647 h 260"/>
                <a:gd name="T62" fmla="*/ 2147483647 w 191"/>
                <a:gd name="T63" fmla="*/ 2147483647 h 260"/>
                <a:gd name="T64" fmla="*/ 2147483647 w 191"/>
                <a:gd name="T65" fmla="*/ 2147483647 h 2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1"/>
                <a:gd name="T100" fmla="*/ 0 h 260"/>
                <a:gd name="T101" fmla="*/ 191 w 191"/>
                <a:gd name="T102" fmla="*/ 260 h 2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1" h="260">
                  <a:moveTo>
                    <a:pt x="173" y="236"/>
                  </a:moveTo>
                  <a:lnTo>
                    <a:pt x="173" y="218"/>
                  </a:lnTo>
                  <a:lnTo>
                    <a:pt x="191" y="189"/>
                  </a:lnTo>
                  <a:lnTo>
                    <a:pt x="173" y="164"/>
                  </a:lnTo>
                  <a:lnTo>
                    <a:pt x="171" y="148"/>
                  </a:lnTo>
                  <a:lnTo>
                    <a:pt x="173" y="131"/>
                  </a:lnTo>
                  <a:lnTo>
                    <a:pt x="186" y="125"/>
                  </a:lnTo>
                  <a:lnTo>
                    <a:pt x="179" y="124"/>
                  </a:lnTo>
                  <a:lnTo>
                    <a:pt x="173" y="110"/>
                  </a:lnTo>
                  <a:lnTo>
                    <a:pt x="181" y="102"/>
                  </a:lnTo>
                  <a:lnTo>
                    <a:pt x="175" y="93"/>
                  </a:lnTo>
                  <a:lnTo>
                    <a:pt x="165" y="100"/>
                  </a:lnTo>
                  <a:lnTo>
                    <a:pt x="132" y="83"/>
                  </a:lnTo>
                  <a:lnTo>
                    <a:pt x="129" y="64"/>
                  </a:lnTo>
                  <a:lnTo>
                    <a:pt x="114" y="58"/>
                  </a:lnTo>
                  <a:lnTo>
                    <a:pt x="97" y="23"/>
                  </a:lnTo>
                  <a:lnTo>
                    <a:pt x="77" y="6"/>
                  </a:lnTo>
                  <a:lnTo>
                    <a:pt x="71" y="0"/>
                  </a:lnTo>
                  <a:lnTo>
                    <a:pt x="52" y="4"/>
                  </a:lnTo>
                  <a:lnTo>
                    <a:pt x="12" y="18"/>
                  </a:lnTo>
                  <a:lnTo>
                    <a:pt x="18" y="23"/>
                  </a:lnTo>
                  <a:lnTo>
                    <a:pt x="17" y="37"/>
                  </a:lnTo>
                  <a:lnTo>
                    <a:pt x="25" y="39"/>
                  </a:lnTo>
                  <a:lnTo>
                    <a:pt x="22" y="49"/>
                  </a:lnTo>
                  <a:lnTo>
                    <a:pt x="42" y="56"/>
                  </a:lnTo>
                  <a:lnTo>
                    <a:pt x="31" y="58"/>
                  </a:lnTo>
                  <a:lnTo>
                    <a:pt x="30" y="76"/>
                  </a:lnTo>
                  <a:lnTo>
                    <a:pt x="40" y="75"/>
                  </a:lnTo>
                  <a:lnTo>
                    <a:pt x="41" y="78"/>
                  </a:lnTo>
                  <a:lnTo>
                    <a:pt x="29" y="107"/>
                  </a:lnTo>
                  <a:lnTo>
                    <a:pt x="30" y="111"/>
                  </a:lnTo>
                  <a:lnTo>
                    <a:pt x="52" y="128"/>
                  </a:lnTo>
                  <a:lnTo>
                    <a:pt x="49" y="133"/>
                  </a:lnTo>
                  <a:lnTo>
                    <a:pt x="38" y="130"/>
                  </a:lnTo>
                  <a:lnTo>
                    <a:pt x="35" y="133"/>
                  </a:lnTo>
                  <a:lnTo>
                    <a:pt x="48" y="146"/>
                  </a:lnTo>
                  <a:lnTo>
                    <a:pt x="47" y="154"/>
                  </a:lnTo>
                  <a:lnTo>
                    <a:pt x="28" y="160"/>
                  </a:lnTo>
                  <a:lnTo>
                    <a:pt x="22" y="161"/>
                  </a:lnTo>
                  <a:lnTo>
                    <a:pt x="28" y="170"/>
                  </a:lnTo>
                  <a:lnTo>
                    <a:pt x="28" y="175"/>
                  </a:lnTo>
                  <a:lnTo>
                    <a:pt x="24" y="175"/>
                  </a:lnTo>
                  <a:lnTo>
                    <a:pt x="22" y="170"/>
                  </a:lnTo>
                  <a:lnTo>
                    <a:pt x="17" y="170"/>
                  </a:lnTo>
                  <a:lnTo>
                    <a:pt x="9" y="180"/>
                  </a:lnTo>
                  <a:lnTo>
                    <a:pt x="8" y="188"/>
                  </a:lnTo>
                  <a:lnTo>
                    <a:pt x="4" y="189"/>
                  </a:lnTo>
                  <a:lnTo>
                    <a:pt x="0" y="200"/>
                  </a:lnTo>
                  <a:lnTo>
                    <a:pt x="4" y="208"/>
                  </a:lnTo>
                  <a:lnTo>
                    <a:pt x="5" y="210"/>
                  </a:lnTo>
                  <a:lnTo>
                    <a:pt x="1" y="218"/>
                  </a:lnTo>
                  <a:lnTo>
                    <a:pt x="1" y="224"/>
                  </a:lnTo>
                  <a:lnTo>
                    <a:pt x="13" y="233"/>
                  </a:lnTo>
                  <a:lnTo>
                    <a:pt x="22" y="241"/>
                  </a:lnTo>
                  <a:lnTo>
                    <a:pt x="29" y="246"/>
                  </a:lnTo>
                  <a:lnTo>
                    <a:pt x="33" y="257"/>
                  </a:lnTo>
                  <a:lnTo>
                    <a:pt x="39" y="260"/>
                  </a:lnTo>
                  <a:lnTo>
                    <a:pt x="45" y="228"/>
                  </a:lnTo>
                  <a:lnTo>
                    <a:pt x="55" y="215"/>
                  </a:lnTo>
                  <a:lnTo>
                    <a:pt x="72" y="222"/>
                  </a:lnTo>
                  <a:lnTo>
                    <a:pt x="94" y="247"/>
                  </a:lnTo>
                  <a:lnTo>
                    <a:pt x="98" y="248"/>
                  </a:lnTo>
                  <a:lnTo>
                    <a:pt x="103" y="239"/>
                  </a:lnTo>
                  <a:lnTo>
                    <a:pt x="117" y="235"/>
                  </a:lnTo>
                  <a:lnTo>
                    <a:pt x="124" y="241"/>
                  </a:lnTo>
                  <a:lnTo>
                    <a:pt x="132" y="234"/>
                  </a:lnTo>
                  <a:lnTo>
                    <a:pt x="173" y="23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1" name="Freeform 1376"/>
            <p:cNvSpPr>
              <a:spLocks/>
            </p:cNvSpPr>
            <p:nvPr/>
          </p:nvSpPr>
          <p:spPr bwMode="auto">
            <a:xfrm>
              <a:off x="5111386" y="2931263"/>
              <a:ext cx="206328" cy="175985"/>
            </a:xfrm>
            <a:custGeom>
              <a:avLst/>
              <a:gdLst>
                <a:gd name="T0" fmla="*/ 2147483647 w 414"/>
                <a:gd name="T1" fmla="*/ 2147483647 h 356"/>
                <a:gd name="T2" fmla="*/ 2147483647 w 414"/>
                <a:gd name="T3" fmla="*/ 2147483647 h 356"/>
                <a:gd name="T4" fmla="*/ 0 w 414"/>
                <a:gd name="T5" fmla="*/ 2147483647 h 356"/>
                <a:gd name="T6" fmla="*/ 2147483647 w 414"/>
                <a:gd name="T7" fmla="*/ 2147483647 h 356"/>
                <a:gd name="T8" fmla="*/ 2147483647 w 414"/>
                <a:gd name="T9" fmla="*/ 2147483647 h 356"/>
                <a:gd name="T10" fmla="*/ 2147483647 w 414"/>
                <a:gd name="T11" fmla="*/ 2147483647 h 356"/>
                <a:gd name="T12" fmla="*/ 2147483647 w 414"/>
                <a:gd name="T13" fmla="*/ 2147483647 h 356"/>
                <a:gd name="T14" fmla="*/ 2147483647 w 414"/>
                <a:gd name="T15" fmla="*/ 2147483647 h 356"/>
                <a:gd name="T16" fmla="*/ 2147483647 w 414"/>
                <a:gd name="T17" fmla="*/ 2147483647 h 356"/>
                <a:gd name="T18" fmla="*/ 2147483647 w 414"/>
                <a:gd name="T19" fmla="*/ 2147483647 h 356"/>
                <a:gd name="T20" fmla="*/ 2147483647 w 414"/>
                <a:gd name="T21" fmla="*/ 2147483647 h 356"/>
                <a:gd name="T22" fmla="*/ 2147483647 w 414"/>
                <a:gd name="T23" fmla="*/ 2147483647 h 356"/>
                <a:gd name="T24" fmla="*/ 2147483647 w 414"/>
                <a:gd name="T25" fmla="*/ 2147483647 h 356"/>
                <a:gd name="T26" fmla="*/ 2147483647 w 414"/>
                <a:gd name="T27" fmla="*/ 2147483647 h 356"/>
                <a:gd name="T28" fmla="*/ 2147483647 w 414"/>
                <a:gd name="T29" fmla="*/ 2147483647 h 356"/>
                <a:gd name="T30" fmla="*/ 2147483647 w 414"/>
                <a:gd name="T31" fmla="*/ 2147483647 h 356"/>
                <a:gd name="T32" fmla="*/ 2147483647 w 414"/>
                <a:gd name="T33" fmla="*/ 2147483647 h 356"/>
                <a:gd name="T34" fmla="*/ 2147483647 w 414"/>
                <a:gd name="T35" fmla="*/ 2147483647 h 356"/>
                <a:gd name="T36" fmla="*/ 2147483647 w 414"/>
                <a:gd name="T37" fmla="*/ 2147483647 h 356"/>
                <a:gd name="T38" fmla="*/ 2147483647 w 414"/>
                <a:gd name="T39" fmla="*/ 2147483647 h 356"/>
                <a:gd name="T40" fmla="*/ 2147483647 w 414"/>
                <a:gd name="T41" fmla="*/ 2147483647 h 356"/>
                <a:gd name="T42" fmla="*/ 2147483647 w 414"/>
                <a:gd name="T43" fmla="*/ 0 h 356"/>
                <a:gd name="T44" fmla="*/ 2147483647 w 414"/>
                <a:gd name="T45" fmla="*/ 2147483647 h 356"/>
                <a:gd name="T46" fmla="*/ 2147483647 w 414"/>
                <a:gd name="T47" fmla="*/ 2147483647 h 356"/>
                <a:gd name="T48" fmla="*/ 2147483647 w 414"/>
                <a:gd name="T49" fmla="*/ 2147483647 h 356"/>
                <a:gd name="T50" fmla="*/ 2147483647 w 414"/>
                <a:gd name="T51" fmla="*/ 2147483647 h 356"/>
                <a:gd name="T52" fmla="*/ 2147483647 w 414"/>
                <a:gd name="T53" fmla="*/ 2147483647 h 356"/>
                <a:gd name="T54" fmla="*/ 2147483647 w 414"/>
                <a:gd name="T55" fmla="*/ 2147483647 h 356"/>
                <a:gd name="T56" fmla="*/ 2147483647 w 414"/>
                <a:gd name="T57" fmla="*/ 2147483647 h 356"/>
                <a:gd name="T58" fmla="*/ 2147483647 w 414"/>
                <a:gd name="T59" fmla="*/ 2147483647 h 356"/>
                <a:gd name="T60" fmla="*/ 2147483647 w 414"/>
                <a:gd name="T61" fmla="*/ 2147483647 h 356"/>
                <a:gd name="T62" fmla="*/ 2147483647 w 414"/>
                <a:gd name="T63" fmla="*/ 2147483647 h 356"/>
                <a:gd name="T64" fmla="*/ 2147483647 w 414"/>
                <a:gd name="T65" fmla="*/ 2147483647 h 356"/>
                <a:gd name="T66" fmla="*/ 2147483647 w 414"/>
                <a:gd name="T67" fmla="*/ 2147483647 h 356"/>
                <a:gd name="T68" fmla="*/ 2147483647 w 414"/>
                <a:gd name="T69" fmla="*/ 2147483647 h 356"/>
                <a:gd name="T70" fmla="*/ 2147483647 w 414"/>
                <a:gd name="T71" fmla="*/ 2147483647 h 356"/>
                <a:gd name="T72" fmla="*/ 2147483647 w 414"/>
                <a:gd name="T73" fmla="*/ 2147483647 h 356"/>
                <a:gd name="T74" fmla="*/ 2147483647 w 414"/>
                <a:gd name="T75" fmla="*/ 2147483647 h 356"/>
                <a:gd name="T76" fmla="*/ 2147483647 w 414"/>
                <a:gd name="T77" fmla="*/ 2147483647 h 356"/>
                <a:gd name="T78" fmla="*/ 2147483647 w 414"/>
                <a:gd name="T79" fmla="*/ 2147483647 h 356"/>
                <a:gd name="T80" fmla="*/ 2147483647 w 414"/>
                <a:gd name="T81" fmla="*/ 2147483647 h 356"/>
                <a:gd name="T82" fmla="*/ 2147483647 w 414"/>
                <a:gd name="T83" fmla="*/ 2147483647 h 356"/>
                <a:gd name="T84" fmla="*/ 2147483647 w 414"/>
                <a:gd name="T85" fmla="*/ 2147483647 h 356"/>
                <a:gd name="T86" fmla="*/ 2147483647 w 414"/>
                <a:gd name="T87" fmla="*/ 2147483647 h 356"/>
                <a:gd name="T88" fmla="*/ 2147483647 w 414"/>
                <a:gd name="T89" fmla="*/ 2147483647 h 356"/>
                <a:gd name="T90" fmla="*/ 2147483647 w 414"/>
                <a:gd name="T91" fmla="*/ 2147483647 h 356"/>
                <a:gd name="T92" fmla="*/ 2147483647 w 414"/>
                <a:gd name="T93" fmla="*/ 2147483647 h 356"/>
                <a:gd name="T94" fmla="*/ 2147483647 w 414"/>
                <a:gd name="T95" fmla="*/ 2147483647 h 356"/>
                <a:gd name="T96" fmla="*/ 2147483647 w 414"/>
                <a:gd name="T97" fmla="*/ 2147483647 h 356"/>
                <a:gd name="T98" fmla="*/ 2147483647 w 414"/>
                <a:gd name="T99" fmla="*/ 2147483647 h 356"/>
                <a:gd name="T100" fmla="*/ 2147483647 w 414"/>
                <a:gd name="T101" fmla="*/ 2147483647 h 356"/>
                <a:gd name="T102" fmla="*/ 2147483647 w 414"/>
                <a:gd name="T103" fmla="*/ 2147483647 h 356"/>
                <a:gd name="T104" fmla="*/ 2147483647 w 414"/>
                <a:gd name="T105" fmla="*/ 2147483647 h 356"/>
                <a:gd name="T106" fmla="*/ 2147483647 w 414"/>
                <a:gd name="T107" fmla="*/ 2147483647 h 356"/>
                <a:gd name="T108" fmla="*/ 2147483647 w 414"/>
                <a:gd name="T109" fmla="*/ 2147483647 h 356"/>
                <a:gd name="T110" fmla="*/ 2147483647 w 414"/>
                <a:gd name="T111" fmla="*/ 2147483647 h 35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14"/>
                <a:gd name="T169" fmla="*/ 0 h 356"/>
                <a:gd name="T170" fmla="*/ 414 w 414"/>
                <a:gd name="T171" fmla="*/ 356 h 35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14" h="356">
                  <a:moveTo>
                    <a:pt x="12" y="336"/>
                  </a:moveTo>
                  <a:lnTo>
                    <a:pt x="16" y="307"/>
                  </a:lnTo>
                  <a:lnTo>
                    <a:pt x="0" y="288"/>
                  </a:lnTo>
                  <a:lnTo>
                    <a:pt x="29" y="259"/>
                  </a:lnTo>
                  <a:lnTo>
                    <a:pt x="29" y="232"/>
                  </a:lnTo>
                  <a:lnTo>
                    <a:pt x="13" y="166"/>
                  </a:lnTo>
                  <a:lnTo>
                    <a:pt x="71" y="163"/>
                  </a:lnTo>
                  <a:lnTo>
                    <a:pt x="68" y="152"/>
                  </a:lnTo>
                  <a:lnTo>
                    <a:pt x="90" y="142"/>
                  </a:lnTo>
                  <a:lnTo>
                    <a:pt x="111" y="150"/>
                  </a:lnTo>
                  <a:lnTo>
                    <a:pt x="104" y="133"/>
                  </a:lnTo>
                  <a:lnTo>
                    <a:pt x="112" y="116"/>
                  </a:lnTo>
                  <a:lnTo>
                    <a:pt x="115" y="90"/>
                  </a:lnTo>
                  <a:lnTo>
                    <a:pt x="146" y="79"/>
                  </a:lnTo>
                  <a:lnTo>
                    <a:pt x="153" y="64"/>
                  </a:lnTo>
                  <a:lnTo>
                    <a:pt x="141" y="62"/>
                  </a:lnTo>
                  <a:lnTo>
                    <a:pt x="141" y="49"/>
                  </a:lnTo>
                  <a:lnTo>
                    <a:pt x="150" y="40"/>
                  </a:lnTo>
                  <a:lnTo>
                    <a:pt x="169" y="27"/>
                  </a:lnTo>
                  <a:lnTo>
                    <a:pt x="187" y="31"/>
                  </a:lnTo>
                  <a:lnTo>
                    <a:pt x="206" y="4"/>
                  </a:lnTo>
                  <a:lnTo>
                    <a:pt x="219" y="0"/>
                  </a:lnTo>
                  <a:lnTo>
                    <a:pt x="262" y="12"/>
                  </a:lnTo>
                  <a:lnTo>
                    <a:pt x="272" y="19"/>
                  </a:lnTo>
                  <a:lnTo>
                    <a:pt x="270" y="35"/>
                  </a:lnTo>
                  <a:lnTo>
                    <a:pt x="311" y="23"/>
                  </a:lnTo>
                  <a:lnTo>
                    <a:pt x="334" y="43"/>
                  </a:lnTo>
                  <a:lnTo>
                    <a:pt x="339" y="75"/>
                  </a:lnTo>
                  <a:lnTo>
                    <a:pt x="332" y="104"/>
                  </a:lnTo>
                  <a:lnTo>
                    <a:pt x="372" y="159"/>
                  </a:lnTo>
                  <a:lnTo>
                    <a:pt x="375" y="178"/>
                  </a:lnTo>
                  <a:lnTo>
                    <a:pt x="393" y="175"/>
                  </a:lnTo>
                  <a:lnTo>
                    <a:pt x="413" y="193"/>
                  </a:lnTo>
                  <a:lnTo>
                    <a:pt x="414" y="203"/>
                  </a:lnTo>
                  <a:lnTo>
                    <a:pt x="390" y="224"/>
                  </a:lnTo>
                  <a:lnTo>
                    <a:pt x="362" y="214"/>
                  </a:lnTo>
                  <a:lnTo>
                    <a:pt x="349" y="225"/>
                  </a:lnTo>
                  <a:lnTo>
                    <a:pt x="372" y="296"/>
                  </a:lnTo>
                  <a:lnTo>
                    <a:pt x="338" y="301"/>
                  </a:lnTo>
                  <a:lnTo>
                    <a:pt x="324" y="316"/>
                  </a:lnTo>
                  <a:lnTo>
                    <a:pt x="322" y="348"/>
                  </a:lnTo>
                  <a:lnTo>
                    <a:pt x="312" y="356"/>
                  </a:lnTo>
                  <a:lnTo>
                    <a:pt x="303" y="348"/>
                  </a:lnTo>
                  <a:lnTo>
                    <a:pt x="271" y="354"/>
                  </a:lnTo>
                  <a:lnTo>
                    <a:pt x="253" y="335"/>
                  </a:lnTo>
                  <a:lnTo>
                    <a:pt x="240" y="350"/>
                  </a:lnTo>
                  <a:lnTo>
                    <a:pt x="213" y="336"/>
                  </a:lnTo>
                  <a:lnTo>
                    <a:pt x="191" y="348"/>
                  </a:lnTo>
                  <a:lnTo>
                    <a:pt x="185" y="337"/>
                  </a:lnTo>
                  <a:lnTo>
                    <a:pt x="172" y="338"/>
                  </a:lnTo>
                  <a:lnTo>
                    <a:pt x="161" y="324"/>
                  </a:lnTo>
                  <a:lnTo>
                    <a:pt x="112" y="310"/>
                  </a:lnTo>
                  <a:lnTo>
                    <a:pt x="90" y="311"/>
                  </a:lnTo>
                  <a:lnTo>
                    <a:pt x="54" y="313"/>
                  </a:lnTo>
                  <a:lnTo>
                    <a:pt x="41" y="326"/>
                  </a:lnTo>
                  <a:lnTo>
                    <a:pt x="12" y="33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2" name="Freeform 1382"/>
            <p:cNvSpPr>
              <a:spLocks/>
            </p:cNvSpPr>
            <p:nvPr/>
          </p:nvSpPr>
          <p:spPr bwMode="auto">
            <a:xfrm>
              <a:off x="5087112" y="3070837"/>
              <a:ext cx="388382" cy="257910"/>
            </a:xfrm>
            <a:custGeom>
              <a:avLst/>
              <a:gdLst>
                <a:gd name="T0" fmla="*/ 2147483647 w 779"/>
                <a:gd name="T1" fmla="*/ 2147483647 h 518"/>
                <a:gd name="T2" fmla="*/ 2147483647 w 779"/>
                <a:gd name="T3" fmla="*/ 2147483647 h 518"/>
                <a:gd name="T4" fmla="*/ 2147483647 w 779"/>
                <a:gd name="T5" fmla="*/ 2147483647 h 518"/>
                <a:gd name="T6" fmla="*/ 2147483647 w 779"/>
                <a:gd name="T7" fmla="*/ 2147483647 h 518"/>
                <a:gd name="T8" fmla="*/ 2147483647 w 779"/>
                <a:gd name="T9" fmla="*/ 2147483647 h 518"/>
                <a:gd name="T10" fmla="*/ 2147483647 w 779"/>
                <a:gd name="T11" fmla="*/ 2147483647 h 518"/>
                <a:gd name="T12" fmla="*/ 2147483647 w 779"/>
                <a:gd name="T13" fmla="*/ 2147483647 h 518"/>
                <a:gd name="T14" fmla="*/ 2147483647 w 779"/>
                <a:gd name="T15" fmla="*/ 2147483647 h 518"/>
                <a:gd name="T16" fmla="*/ 2147483647 w 779"/>
                <a:gd name="T17" fmla="*/ 2147483647 h 518"/>
                <a:gd name="T18" fmla="*/ 2147483647 w 779"/>
                <a:gd name="T19" fmla="*/ 2147483647 h 518"/>
                <a:gd name="T20" fmla="*/ 2147483647 w 779"/>
                <a:gd name="T21" fmla="*/ 2147483647 h 518"/>
                <a:gd name="T22" fmla="*/ 2147483647 w 779"/>
                <a:gd name="T23" fmla="*/ 2147483647 h 518"/>
                <a:gd name="T24" fmla="*/ 2147483647 w 779"/>
                <a:gd name="T25" fmla="*/ 2147483647 h 518"/>
                <a:gd name="T26" fmla="*/ 2147483647 w 779"/>
                <a:gd name="T27" fmla="*/ 2147483647 h 518"/>
                <a:gd name="T28" fmla="*/ 2147483647 w 779"/>
                <a:gd name="T29" fmla="*/ 2147483647 h 518"/>
                <a:gd name="T30" fmla="*/ 2147483647 w 779"/>
                <a:gd name="T31" fmla="*/ 2147483647 h 518"/>
                <a:gd name="T32" fmla="*/ 2147483647 w 779"/>
                <a:gd name="T33" fmla="*/ 2147483647 h 518"/>
                <a:gd name="T34" fmla="*/ 2147483647 w 779"/>
                <a:gd name="T35" fmla="*/ 2147483647 h 518"/>
                <a:gd name="T36" fmla="*/ 2147483647 w 779"/>
                <a:gd name="T37" fmla="*/ 2147483647 h 518"/>
                <a:gd name="T38" fmla="*/ 2147483647 w 779"/>
                <a:gd name="T39" fmla="*/ 2147483647 h 518"/>
                <a:gd name="T40" fmla="*/ 2147483647 w 779"/>
                <a:gd name="T41" fmla="*/ 2147483647 h 518"/>
                <a:gd name="T42" fmla="*/ 2147483647 w 779"/>
                <a:gd name="T43" fmla="*/ 2147483647 h 518"/>
                <a:gd name="T44" fmla="*/ 2147483647 w 779"/>
                <a:gd name="T45" fmla="*/ 2147483647 h 518"/>
                <a:gd name="T46" fmla="*/ 2147483647 w 779"/>
                <a:gd name="T47" fmla="*/ 2147483647 h 518"/>
                <a:gd name="T48" fmla="*/ 2147483647 w 779"/>
                <a:gd name="T49" fmla="*/ 2147483647 h 518"/>
                <a:gd name="T50" fmla="*/ 2147483647 w 779"/>
                <a:gd name="T51" fmla="*/ 2147483647 h 518"/>
                <a:gd name="T52" fmla="*/ 2147483647 w 779"/>
                <a:gd name="T53" fmla="*/ 2147483647 h 518"/>
                <a:gd name="T54" fmla="*/ 2147483647 w 779"/>
                <a:gd name="T55" fmla="*/ 2147483647 h 518"/>
                <a:gd name="T56" fmla="*/ 2147483647 w 779"/>
                <a:gd name="T57" fmla="*/ 2147483647 h 518"/>
                <a:gd name="T58" fmla="*/ 2147483647 w 779"/>
                <a:gd name="T59" fmla="*/ 2147483647 h 518"/>
                <a:gd name="T60" fmla="*/ 2147483647 w 779"/>
                <a:gd name="T61" fmla="*/ 2147483647 h 518"/>
                <a:gd name="T62" fmla="*/ 2147483647 w 779"/>
                <a:gd name="T63" fmla="*/ 2147483647 h 518"/>
                <a:gd name="T64" fmla="*/ 2147483647 w 779"/>
                <a:gd name="T65" fmla="*/ 2147483647 h 518"/>
                <a:gd name="T66" fmla="*/ 2147483647 w 779"/>
                <a:gd name="T67" fmla="*/ 2147483647 h 518"/>
                <a:gd name="T68" fmla="*/ 2147483647 w 779"/>
                <a:gd name="T69" fmla="*/ 2147483647 h 518"/>
                <a:gd name="T70" fmla="*/ 2147483647 w 779"/>
                <a:gd name="T71" fmla="*/ 2147483647 h 518"/>
                <a:gd name="T72" fmla="*/ 2147483647 w 779"/>
                <a:gd name="T73" fmla="*/ 2147483647 h 518"/>
                <a:gd name="T74" fmla="*/ 2147483647 w 779"/>
                <a:gd name="T75" fmla="*/ 0 h 518"/>
                <a:gd name="T76" fmla="*/ 2147483647 w 779"/>
                <a:gd name="T77" fmla="*/ 2147483647 h 518"/>
                <a:gd name="T78" fmla="*/ 2147483647 w 779"/>
                <a:gd name="T79" fmla="*/ 2147483647 h 518"/>
                <a:gd name="T80" fmla="*/ 2147483647 w 779"/>
                <a:gd name="T81" fmla="*/ 2147483647 h 518"/>
                <a:gd name="T82" fmla="*/ 2147483647 w 779"/>
                <a:gd name="T83" fmla="*/ 2147483647 h 518"/>
                <a:gd name="T84" fmla="*/ 2147483647 w 779"/>
                <a:gd name="T85" fmla="*/ 2147483647 h 518"/>
                <a:gd name="T86" fmla="*/ 2147483647 w 779"/>
                <a:gd name="T87" fmla="*/ 2147483647 h 518"/>
                <a:gd name="T88" fmla="*/ 2147483647 w 779"/>
                <a:gd name="T89" fmla="*/ 2147483647 h 518"/>
                <a:gd name="T90" fmla="*/ 2147483647 w 779"/>
                <a:gd name="T91" fmla="*/ 2147483647 h 518"/>
                <a:gd name="T92" fmla="*/ 2147483647 w 779"/>
                <a:gd name="T93" fmla="*/ 2147483647 h 5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79"/>
                <a:gd name="T142" fmla="*/ 0 h 518"/>
                <a:gd name="T143" fmla="*/ 779 w 779"/>
                <a:gd name="T144" fmla="*/ 518 h 5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79" h="518">
                  <a:moveTo>
                    <a:pt x="15" y="223"/>
                  </a:moveTo>
                  <a:lnTo>
                    <a:pt x="0" y="271"/>
                  </a:lnTo>
                  <a:lnTo>
                    <a:pt x="21" y="284"/>
                  </a:lnTo>
                  <a:lnTo>
                    <a:pt x="31" y="299"/>
                  </a:lnTo>
                  <a:lnTo>
                    <a:pt x="107" y="296"/>
                  </a:lnTo>
                  <a:lnTo>
                    <a:pt x="123" y="308"/>
                  </a:lnTo>
                  <a:lnTo>
                    <a:pt x="191" y="283"/>
                  </a:lnTo>
                  <a:lnTo>
                    <a:pt x="202" y="266"/>
                  </a:lnTo>
                  <a:lnTo>
                    <a:pt x="228" y="263"/>
                  </a:lnTo>
                  <a:lnTo>
                    <a:pt x="261" y="282"/>
                  </a:lnTo>
                  <a:lnTo>
                    <a:pt x="301" y="291"/>
                  </a:lnTo>
                  <a:lnTo>
                    <a:pt x="304" y="296"/>
                  </a:lnTo>
                  <a:lnTo>
                    <a:pt x="302" y="322"/>
                  </a:lnTo>
                  <a:lnTo>
                    <a:pt x="316" y="333"/>
                  </a:lnTo>
                  <a:lnTo>
                    <a:pt x="322" y="356"/>
                  </a:lnTo>
                  <a:lnTo>
                    <a:pt x="337" y="367"/>
                  </a:lnTo>
                  <a:lnTo>
                    <a:pt x="337" y="392"/>
                  </a:lnTo>
                  <a:lnTo>
                    <a:pt x="298" y="392"/>
                  </a:lnTo>
                  <a:lnTo>
                    <a:pt x="293" y="416"/>
                  </a:lnTo>
                  <a:lnTo>
                    <a:pt x="276" y="433"/>
                  </a:lnTo>
                  <a:lnTo>
                    <a:pt x="274" y="445"/>
                  </a:lnTo>
                  <a:lnTo>
                    <a:pt x="261" y="447"/>
                  </a:lnTo>
                  <a:lnTo>
                    <a:pt x="263" y="457"/>
                  </a:lnTo>
                  <a:lnTo>
                    <a:pt x="270" y="455"/>
                  </a:lnTo>
                  <a:lnTo>
                    <a:pt x="280" y="468"/>
                  </a:lnTo>
                  <a:lnTo>
                    <a:pt x="315" y="456"/>
                  </a:lnTo>
                  <a:lnTo>
                    <a:pt x="326" y="459"/>
                  </a:lnTo>
                  <a:lnTo>
                    <a:pt x="326" y="462"/>
                  </a:lnTo>
                  <a:lnTo>
                    <a:pt x="327" y="431"/>
                  </a:lnTo>
                  <a:lnTo>
                    <a:pt x="334" y="443"/>
                  </a:lnTo>
                  <a:lnTo>
                    <a:pt x="334" y="438"/>
                  </a:lnTo>
                  <a:lnTo>
                    <a:pt x="351" y="431"/>
                  </a:lnTo>
                  <a:lnTo>
                    <a:pt x="360" y="419"/>
                  </a:lnTo>
                  <a:lnTo>
                    <a:pt x="350" y="399"/>
                  </a:lnTo>
                  <a:lnTo>
                    <a:pt x="364" y="411"/>
                  </a:lnTo>
                  <a:lnTo>
                    <a:pt x="374" y="391"/>
                  </a:lnTo>
                  <a:lnTo>
                    <a:pt x="412" y="375"/>
                  </a:lnTo>
                  <a:lnTo>
                    <a:pt x="411" y="384"/>
                  </a:lnTo>
                  <a:lnTo>
                    <a:pt x="418" y="381"/>
                  </a:lnTo>
                  <a:lnTo>
                    <a:pt x="426" y="372"/>
                  </a:lnTo>
                  <a:lnTo>
                    <a:pt x="439" y="392"/>
                  </a:lnTo>
                  <a:lnTo>
                    <a:pt x="414" y="392"/>
                  </a:lnTo>
                  <a:lnTo>
                    <a:pt x="432" y="398"/>
                  </a:lnTo>
                  <a:lnTo>
                    <a:pt x="422" y="408"/>
                  </a:lnTo>
                  <a:lnTo>
                    <a:pt x="453" y="419"/>
                  </a:lnTo>
                  <a:lnTo>
                    <a:pt x="485" y="410"/>
                  </a:lnTo>
                  <a:lnTo>
                    <a:pt x="502" y="417"/>
                  </a:lnTo>
                  <a:lnTo>
                    <a:pt x="507" y="425"/>
                  </a:lnTo>
                  <a:lnTo>
                    <a:pt x="481" y="434"/>
                  </a:lnTo>
                  <a:lnTo>
                    <a:pt x="453" y="459"/>
                  </a:lnTo>
                  <a:lnTo>
                    <a:pt x="492" y="473"/>
                  </a:lnTo>
                  <a:lnTo>
                    <a:pt x="497" y="489"/>
                  </a:lnTo>
                  <a:lnTo>
                    <a:pt x="492" y="509"/>
                  </a:lnTo>
                  <a:lnTo>
                    <a:pt x="517" y="518"/>
                  </a:lnTo>
                  <a:lnTo>
                    <a:pt x="532" y="511"/>
                  </a:lnTo>
                  <a:lnTo>
                    <a:pt x="544" y="499"/>
                  </a:lnTo>
                  <a:lnTo>
                    <a:pt x="560" y="495"/>
                  </a:lnTo>
                  <a:lnTo>
                    <a:pt x="581" y="475"/>
                  </a:lnTo>
                  <a:lnTo>
                    <a:pt x="606" y="482"/>
                  </a:lnTo>
                  <a:lnTo>
                    <a:pt x="623" y="479"/>
                  </a:lnTo>
                  <a:lnTo>
                    <a:pt x="629" y="455"/>
                  </a:lnTo>
                  <a:lnTo>
                    <a:pt x="598" y="456"/>
                  </a:lnTo>
                  <a:lnTo>
                    <a:pt x="588" y="466"/>
                  </a:lnTo>
                  <a:lnTo>
                    <a:pt x="580" y="460"/>
                  </a:lnTo>
                  <a:lnTo>
                    <a:pt x="579" y="464"/>
                  </a:lnTo>
                  <a:lnTo>
                    <a:pt x="563" y="464"/>
                  </a:lnTo>
                  <a:lnTo>
                    <a:pt x="556" y="441"/>
                  </a:lnTo>
                  <a:lnTo>
                    <a:pt x="546" y="441"/>
                  </a:lnTo>
                  <a:lnTo>
                    <a:pt x="547" y="435"/>
                  </a:lnTo>
                  <a:lnTo>
                    <a:pt x="538" y="434"/>
                  </a:lnTo>
                  <a:lnTo>
                    <a:pt x="542" y="425"/>
                  </a:lnTo>
                  <a:lnTo>
                    <a:pt x="526" y="421"/>
                  </a:lnTo>
                  <a:lnTo>
                    <a:pt x="523" y="428"/>
                  </a:lnTo>
                  <a:lnTo>
                    <a:pt x="518" y="416"/>
                  </a:lnTo>
                  <a:lnTo>
                    <a:pt x="504" y="408"/>
                  </a:lnTo>
                  <a:lnTo>
                    <a:pt x="519" y="412"/>
                  </a:lnTo>
                  <a:lnTo>
                    <a:pt x="523" y="401"/>
                  </a:lnTo>
                  <a:lnTo>
                    <a:pt x="528" y="413"/>
                  </a:lnTo>
                  <a:lnTo>
                    <a:pt x="538" y="413"/>
                  </a:lnTo>
                  <a:lnTo>
                    <a:pt x="539" y="421"/>
                  </a:lnTo>
                  <a:lnTo>
                    <a:pt x="548" y="413"/>
                  </a:lnTo>
                  <a:lnTo>
                    <a:pt x="553" y="430"/>
                  </a:lnTo>
                  <a:lnTo>
                    <a:pt x="556" y="430"/>
                  </a:lnTo>
                  <a:lnTo>
                    <a:pt x="555" y="412"/>
                  </a:lnTo>
                  <a:lnTo>
                    <a:pt x="566" y="393"/>
                  </a:lnTo>
                  <a:lnTo>
                    <a:pt x="573" y="404"/>
                  </a:lnTo>
                  <a:lnTo>
                    <a:pt x="594" y="384"/>
                  </a:lnTo>
                  <a:lnTo>
                    <a:pt x="610" y="384"/>
                  </a:lnTo>
                  <a:lnTo>
                    <a:pt x="630" y="371"/>
                  </a:lnTo>
                  <a:lnTo>
                    <a:pt x="639" y="377"/>
                  </a:lnTo>
                  <a:lnTo>
                    <a:pt x="641" y="368"/>
                  </a:lnTo>
                  <a:lnTo>
                    <a:pt x="670" y="355"/>
                  </a:lnTo>
                  <a:lnTo>
                    <a:pt x="696" y="347"/>
                  </a:lnTo>
                  <a:lnTo>
                    <a:pt x="695" y="329"/>
                  </a:lnTo>
                  <a:lnTo>
                    <a:pt x="725" y="298"/>
                  </a:lnTo>
                  <a:lnTo>
                    <a:pt x="760" y="303"/>
                  </a:lnTo>
                  <a:lnTo>
                    <a:pt x="768" y="272"/>
                  </a:lnTo>
                  <a:lnTo>
                    <a:pt x="764" y="260"/>
                  </a:lnTo>
                  <a:lnTo>
                    <a:pt x="759" y="246"/>
                  </a:lnTo>
                  <a:lnTo>
                    <a:pt x="774" y="235"/>
                  </a:lnTo>
                  <a:lnTo>
                    <a:pt x="760" y="224"/>
                  </a:lnTo>
                  <a:lnTo>
                    <a:pt x="779" y="210"/>
                  </a:lnTo>
                  <a:lnTo>
                    <a:pt x="773" y="191"/>
                  </a:lnTo>
                  <a:lnTo>
                    <a:pt x="778" y="188"/>
                  </a:lnTo>
                  <a:lnTo>
                    <a:pt x="701" y="156"/>
                  </a:lnTo>
                  <a:lnTo>
                    <a:pt x="686" y="162"/>
                  </a:lnTo>
                  <a:lnTo>
                    <a:pt x="659" y="128"/>
                  </a:lnTo>
                  <a:lnTo>
                    <a:pt x="628" y="139"/>
                  </a:lnTo>
                  <a:lnTo>
                    <a:pt x="583" y="129"/>
                  </a:lnTo>
                  <a:lnTo>
                    <a:pt x="561" y="76"/>
                  </a:lnTo>
                  <a:lnTo>
                    <a:pt x="525" y="69"/>
                  </a:lnTo>
                  <a:lnTo>
                    <a:pt x="519" y="45"/>
                  </a:lnTo>
                  <a:lnTo>
                    <a:pt x="532" y="34"/>
                  </a:lnTo>
                  <a:lnTo>
                    <a:pt x="504" y="0"/>
                  </a:lnTo>
                  <a:lnTo>
                    <a:pt x="419" y="15"/>
                  </a:lnTo>
                  <a:lnTo>
                    <a:pt x="385" y="20"/>
                  </a:lnTo>
                  <a:lnTo>
                    <a:pt x="371" y="35"/>
                  </a:lnTo>
                  <a:lnTo>
                    <a:pt x="369" y="67"/>
                  </a:lnTo>
                  <a:lnTo>
                    <a:pt x="359" y="75"/>
                  </a:lnTo>
                  <a:lnTo>
                    <a:pt x="350" y="67"/>
                  </a:lnTo>
                  <a:lnTo>
                    <a:pt x="318" y="73"/>
                  </a:lnTo>
                  <a:lnTo>
                    <a:pt x="300" y="54"/>
                  </a:lnTo>
                  <a:lnTo>
                    <a:pt x="287" y="69"/>
                  </a:lnTo>
                  <a:lnTo>
                    <a:pt x="260" y="55"/>
                  </a:lnTo>
                  <a:lnTo>
                    <a:pt x="238" y="67"/>
                  </a:lnTo>
                  <a:lnTo>
                    <a:pt x="232" y="56"/>
                  </a:lnTo>
                  <a:lnTo>
                    <a:pt x="219" y="57"/>
                  </a:lnTo>
                  <a:lnTo>
                    <a:pt x="208" y="43"/>
                  </a:lnTo>
                  <a:lnTo>
                    <a:pt x="159" y="29"/>
                  </a:lnTo>
                  <a:lnTo>
                    <a:pt x="137" y="30"/>
                  </a:lnTo>
                  <a:lnTo>
                    <a:pt x="101" y="32"/>
                  </a:lnTo>
                  <a:lnTo>
                    <a:pt x="88" y="45"/>
                  </a:lnTo>
                  <a:lnTo>
                    <a:pt x="59" y="55"/>
                  </a:lnTo>
                  <a:lnTo>
                    <a:pt x="71" y="91"/>
                  </a:lnTo>
                  <a:lnTo>
                    <a:pt x="81" y="104"/>
                  </a:lnTo>
                  <a:lnTo>
                    <a:pt x="85" y="124"/>
                  </a:lnTo>
                  <a:lnTo>
                    <a:pt x="81" y="135"/>
                  </a:lnTo>
                  <a:lnTo>
                    <a:pt x="40" y="172"/>
                  </a:lnTo>
                  <a:lnTo>
                    <a:pt x="26" y="202"/>
                  </a:lnTo>
                  <a:lnTo>
                    <a:pt x="26" y="223"/>
                  </a:lnTo>
                  <a:lnTo>
                    <a:pt x="15" y="22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3" name="Freeform 1383"/>
            <p:cNvSpPr>
              <a:spLocks/>
            </p:cNvSpPr>
            <p:nvPr/>
          </p:nvSpPr>
          <p:spPr bwMode="auto">
            <a:xfrm>
              <a:off x="4952088" y="3299921"/>
              <a:ext cx="81924" cy="81924"/>
            </a:xfrm>
            <a:custGeom>
              <a:avLst/>
              <a:gdLst>
                <a:gd name="T0" fmla="*/ 2147483647 w 169"/>
                <a:gd name="T1" fmla="*/ 2147483647 h 164"/>
                <a:gd name="T2" fmla="*/ 2147483647 w 169"/>
                <a:gd name="T3" fmla="*/ 2147483647 h 164"/>
                <a:gd name="T4" fmla="*/ 2147483647 w 169"/>
                <a:gd name="T5" fmla="*/ 2147483647 h 164"/>
                <a:gd name="T6" fmla="*/ 2147483647 w 169"/>
                <a:gd name="T7" fmla="*/ 2147483647 h 164"/>
                <a:gd name="T8" fmla="*/ 2147483647 w 169"/>
                <a:gd name="T9" fmla="*/ 2147483647 h 164"/>
                <a:gd name="T10" fmla="*/ 2147483647 w 169"/>
                <a:gd name="T11" fmla="*/ 2147483647 h 164"/>
                <a:gd name="T12" fmla="*/ 2147483647 w 169"/>
                <a:gd name="T13" fmla="*/ 2147483647 h 164"/>
                <a:gd name="T14" fmla="*/ 2147483647 w 169"/>
                <a:gd name="T15" fmla="*/ 2147483647 h 164"/>
                <a:gd name="T16" fmla="*/ 2147483647 w 169"/>
                <a:gd name="T17" fmla="*/ 2147483647 h 164"/>
                <a:gd name="T18" fmla="*/ 2147483647 w 169"/>
                <a:gd name="T19" fmla="*/ 2147483647 h 164"/>
                <a:gd name="T20" fmla="*/ 2147483647 w 169"/>
                <a:gd name="T21" fmla="*/ 2147483647 h 164"/>
                <a:gd name="T22" fmla="*/ 2147483647 w 169"/>
                <a:gd name="T23" fmla="*/ 2147483647 h 164"/>
                <a:gd name="T24" fmla="*/ 2147483647 w 169"/>
                <a:gd name="T25" fmla="*/ 2147483647 h 164"/>
                <a:gd name="T26" fmla="*/ 2147483647 w 169"/>
                <a:gd name="T27" fmla="*/ 2147483647 h 164"/>
                <a:gd name="T28" fmla="*/ 2147483647 w 169"/>
                <a:gd name="T29" fmla="*/ 2147483647 h 164"/>
                <a:gd name="T30" fmla="*/ 2147483647 w 169"/>
                <a:gd name="T31" fmla="*/ 2147483647 h 164"/>
                <a:gd name="T32" fmla="*/ 2147483647 w 169"/>
                <a:gd name="T33" fmla="*/ 2147483647 h 164"/>
                <a:gd name="T34" fmla="*/ 2147483647 w 169"/>
                <a:gd name="T35" fmla="*/ 2147483647 h 164"/>
                <a:gd name="T36" fmla="*/ 2147483647 w 169"/>
                <a:gd name="T37" fmla="*/ 2147483647 h 164"/>
                <a:gd name="T38" fmla="*/ 2147483647 w 169"/>
                <a:gd name="T39" fmla="*/ 2147483647 h 164"/>
                <a:gd name="T40" fmla="*/ 2147483647 w 169"/>
                <a:gd name="T41" fmla="*/ 2147483647 h 164"/>
                <a:gd name="T42" fmla="*/ 2147483647 w 169"/>
                <a:gd name="T43" fmla="*/ 2147483647 h 164"/>
                <a:gd name="T44" fmla="*/ 2147483647 w 169"/>
                <a:gd name="T45" fmla="*/ 2147483647 h 164"/>
                <a:gd name="T46" fmla="*/ 2147483647 w 169"/>
                <a:gd name="T47" fmla="*/ 2147483647 h 164"/>
                <a:gd name="T48" fmla="*/ 2147483647 w 169"/>
                <a:gd name="T49" fmla="*/ 2147483647 h 164"/>
                <a:gd name="T50" fmla="*/ 2147483647 w 169"/>
                <a:gd name="T51" fmla="*/ 2147483647 h 164"/>
                <a:gd name="T52" fmla="*/ 2147483647 w 169"/>
                <a:gd name="T53" fmla="*/ 2147483647 h 164"/>
                <a:gd name="T54" fmla="*/ 2147483647 w 169"/>
                <a:gd name="T55" fmla="*/ 2147483647 h 164"/>
                <a:gd name="T56" fmla="*/ 2147483647 w 169"/>
                <a:gd name="T57" fmla="*/ 2147483647 h 164"/>
                <a:gd name="T58" fmla="*/ 2147483647 w 169"/>
                <a:gd name="T59" fmla="*/ 2147483647 h 164"/>
                <a:gd name="T60" fmla="*/ 2147483647 w 169"/>
                <a:gd name="T61" fmla="*/ 2147483647 h 164"/>
                <a:gd name="T62" fmla="*/ 2147483647 w 169"/>
                <a:gd name="T63" fmla="*/ 2147483647 h 164"/>
                <a:gd name="T64" fmla="*/ 2147483647 w 169"/>
                <a:gd name="T65" fmla="*/ 2147483647 h 164"/>
                <a:gd name="T66" fmla="*/ 2147483647 w 169"/>
                <a:gd name="T67" fmla="*/ 2147483647 h 164"/>
                <a:gd name="T68" fmla="*/ 2147483647 w 169"/>
                <a:gd name="T69" fmla="*/ 2147483647 h 164"/>
                <a:gd name="T70" fmla="*/ 2147483647 w 169"/>
                <a:gd name="T71" fmla="*/ 2147483647 h 164"/>
                <a:gd name="T72" fmla="*/ 2147483647 w 169"/>
                <a:gd name="T73" fmla="*/ 2147483647 h 164"/>
                <a:gd name="T74" fmla="*/ 2147483647 w 169"/>
                <a:gd name="T75" fmla="*/ 2147483647 h 164"/>
                <a:gd name="T76" fmla="*/ 2147483647 w 169"/>
                <a:gd name="T77" fmla="*/ 2147483647 h 164"/>
                <a:gd name="T78" fmla="*/ 2147483647 w 169"/>
                <a:gd name="T79" fmla="*/ 2147483647 h 164"/>
                <a:gd name="T80" fmla="*/ 2147483647 w 169"/>
                <a:gd name="T81" fmla="*/ 2147483647 h 164"/>
                <a:gd name="T82" fmla="*/ 2147483647 w 169"/>
                <a:gd name="T83" fmla="*/ 2147483647 h 164"/>
                <a:gd name="T84" fmla="*/ 0 w 169"/>
                <a:gd name="T85" fmla="*/ 2147483647 h 164"/>
                <a:gd name="T86" fmla="*/ 2147483647 w 169"/>
                <a:gd name="T87" fmla="*/ 2147483647 h 164"/>
                <a:gd name="T88" fmla="*/ 2147483647 w 169"/>
                <a:gd name="T89" fmla="*/ 2147483647 h 164"/>
                <a:gd name="T90" fmla="*/ 2147483647 w 169"/>
                <a:gd name="T91" fmla="*/ 2147483647 h 164"/>
                <a:gd name="T92" fmla="*/ 2147483647 w 169"/>
                <a:gd name="T93" fmla="*/ 2147483647 h 164"/>
                <a:gd name="T94" fmla="*/ 2147483647 w 169"/>
                <a:gd name="T95" fmla="*/ 2147483647 h 164"/>
                <a:gd name="T96" fmla="*/ 2147483647 w 169"/>
                <a:gd name="T97" fmla="*/ 0 h 164"/>
                <a:gd name="T98" fmla="*/ 2147483647 w 169"/>
                <a:gd name="T99" fmla="*/ 2147483647 h 164"/>
                <a:gd name="T100" fmla="*/ 2147483647 w 169"/>
                <a:gd name="T101" fmla="*/ 2147483647 h 164"/>
                <a:gd name="T102" fmla="*/ 2147483647 w 169"/>
                <a:gd name="T103" fmla="*/ 2147483647 h 164"/>
                <a:gd name="T104" fmla="*/ 2147483647 w 169"/>
                <a:gd name="T105" fmla="*/ 2147483647 h 164"/>
                <a:gd name="T106" fmla="*/ 2147483647 w 169"/>
                <a:gd name="T107" fmla="*/ 2147483647 h 16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69"/>
                <a:gd name="T163" fmla="*/ 0 h 164"/>
                <a:gd name="T164" fmla="*/ 169 w 169"/>
                <a:gd name="T165" fmla="*/ 164 h 16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69" h="164">
                  <a:moveTo>
                    <a:pt x="147" y="22"/>
                  </a:moveTo>
                  <a:lnTo>
                    <a:pt x="157" y="21"/>
                  </a:lnTo>
                  <a:lnTo>
                    <a:pt x="158" y="24"/>
                  </a:lnTo>
                  <a:lnTo>
                    <a:pt x="146" y="53"/>
                  </a:lnTo>
                  <a:lnTo>
                    <a:pt x="147" y="57"/>
                  </a:lnTo>
                  <a:lnTo>
                    <a:pt x="169" y="74"/>
                  </a:lnTo>
                  <a:lnTo>
                    <a:pt x="166" y="79"/>
                  </a:lnTo>
                  <a:lnTo>
                    <a:pt x="155" y="76"/>
                  </a:lnTo>
                  <a:lnTo>
                    <a:pt x="152" y="79"/>
                  </a:lnTo>
                  <a:lnTo>
                    <a:pt x="165" y="92"/>
                  </a:lnTo>
                  <a:lnTo>
                    <a:pt x="164" y="100"/>
                  </a:lnTo>
                  <a:lnTo>
                    <a:pt x="145" y="106"/>
                  </a:lnTo>
                  <a:lnTo>
                    <a:pt x="139" y="107"/>
                  </a:lnTo>
                  <a:lnTo>
                    <a:pt x="145" y="116"/>
                  </a:lnTo>
                  <a:lnTo>
                    <a:pt x="145" y="121"/>
                  </a:lnTo>
                  <a:lnTo>
                    <a:pt x="141" y="121"/>
                  </a:lnTo>
                  <a:lnTo>
                    <a:pt x="139" y="116"/>
                  </a:lnTo>
                  <a:lnTo>
                    <a:pt x="134" y="116"/>
                  </a:lnTo>
                  <a:lnTo>
                    <a:pt x="126" y="126"/>
                  </a:lnTo>
                  <a:lnTo>
                    <a:pt x="125" y="134"/>
                  </a:lnTo>
                  <a:lnTo>
                    <a:pt x="121" y="135"/>
                  </a:lnTo>
                  <a:lnTo>
                    <a:pt x="117" y="146"/>
                  </a:lnTo>
                  <a:lnTo>
                    <a:pt x="121" y="154"/>
                  </a:lnTo>
                  <a:lnTo>
                    <a:pt x="122" y="156"/>
                  </a:lnTo>
                  <a:lnTo>
                    <a:pt x="118" y="164"/>
                  </a:lnTo>
                  <a:lnTo>
                    <a:pt x="115" y="163"/>
                  </a:lnTo>
                  <a:lnTo>
                    <a:pt x="115" y="159"/>
                  </a:lnTo>
                  <a:lnTo>
                    <a:pt x="108" y="158"/>
                  </a:lnTo>
                  <a:lnTo>
                    <a:pt x="102" y="152"/>
                  </a:lnTo>
                  <a:lnTo>
                    <a:pt x="97" y="150"/>
                  </a:lnTo>
                  <a:lnTo>
                    <a:pt x="91" y="146"/>
                  </a:lnTo>
                  <a:lnTo>
                    <a:pt x="90" y="142"/>
                  </a:lnTo>
                  <a:lnTo>
                    <a:pt x="84" y="141"/>
                  </a:lnTo>
                  <a:lnTo>
                    <a:pt x="78" y="145"/>
                  </a:lnTo>
                  <a:lnTo>
                    <a:pt x="78" y="141"/>
                  </a:lnTo>
                  <a:lnTo>
                    <a:pt x="77" y="141"/>
                  </a:lnTo>
                  <a:lnTo>
                    <a:pt x="83" y="137"/>
                  </a:lnTo>
                  <a:lnTo>
                    <a:pt x="66" y="118"/>
                  </a:lnTo>
                  <a:lnTo>
                    <a:pt x="64" y="109"/>
                  </a:lnTo>
                  <a:lnTo>
                    <a:pt x="18" y="63"/>
                  </a:lnTo>
                  <a:lnTo>
                    <a:pt x="17" y="46"/>
                  </a:lnTo>
                  <a:lnTo>
                    <a:pt x="9" y="32"/>
                  </a:lnTo>
                  <a:lnTo>
                    <a:pt x="0" y="27"/>
                  </a:lnTo>
                  <a:lnTo>
                    <a:pt x="2" y="5"/>
                  </a:lnTo>
                  <a:lnTo>
                    <a:pt x="13" y="2"/>
                  </a:lnTo>
                  <a:lnTo>
                    <a:pt x="27" y="16"/>
                  </a:lnTo>
                  <a:lnTo>
                    <a:pt x="35" y="2"/>
                  </a:lnTo>
                  <a:lnTo>
                    <a:pt x="43" y="2"/>
                  </a:lnTo>
                  <a:lnTo>
                    <a:pt x="53" y="0"/>
                  </a:lnTo>
                  <a:lnTo>
                    <a:pt x="92" y="13"/>
                  </a:lnTo>
                  <a:lnTo>
                    <a:pt x="99" y="8"/>
                  </a:lnTo>
                  <a:lnTo>
                    <a:pt x="128" y="12"/>
                  </a:lnTo>
                  <a:lnTo>
                    <a:pt x="135" y="26"/>
                  </a:lnTo>
                  <a:lnTo>
                    <a:pt x="147" y="2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4" name="Freeform 1389"/>
            <p:cNvSpPr>
              <a:spLocks/>
            </p:cNvSpPr>
            <p:nvPr/>
          </p:nvSpPr>
          <p:spPr bwMode="auto">
            <a:xfrm>
              <a:off x="5053735" y="2263733"/>
              <a:ext cx="233635" cy="521887"/>
            </a:xfrm>
            <a:custGeom>
              <a:avLst/>
              <a:gdLst>
                <a:gd name="T0" fmla="*/ 2147483647 w 467"/>
                <a:gd name="T1" fmla="*/ 2147483647 h 1049"/>
                <a:gd name="T2" fmla="*/ 2147483647 w 467"/>
                <a:gd name="T3" fmla="*/ 2147483647 h 1049"/>
                <a:gd name="T4" fmla="*/ 2147483647 w 467"/>
                <a:gd name="T5" fmla="*/ 2147483647 h 1049"/>
                <a:gd name="T6" fmla="*/ 2147483647 w 467"/>
                <a:gd name="T7" fmla="*/ 2147483647 h 1049"/>
                <a:gd name="T8" fmla="*/ 2147483647 w 467"/>
                <a:gd name="T9" fmla="*/ 2147483647 h 1049"/>
                <a:gd name="T10" fmla="*/ 2147483647 w 467"/>
                <a:gd name="T11" fmla="*/ 2147483647 h 1049"/>
                <a:gd name="T12" fmla="*/ 2147483647 w 467"/>
                <a:gd name="T13" fmla="*/ 2147483647 h 1049"/>
                <a:gd name="T14" fmla="*/ 2147483647 w 467"/>
                <a:gd name="T15" fmla="*/ 2147483647 h 1049"/>
                <a:gd name="T16" fmla="*/ 2147483647 w 467"/>
                <a:gd name="T17" fmla="*/ 2147483647 h 1049"/>
                <a:gd name="T18" fmla="*/ 2147483647 w 467"/>
                <a:gd name="T19" fmla="*/ 2147483647 h 1049"/>
                <a:gd name="T20" fmla="*/ 2147483647 w 467"/>
                <a:gd name="T21" fmla="*/ 2147483647 h 1049"/>
                <a:gd name="T22" fmla="*/ 2147483647 w 467"/>
                <a:gd name="T23" fmla="*/ 2147483647 h 1049"/>
                <a:gd name="T24" fmla="*/ 2147483647 w 467"/>
                <a:gd name="T25" fmla="*/ 2147483647 h 1049"/>
                <a:gd name="T26" fmla="*/ 2147483647 w 467"/>
                <a:gd name="T27" fmla="*/ 2147483647 h 1049"/>
                <a:gd name="T28" fmla="*/ 2147483647 w 467"/>
                <a:gd name="T29" fmla="*/ 2147483647 h 1049"/>
                <a:gd name="T30" fmla="*/ 2147483647 w 467"/>
                <a:gd name="T31" fmla="*/ 2147483647 h 1049"/>
                <a:gd name="T32" fmla="*/ 2147483647 w 467"/>
                <a:gd name="T33" fmla="*/ 2147483647 h 1049"/>
                <a:gd name="T34" fmla="*/ 2147483647 w 467"/>
                <a:gd name="T35" fmla="*/ 2147483647 h 1049"/>
                <a:gd name="T36" fmla="*/ 2147483647 w 467"/>
                <a:gd name="T37" fmla="*/ 2147483647 h 1049"/>
                <a:gd name="T38" fmla="*/ 2147483647 w 467"/>
                <a:gd name="T39" fmla="*/ 2147483647 h 1049"/>
                <a:gd name="T40" fmla="*/ 2147483647 w 467"/>
                <a:gd name="T41" fmla="*/ 2147483647 h 1049"/>
                <a:gd name="T42" fmla="*/ 2147483647 w 467"/>
                <a:gd name="T43" fmla="*/ 2147483647 h 1049"/>
                <a:gd name="T44" fmla="*/ 2147483647 w 467"/>
                <a:gd name="T45" fmla="*/ 2147483647 h 1049"/>
                <a:gd name="T46" fmla="*/ 2147483647 w 467"/>
                <a:gd name="T47" fmla="*/ 2147483647 h 1049"/>
                <a:gd name="T48" fmla="*/ 2147483647 w 467"/>
                <a:gd name="T49" fmla="*/ 2147483647 h 1049"/>
                <a:gd name="T50" fmla="*/ 2147483647 w 467"/>
                <a:gd name="T51" fmla="*/ 2147483647 h 1049"/>
                <a:gd name="T52" fmla="*/ 2147483647 w 467"/>
                <a:gd name="T53" fmla="*/ 2147483647 h 1049"/>
                <a:gd name="T54" fmla="*/ 2147483647 w 467"/>
                <a:gd name="T55" fmla="*/ 2147483647 h 1049"/>
                <a:gd name="T56" fmla="*/ 2147483647 w 467"/>
                <a:gd name="T57" fmla="*/ 2147483647 h 1049"/>
                <a:gd name="T58" fmla="*/ 2147483647 w 467"/>
                <a:gd name="T59" fmla="*/ 2147483647 h 1049"/>
                <a:gd name="T60" fmla="*/ 2147483647 w 467"/>
                <a:gd name="T61" fmla="*/ 2147483647 h 1049"/>
                <a:gd name="T62" fmla="*/ 2147483647 w 467"/>
                <a:gd name="T63" fmla="*/ 2147483647 h 1049"/>
                <a:gd name="T64" fmla="*/ 2147483647 w 467"/>
                <a:gd name="T65" fmla="*/ 2147483647 h 1049"/>
                <a:gd name="T66" fmla="*/ 2147483647 w 467"/>
                <a:gd name="T67" fmla="*/ 2147483647 h 1049"/>
                <a:gd name="T68" fmla="*/ 2147483647 w 467"/>
                <a:gd name="T69" fmla="*/ 2147483647 h 1049"/>
                <a:gd name="T70" fmla="*/ 2147483647 w 467"/>
                <a:gd name="T71" fmla="*/ 2147483647 h 1049"/>
                <a:gd name="T72" fmla="*/ 2147483647 w 467"/>
                <a:gd name="T73" fmla="*/ 2147483647 h 1049"/>
                <a:gd name="T74" fmla="*/ 2147483647 w 467"/>
                <a:gd name="T75" fmla="*/ 2147483647 h 1049"/>
                <a:gd name="T76" fmla="*/ 2147483647 w 467"/>
                <a:gd name="T77" fmla="*/ 0 h 1049"/>
                <a:gd name="T78" fmla="*/ 2147483647 w 467"/>
                <a:gd name="T79" fmla="*/ 2147483647 h 1049"/>
                <a:gd name="T80" fmla="*/ 2147483647 w 467"/>
                <a:gd name="T81" fmla="*/ 2147483647 h 1049"/>
                <a:gd name="T82" fmla="*/ 2147483647 w 467"/>
                <a:gd name="T83" fmla="*/ 2147483647 h 1049"/>
                <a:gd name="T84" fmla="*/ 2147483647 w 467"/>
                <a:gd name="T85" fmla="*/ 2147483647 h 1049"/>
                <a:gd name="T86" fmla="*/ 2147483647 w 467"/>
                <a:gd name="T87" fmla="*/ 2147483647 h 1049"/>
                <a:gd name="T88" fmla="*/ 2147483647 w 467"/>
                <a:gd name="T89" fmla="*/ 2147483647 h 104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67"/>
                <a:gd name="T136" fmla="*/ 0 h 1049"/>
                <a:gd name="T137" fmla="*/ 467 w 467"/>
                <a:gd name="T138" fmla="*/ 1049 h 104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67" h="1049">
                  <a:moveTo>
                    <a:pt x="0" y="123"/>
                  </a:moveTo>
                  <a:lnTo>
                    <a:pt x="61" y="187"/>
                  </a:lnTo>
                  <a:lnTo>
                    <a:pt x="103" y="208"/>
                  </a:lnTo>
                  <a:lnTo>
                    <a:pt x="129" y="252"/>
                  </a:lnTo>
                  <a:lnTo>
                    <a:pt x="125" y="296"/>
                  </a:lnTo>
                  <a:lnTo>
                    <a:pt x="132" y="326"/>
                  </a:lnTo>
                  <a:lnTo>
                    <a:pt x="127" y="342"/>
                  </a:lnTo>
                  <a:lnTo>
                    <a:pt x="146" y="391"/>
                  </a:lnTo>
                  <a:lnTo>
                    <a:pt x="145" y="408"/>
                  </a:lnTo>
                  <a:lnTo>
                    <a:pt x="135" y="432"/>
                  </a:lnTo>
                  <a:lnTo>
                    <a:pt x="150" y="475"/>
                  </a:lnTo>
                  <a:lnTo>
                    <a:pt x="171" y="486"/>
                  </a:lnTo>
                  <a:lnTo>
                    <a:pt x="175" y="489"/>
                  </a:lnTo>
                  <a:lnTo>
                    <a:pt x="202" y="526"/>
                  </a:lnTo>
                  <a:lnTo>
                    <a:pt x="207" y="537"/>
                  </a:lnTo>
                  <a:lnTo>
                    <a:pt x="205" y="560"/>
                  </a:lnTo>
                  <a:lnTo>
                    <a:pt x="213" y="575"/>
                  </a:lnTo>
                  <a:lnTo>
                    <a:pt x="207" y="574"/>
                  </a:lnTo>
                  <a:lnTo>
                    <a:pt x="207" y="587"/>
                  </a:lnTo>
                  <a:lnTo>
                    <a:pt x="176" y="590"/>
                  </a:lnTo>
                  <a:lnTo>
                    <a:pt x="169" y="618"/>
                  </a:lnTo>
                  <a:lnTo>
                    <a:pt x="124" y="671"/>
                  </a:lnTo>
                  <a:lnTo>
                    <a:pt x="94" y="719"/>
                  </a:lnTo>
                  <a:lnTo>
                    <a:pt x="71" y="745"/>
                  </a:lnTo>
                  <a:lnTo>
                    <a:pt x="50" y="744"/>
                  </a:lnTo>
                  <a:lnTo>
                    <a:pt x="44" y="755"/>
                  </a:lnTo>
                  <a:lnTo>
                    <a:pt x="51" y="762"/>
                  </a:lnTo>
                  <a:lnTo>
                    <a:pt x="48" y="763"/>
                  </a:lnTo>
                  <a:lnTo>
                    <a:pt x="34" y="765"/>
                  </a:lnTo>
                  <a:lnTo>
                    <a:pt x="18" y="798"/>
                  </a:lnTo>
                  <a:lnTo>
                    <a:pt x="28" y="836"/>
                  </a:lnTo>
                  <a:lnTo>
                    <a:pt x="25" y="856"/>
                  </a:lnTo>
                  <a:lnTo>
                    <a:pt x="46" y="905"/>
                  </a:lnTo>
                  <a:lnTo>
                    <a:pt x="35" y="904"/>
                  </a:lnTo>
                  <a:lnTo>
                    <a:pt x="36" y="932"/>
                  </a:lnTo>
                  <a:lnTo>
                    <a:pt x="27" y="951"/>
                  </a:lnTo>
                  <a:lnTo>
                    <a:pt x="31" y="968"/>
                  </a:lnTo>
                  <a:lnTo>
                    <a:pt x="36" y="970"/>
                  </a:lnTo>
                  <a:lnTo>
                    <a:pt x="32" y="980"/>
                  </a:lnTo>
                  <a:lnTo>
                    <a:pt x="78" y="999"/>
                  </a:lnTo>
                  <a:lnTo>
                    <a:pt x="78" y="1008"/>
                  </a:lnTo>
                  <a:lnTo>
                    <a:pt x="84" y="1012"/>
                  </a:lnTo>
                  <a:lnTo>
                    <a:pt x="96" y="1005"/>
                  </a:lnTo>
                  <a:lnTo>
                    <a:pt x="97" y="1020"/>
                  </a:lnTo>
                  <a:lnTo>
                    <a:pt x="109" y="1039"/>
                  </a:lnTo>
                  <a:lnTo>
                    <a:pt x="99" y="1049"/>
                  </a:lnTo>
                  <a:lnTo>
                    <a:pt x="111" y="1046"/>
                  </a:lnTo>
                  <a:lnTo>
                    <a:pt x="119" y="1031"/>
                  </a:lnTo>
                  <a:lnTo>
                    <a:pt x="124" y="1041"/>
                  </a:lnTo>
                  <a:lnTo>
                    <a:pt x="161" y="1033"/>
                  </a:lnTo>
                  <a:lnTo>
                    <a:pt x="175" y="1020"/>
                  </a:lnTo>
                  <a:lnTo>
                    <a:pt x="206" y="1012"/>
                  </a:lnTo>
                  <a:lnTo>
                    <a:pt x="212" y="1001"/>
                  </a:lnTo>
                  <a:lnTo>
                    <a:pt x="215" y="1009"/>
                  </a:lnTo>
                  <a:lnTo>
                    <a:pt x="230" y="1003"/>
                  </a:lnTo>
                  <a:lnTo>
                    <a:pt x="227" y="995"/>
                  </a:lnTo>
                  <a:lnTo>
                    <a:pt x="304" y="987"/>
                  </a:lnTo>
                  <a:lnTo>
                    <a:pt x="403" y="894"/>
                  </a:lnTo>
                  <a:lnTo>
                    <a:pt x="466" y="793"/>
                  </a:lnTo>
                  <a:lnTo>
                    <a:pt x="467" y="763"/>
                  </a:lnTo>
                  <a:lnTo>
                    <a:pt x="417" y="698"/>
                  </a:lnTo>
                  <a:lnTo>
                    <a:pt x="432" y="645"/>
                  </a:lnTo>
                  <a:lnTo>
                    <a:pt x="414" y="620"/>
                  </a:lnTo>
                  <a:lnTo>
                    <a:pt x="409" y="590"/>
                  </a:lnTo>
                  <a:lnTo>
                    <a:pt x="396" y="587"/>
                  </a:lnTo>
                  <a:lnTo>
                    <a:pt x="396" y="541"/>
                  </a:lnTo>
                  <a:lnTo>
                    <a:pt x="413" y="489"/>
                  </a:lnTo>
                  <a:lnTo>
                    <a:pt x="373" y="368"/>
                  </a:lnTo>
                  <a:lnTo>
                    <a:pt x="407" y="294"/>
                  </a:lnTo>
                  <a:lnTo>
                    <a:pt x="405" y="277"/>
                  </a:lnTo>
                  <a:lnTo>
                    <a:pt x="381" y="235"/>
                  </a:lnTo>
                  <a:lnTo>
                    <a:pt x="351" y="222"/>
                  </a:lnTo>
                  <a:lnTo>
                    <a:pt x="343" y="174"/>
                  </a:lnTo>
                  <a:lnTo>
                    <a:pt x="367" y="123"/>
                  </a:lnTo>
                  <a:lnTo>
                    <a:pt x="359" y="109"/>
                  </a:lnTo>
                  <a:lnTo>
                    <a:pt x="377" y="80"/>
                  </a:lnTo>
                  <a:lnTo>
                    <a:pt x="371" y="46"/>
                  </a:lnTo>
                  <a:lnTo>
                    <a:pt x="322" y="0"/>
                  </a:lnTo>
                  <a:lnTo>
                    <a:pt x="279" y="18"/>
                  </a:lnTo>
                  <a:lnTo>
                    <a:pt x="236" y="36"/>
                  </a:lnTo>
                  <a:lnTo>
                    <a:pt x="226" y="61"/>
                  </a:lnTo>
                  <a:lnTo>
                    <a:pt x="223" y="132"/>
                  </a:lnTo>
                  <a:lnTo>
                    <a:pt x="174" y="169"/>
                  </a:lnTo>
                  <a:lnTo>
                    <a:pt x="150" y="146"/>
                  </a:lnTo>
                  <a:lnTo>
                    <a:pt x="123" y="167"/>
                  </a:lnTo>
                  <a:lnTo>
                    <a:pt x="83" y="159"/>
                  </a:lnTo>
                  <a:lnTo>
                    <a:pt x="51" y="104"/>
                  </a:lnTo>
                  <a:lnTo>
                    <a:pt x="31" y="90"/>
                  </a:lnTo>
                  <a:lnTo>
                    <a:pt x="21" y="95"/>
                  </a:lnTo>
                  <a:lnTo>
                    <a:pt x="24" y="115"/>
                  </a:lnTo>
                  <a:lnTo>
                    <a:pt x="0" y="12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5" name="Freeform 1390"/>
            <p:cNvSpPr>
              <a:spLocks/>
            </p:cNvSpPr>
            <p:nvPr/>
          </p:nvSpPr>
          <p:spPr bwMode="auto">
            <a:xfrm>
              <a:off x="4719971" y="2198496"/>
              <a:ext cx="558297" cy="662979"/>
            </a:xfrm>
            <a:custGeom>
              <a:avLst/>
              <a:gdLst>
                <a:gd name="T0" fmla="*/ 2147483647 w 1120"/>
                <a:gd name="T1" fmla="*/ 2147483647 h 1334"/>
                <a:gd name="T2" fmla="*/ 2147483647 w 1120"/>
                <a:gd name="T3" fmla="*/ 2147483647 h 1334"/>
                <a:gd name="T4" fmla="*/ 2147483647 w 1120"/>
                <a:gd name="T5" fmla="*/ 2147483647 h 1334"/>
                <a:gd name="T6" fmla="*/ 2147483647 w 1120"/>
                <a:gd name="T7" fmla="*/ 2147483647 h 1334"/>
                <a:gd name="T8" fmla="*/ 2147483647 w 1120"/>
                <a:gd name="T9" fmla="*/ 2147483647 h 1334"/>
                <a:gd name="T10" fmla="*/ 2147483647 w 1120"/>
                <a:gd name="T11" fmla="*/ 2147483647 h 1334"/>
                <a:gd name="T12" fmla="*/ 2147483647 w 1120"/>
                <a:gd name="T13" fmla="*/ 2147483647 h 1334"/>
                <a:gd name="T14" fmla="*/ 2147483647 w 1120"/>
                <a:gd name="T15" fmla="*/ 2147483647 h 1334"/>
                <a:gd name="T16" fmla="*/ 2147483647 w 1120"/>
                <a:gd name="T17" fmla="*/ 2147483647 h 1334"/>
                <a:gd name="T18" fmla="*/ 2147483647 w 1120"/>
                <a:gd name="T19" fmla="*/ 2147483647 h 1334"/>
                <a:gd name="T20" fmla="*/ 2147483647 w 1120"/>
                <a:gd name="T21" fmla="*/ 2147483647 h 1334"/>
                <a:gd name="T22" fmla="*/ 2147483647 w 1120"/>
                <a:gd name="T23" fmla="*/ 2147483647 h 1334"/>
                <a:gd name="T24" fmla="*/ 2147483647 w 1120"/>
                <a:gd name="T25" fmla="*/ 2147483647 h 1334"/>
                <a:gd name="T26" fmla="*/ 2147483647 w 1120"/>
                <a:gd name="T27" fmla="*/ 2147483647 h 1334"/>
                <a:gd name="T28" fmla="*/ 2147483647 w 1120"/>
                <a:gd name="T29" fmla="*/ 2147483647 h 1334"/>
                <a:gd name="T30" fmla="*/ 2147483647 w 1120"/>
                <a:gd name="T31" fmla="*/ 2147483647 h 1334"/>
                <a:gd name="T32" fmla="*/ 2147483647 w 1120"/>
                <a:gd name="T33" fmla="*/ 2147483647 h 1334"/>
                <a:gd name="T34" fmla="*/ 2147483647 w 1120"/>
                <a:gd name="T35" fmla="*/ 2147483647 h 1334"/>
                <a:gd name="T36" fmla="*/ 2147483647 w 1120"/>
                <a:gd name="T37" fmla="*/ 2147483647 h 1334"/>
                <a:gd name="T38" fmla="*/ 2147483647 w 1120"/>
                <a:gd name="T39" fmla="*/ 2147483647 h 1334"/>
                <a:gd name="T40" fmla="*/ 2147483647 w 1120"/>
                <a:gd name="T41" fmla="*/ 2147483647 h 1334"/>
                <a:gd name="T42" fmla="*/ 2147483647 w 1120"/>
                <a:gd name="T43" fmla="*/ 2147483647 h 1334"/>
                <a:gd name="T44" fmla="*/ 2147483647 w 1120"/>
                <a:gd name="T45" fmla="*/ 2147483647 h 1334"/>
                <a:gd name="T46" fmla="*/ 2147483647 w 1120"/>
                <a:gd name="T47" fmla="*/ 2147483647 h 1334"/>
                <a:gd name="T48" fmla="*/ 2147483647 w 1120"/>
                <a:gd name="T49" fmla="*/ 2147483647 h 1334"/>
                <a:gd name="T50" fmla="*/ 2147483647 w 1120"/>
                <a:gd name="T51" fmla="*/ 2147483647 h 1334"/>
                <a:gd name="T52" fmla="*/ 2147483647 w 1120"/>
                <a:gd name="T53" fmla="*/ 2147483647 h 1334"/>
                <a:gd name="T54" fmla="*/ 2147483647 w 1120"/>
                <a:gd name="T55" fmla="*/ 2147483647 h 1334"/>
                <a:gd name="T56" fmla="*/ 2147483647 w 1120"/>
                <a:gd name="T57" fmla="*/ 2147483647 h 1334"/>
                <a:gd name="T58" fmla="*/ 2147483647 w 1120"/>
                <a:gd name="T59" fmla="*/ 2147483647 h 1334"/>
                <a:gd name="T60" fmla="*/ 2147483647 w 1120"/>
                <a:gd name="T61" fmla="*/ 2147483647 h 1334"/>
                <a:gd name="T62" fmla="*/ 2147483647 w 1120"/>
                <a:gd name="T63" fmla="*/ 2147483647 h 1334"/>
                <a:gd name="T64" fmla="*/ 2147483647 w 1120"/>
                <a:gd name="T65" fmla="*/ 2147483647 h 1334"/>
                <a:gd name="T66" fmla="*/ 2147483647 w 1120"/>
                <a:gd name="T67" fmla="*/ 2147483647 h 1334"/>
                <a:gd name="T68" fmla="*/ 2147483647 w 1120"/>
                <a:gd name="T69" fmla="*/ 2147483647 h 1334"/>
                <a:gd name="T70" fmla="*/ 2147483647 w 1120"/>
                <a:gd name="T71" fmla="*/ 2147483647 h 1334"/>
                <a:gd name="T72" fmla="*/ 2147483647 w 1120"/>
                <a:gd name="T73" fmla="*/ 2147483647 h 1334"/>
                <a:gd name="T74" fmla="*/ 2147483647 w 1120"/>
                <a:gd name="T75" fmla="*/ 2147483647 h 1334"/>
                <a:gd name="T76" fmla="*/ 2147483647 w 1120"/>
                <a:gd name="T77" fmla="*/ 2147483647 h 1334"/>
                <a:gd name="T78" fmla="*/ 2147483647 w 1120"/>
                <a:gd name="T79" fmla="*/ 2147483647 h 1334"/>
                <a:gd name="T80" fmla="*/ 2147483647 w 1120"/>
                <a:gd name="T81" fmla="*/ 2147483647 h 1334"/>
                <a:gd name="T82" fmla="*/ 2147483647 w 1120"/>
                <a:gd name="T83" fmla="*/ 2147483647 h 1334"/>
                <a:gd name="T84" fmla="*/ 2147483647 w 1120"/>
                <a:gd name="T85" fmla="*/ 2147483647 h 1334"/>
                <a:gd name="T86" fmla="*/ 2147483647 w 1120"/>
                <a:gd name="T87" fmla="*/ 2147483647 h 1334"/>
                <a:gd name="T88" fmla="*/ 2147483647 w 1120"/>
                <a:gd name="T89" fmla="*/ 2147483647 h 1334"/>
                <a:gd name="T90" fmla="*/ 2147483647 w 1120"/>
                <a:gd name="T91" fmla="*/ 2147483647 h 1334"/>
                <a:gd name="T92" fmla="*/ 2147483647 w 1120"/>
                <a:gd name="T93" fmla="*/ 2147483647 h 1334"/>
                <a:gd name="T94" fmla="*/ 2147483647 w 1120"/>
                <a:gd name="T95" fmla="*/ 2147483647 h 1334"/>
                <a:gd name="T96" fmla="*/ 2147483647 w 1120"/>
                <a:gd name="T97" fmla="*/ 2147483647 h 1334"/>
                <a:gd name="T98" fmla="*/ 2147483647 w 1120"/>
                <a:gd name="T99" fmla="*/ 2147483647 h 1334"/>
                <a:gd name="T100" fmla="*/ 2147483647 w 1120"/>
                <a:gd name="T101" fmla="*/ 2147483647 h 1334"/>
                <a:gd name="T102" fmla="*/ 2147483647 w 1120"/>
                <a:gd name="T103" fmla="*/ 2147483647 h 1334"/>
                <a:gd name="T104" fmla="*/ 2147483647 w 1120"/>
                <a:gd name="T105" fmla="*/ 2147483647 h 1334"/>
                <a:gd name="T106" fmla="*/ 2147483647 w 1120"/>
                <a:gd name="T107" fmla="*/ 2147483647 h 1334"/>
                <a:gd name="T108" fmla="*/ 2147483647 w 1120"/>
                <a:gd name="T109" fmla="*/ 2147483647 h 1334"/>
                <a:gd name="T110" fmla="*/ 2147483647 w 1120"/>
                <a:gd name="T111" fmla="*/ 2147483647 h 1334"/>
                <a:gd name="T112" fmla="*/ 2147483647 w 1120"/>
                <a:gd name="T113" fmla="*/ 2147483647 h 1334"/>
                <a:gd name="T114" fmla="*/ 2147483647 w 1120"/>
                <a:gd name="T115" fmla="*/ 2147483647 h 1334"/>
                <a:gd name="T116" fmla="*/ 2147483647 w 1120"/>
                <a:gd name="T117" fmla="*/ 2147483647 h 133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20"/>
                <a:gd name="T178" fmla="*/ 0 h 1334"/>
                <a:gd name="T179" fmla="*/ 1120 w 1120"/>
                <a:gd name="T180" fmla="*/ 1334 h 133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20" h="1334">
                  <a:moveTo>
                    <a:pt x="30" y="1163"/>
                  </a:moveTo>
                  <a:lnTo>
                    <a:pt x="23" y="1145"/>
                  </a:lnTo>
                  <a:lnTo>
                    <a:pt x="14" y="1155"/>
                  </a:lnTo>
                  <a:lnTo>
                    <a:pt x="6" y="1139"/>
                  </a:lnTo>
                  <a:lnTo>
                    <a:pt x="29" y="1110"/>
                  </a:lnTo>
                  <a:lnTo>
                    <a:pt x="7" y="1118"/>
                  </a:lnTo>
                  <a:lnTo>
                    <a:pt x="0" y="1101"/>
                  </a:lnTo>
                  <a:lnTo>
                    <a:pt x="14" y="1106"/>
                  </a:lnTo>
                  <a:lnTo>
                    <a:pt x="13" y="1095"/>
                  </a:lnTo>
                  <a:lnTo>
                    <a:pt x="3" y="1095"/>
                  </a:lnTo>
                  <a:lnTo>
                    <a:pt x="4" y="1087"/>
                  </a:lnTo>
                  <a:lnTo>
                    <a:pt x="8" y="1077"/>
                  </a:lnTo>
                  <a:lnTo>
                    <a:pt x="71" y="1073"/>
                  </a:lnTo>
                  <a:lnTo>
                    <a:pt x="79" y="1079"/>
                  </a:lnTo>
                  <a:lnTo>
                    <a:pt x="81" y="1093"/>
                  </a:lnTo>
                  <a:lnTo>
                    <a:pt x="92" y="1087"/>
                  </a:lnTo>
                  <a:lnTo>
                    <a:pt x="87" y="1081"/>
                  </a:lnTo>
                  <a:lnTo>
                    <a:pt x="88" y="1073"/>
                  </a:lnTo>
                  <a:lnTo>
                    <a:pt x="110" y="1065"/>
                  </a:lnTo>
                  <a:lnTo>
                    <a:pt x="114" y="1060"/>
                  </a:lnTo>
                  <a:lnTo>
                    <a:pt x="100" y="1062"/>
                  </a:lnTo>
                  <a:lnTo>
                    <a:pt x="108" y="1034"/>
                  </a:lnTo>
                  <a:lnTo>
                    <a:pt x="99" y="1039"/>
                  </a:lnTo>
                  <a:lnTo>
                    <a:pt x="95" y="1057"/>
                  </a:lnTo>
                  <a:lnTo>
                    <a:pt x="86" y="1066"/>
                  </a:lnTo>
                  <a:lnTo>
                    <a:pt x="64" y="1063"/>
                  </a:lnTo>
                  <a:lnTo>
                    <a:pt x="65" y="1046"/>
                  </a:lnTo>
                  <a:lnTo>
                    <a:pt x="56" y="1067"/>
                  </a:lnTo>
                  <a:lnTo>
                    <a:pt x="5" y="1070"/>
                  </a:lnTo>
                  <a:lnTo>
                    <a:pt x="2" y="1048"/>
                  </a:lnTo>
                  <a:lnTo>
                    <a:pt x="12" y="1037"/>
                  </a:lnTo>
                  <a:lnTo>
                    <a:pt x="12" y="1027"/>
                  </a:lnTo>
                  <a:lnTo>
                    <a:pt x="1" y="1018"/>
                  </a:lnTo>
                  <a:lnTo>
                    <a:pt x="18" y="1005"/>
                  </a:lnTo>
                  <a:lnTo>
                    <a:pt x="42" y="1003"/>
                  </a:lnTo>
                  <a:lnTo>
                    <a:pt x="52" y="994"/>
                  </a:lnTo>
                  <a:lnTo>
                    <a:pt x="10" y="999"/>
                  </a:lnTo>
                  <a:lnTo>
                    <a:pt x="6" y="981"/>
                  </a:lnTo>
                  <a:lnTo>
                    <a:pt x="22" y="988"/>
                  </a:lnTo>
                  <a:lnTo>
                    <a:pt x="21" y="979"/>
                  </a:lnTo>
                  <a:lnTo>
                    <a:pt x="39" y="977"/>
                  </a:lnTo>
                  <a:lnTo>
                    <a:pt x="44" y="979"/>
                  </a:lnTo>
                  <a:lnTo>
                    <a:pt x="57" y="959"/>
                  </a:lnTo>
                  <a:lnTo>
                    <a:pt x="67" y="975"/>
                  </a:lnTo>
                  <a:lnTo>
                    <a:pt x="63" y="956"/>
                  </a:lnTo>
                  <a:lnTo>
                    <a:pt x="69" y="948"/>
                  </a:lnTo>
                  <a:lnTo>
                    <a:pt x="59" y="951"/>
                  </a:lnTo>
                  <a:lnTo>
                    <a:pt x="63" y="945"/>
                  </a:lnTo>
                  <a:lnTo>
                    <a:pt x="58" y="941"/>
                  </a:lnTo>
                  <a:lnTo>
                    <a:pt x="108" y="940"/>
                  </a:lnTo>
                  <a:lnTo>
                    <a:pt x="106" y="934"/>
                  </a:lnTo>
                  <a:lnTo>
                    <a:pt x="111" y="928"/>
                  </a:lnTo>
                  <a:lnTo>
                    <a:pt x="87" y="922"/>
                  </a:lnTo>
                  <a:lnTo>
                    <a:pt x="91" y="917"/>
                  </a:lnTo>
                  <a:lnTo>
                    <a:pt x="83" y="912"/>
                  </a:lnTo>
                  <a:lnTo>
                    <a:pt x="92" y="901"/>
                  </a:lnTo>
                  <a:lnTo>
                    <a:pt x="106" y="906"/>
                  </a:lnTo>
                  <a:lnTo>
                    <a:pt x="110" y="897"/>
                  </a:lnTo>
                  <a:lnTo>
                    <a:pt x="112" y="887"/>
                  </a:lnTo>
                  <a:lnTo>
                    <a:pt x="130" y="881"/>
                  </a:lnTo>
                  <a:lnTo>
                    <a:pt x="133" y="873"/>
                  </a:lnTo>
                  <a:lnTo>
                    <a:pt x="144" y="878"/>
                  </a:lnTo>
                  <a:lnTo>
                    <a:pt x="144" y="868"/>
                  </a:lnTo>
                  <a:lnTo>
                    <a:pt x="156" y="857"/>
                  </a:lnTo>
                  <a:lnTo>
                    <a:pt x="178" y="848"/>
                  </a:lnTo>
                  <a:lnTo>
                    <a:pt x="182" y="864"/>
                  </a:lnTo>
                  <a:lnTo>
                    <a:pt x="191" y="859"/>
                  </a:lnTo>
                  <a:lnTo>
                    <a:pt x="186" y="846"/>
                  </a:lnTo>
                  <a:lnTo>
                    <a:pt x="203" y="836"/>
                  </a:lnTo>
                  <a:lnTo>
                    <a:pt x="213" y="859"/>
                  </a:lnTo>
                  <a:lnTo>
                    <a:pt x="220" y="860"/>
                  </a:lnTo>
                  <a:lnTo>
                    <a:pt x="224" y="851"/>
                  </a:lnTo>
                  <a:lnTo>
                    <a:pt x="246" y="846"/>
                  </a:lnTo>
                  <a:lnTo>
                    <a:pt x="242" y="837"/>
                  </a:lnTo>
                  <a:lnTo>
                    <a:pt x="273" y="819"/>
                  </a:lnTo>
                  <a:lnTo>
                    <a:pt x="276" y="814"/>
                  </a:lnTo>
                  <a:lnTo>
                    <a:pt x="273" y="812"/>
                  </a:lnTo>
                  <a:lnTo>
                    <a:pt x="222" y="845"/>
                  </a:lnTo>
                  <a:lnTo>
                    <a:pt x="212" y="834"/>
                  </a:lnTo>
                  <a:lnTo>
                    <a:pt x="216" y="822"/>
                  </a:lnTo>
                  <a:lnTo>
                    <a:pt x="207" y="826"/>
                  </a:lnTo>
                  <a:lnTo>
                    <a:pt x="203" y="814"/>
                  </a:lnTo>
                  <a:lnTo>
                    <a:pt x="221" y="805"/>
                  </a:lnTo>
                  <a:lnTo>
                    <a:pt x="220" y="788"/>
                  </a:lnTo>
                  <a:lnTo>
                    <a:pt x="255" y="742"/>
                  </a:lnTo>
                  <a:lnTo>
                    <a:pt x="276" y="749"/>
                  </a:lnTo>
                  <a:lnTo>
                    <a:pt x="277" y="726"/>
                  </a:lnTo>
                  <a:lnTo>
                    <a:pt x="273" y="725"/>
                  </a:lnTo>
                  <a:lnTo>
                    <a:pt x="276" y="709"/>
                  </a:lnTo>
                  <a:lnTo>
                    <a:pt x="296" y="687"/>
                  </a:lnTo>
                  <a:lnTo>
                    <a:pt x="319" y="683"/>
                  </a:lnTo>
                  <a:lnTo>
                    <a:pt x="317" y="665"/>
                  </a:lnTo>
                  <a:lnTo>
                    <a:pt x="305" y="672"/>
                  </a:lnTo>
                  <a:lnTo>
                    <a:pt x="315" y="657"/>
                  </a:lnTo>
                  <a:lnTo>
                    <a:pt x="314" y="644"/>
                  </a:lnTo>
                  <a:lnTo>
                    <a:pt x="330" y="663"/>
                  </a:lnTo>
                  <a:lnTo>
                    <a:pt x="321" y="635"/>
                  </a:lnTo>
                  <a:lnTo>
                    <a:pt x="332" y="632"/>
                  </a:lnTo>
                  <a:lnTo>
                    <a:pt x="335" y="606"/>
                  </a:lnTo>
                  <a:lnTo>
                    <a:pt x="350" y="612"/>
                  </a:lnTo>
                  <a:lnTo>
                    <a:pt x="345" y="594"/>
                  </a:lnTo>
                  <a:lnTo>
                    <a:pt x="324" y="605"/>
                  </a:lnTo>
                  <a:lnTo>
                    <a:pt x="346" y="572"/>
                  </a:lnTo>
                  <a:lnTo>
                    <a:pt x="363" y="569"/>
                  </a:lnTo>
                  <a:lnTo>
                    <a:pt x="365" y="562"/>
                  </a:lnTo>
                  <a:lnTo>
                    <a:pt x="357" y="564"/>
                  </a:lnTo>
                  <a:lnTo>
                    <a:pt x="351" y="546"/>
                  </a:lnTo>
                  <a:lnTo>
                    <a:pt x="366" y="540"/>
                  </a:lnTo>
                  <a:lnTo>
                    <a:pt x="355" y="538"/>
                  </a:lnTo>
                  <a:lnTo>
                    <a:pt x="359" y="524"/>
                  </a:lnTo>
                  <a:lnTo>
                    <a:pt x="379" y="509"/>
                  </a:lnTo>
                  <a:lnTo>
                    <a:pt x="374" y="502"/>
                  </a:lnTo>
                  <a:lnTo>
                    <a:pt x="381" y="493"/>
                  </a:lnTo>
                  <a:lnTo>
                    <a:pt x="396" y="491"/>
                  </a:lnTo>
                  <a:lnTo>
                    <a:pt x="407" y="470"/>
                  </a:lnTo>
                  <a:lnTo>
                    <a:pt x="403" y="457"/>
                  </a:lnTo>
                  <a:lnTo>
                    <a:pt x="415" y="435"/>
                  </a:lnTo>
                  <a:lnTo>
                    <a:pt x="430" y="427"/>
                  </a:lnTo>
                  <a:lnTo>
                    <a:pt x="449" y="439"/>
                  </a:lnTo>
                  <a:lnTo>
                    <a:pt x="464" y="424"/>
                  </a:lnTo>
                  <a:lnTo>
                    <a:pt x="441" y="424"/>
                  </a:lnTo>
                  <a:lnTo>
                    <a:pt x="455" y="411"/>
                  </a:lnTo>
                  <a:lnTo>
                    <a:pt x="452" y="407"/>
                  </a:lnTo>
                  <a:lnTo>
                    <a:pt x="457" y="404"/>
                  </a:lnTo>
                  <a:lnTo>
                    <a:pt x="450" y="391"/>
                  </a:lnTo>
                  <a:lnTo>
                    <a:pt x="464" y="379"/>
                  </a:lnTo>
                  <a:lnTo>
                    <a:pt x="458" y="371"/>
                  </a:lnTo>
                  <a:lnTo>
                    <a:pt x="469" y="360"/>
                  </a:lnTo>
                  <a:lnTo>
                    <a:pt x="474" y="358"/>
                  </a:lnTo>
                  <a:lnTo>
                    <a:pt x="479" y="388"/>
                  </a:lnTo>
                  <a:lnTo>
                    <a:pt x="492" y="381"/>
                  </a:lnTo>
                  <a:lnTo>
                    <a:pt x="487" y="361"/>
                  </a:lnTo>
                  <a:lnTo>
                    <a:pt x="492" y="355"/>
                  </a:lnTo>
                  <a:lnTo>
                    <a:pt x="483" y="342"/>
                  </a:lnTo>
                  <a:lnTo>
                    <a:pt x="487" y="336"/>
                  </a:lnTo>
                  <a:lnTo>
                    <a:pt x="498" y="330"/>
                  </a:lnTo>
                  <a:lnTo>
                    <a:pt x="529" y="343"/>
                  </a:lnTo>
                  <a:lnTo>
                    <a:pt x="534" y="327"/>
                  </a:lnTo>
                  <a:lnTo>
                    <a:pt x="496" y="319"/>
                  </a:lnTo>
                  <a:lnTo>
                    <a:pt x="505" y="305"/>
                  </a:lnTo>
                  <a:lnTo>
                    <a:pt x="534" y="300"/>
                  </a:lnTo>
                  <a:lnTo>
                    <a:pt x="538" y="296"/>
                  </a:lnTo>
                  <a:lnTo>
                    <a:pt x="533" y="289"/>
                  </a:lnTo>
                  <a:lnTo>
                    <a:pt x="546" y="291"/>
                  </a:lnTo>
                  <a:lnTo>
                    <a:pt x="543" y="278"/>
                  </a:lnTo>
                  <a:lnTo>
                    <a:pt x="541" y="274"/>
                  </a:lnTo>
                  <a:lnTo>
                    <a:pt x="540" y="260"/>
                  </a:lnTo>
                  <a:lnTo>
                    <a:pt x="566" y="240"/>
                  </a:lnTo>
                  <a:lnTo>
                    <a:pt x="561" y="227"/>
                  </a:lnTo>
                  <a:lnTo>
                    <a:pt x="569" y="204"/>
                  </a:lnTo>
                  <a:lnTo>
                    <a:pt x="573" y="209"/>
                  </a:lnTo>
                  <a:lnTo>
                    <a:pt x="571" y="223"/>
                  </a:lnTo>
                  <a:lnTo>
                    <a:pt x="588" y="230"/>
                  </a:lnTo>
                  <a:lnTo>
                    <a:pt x="596" y="222"/>
                  </a:lnTo>
                  <a:lnTo>
                    <a:pt x="580" y="200"/>
                  </a:lnTo>
                  <a:lnTo>
                    <a:pt x="590" y="198"/>
                  </a:lnTo>
                  <a:lnTo>
                    <a:pt x="623" y="237"/>
                  </a:lnTo>
                  <a:lnTo>
                    <a:pt x="619" y="218"/>
                  </a:lnTo>
                  <a:lnTo>
                    <a:pt x="604" y="204"/>
                  </a:lnTo>
                  <a:lnTo>
                    <a:pt x="603" y="185"/>
                  </a:lnTo>
                  <a:lnTo>
                    <a:pt x="610" y="171"/>
                  </a:lnTo>
                  <a:lnTo>
                    <a:pt x="630" y="168"/>
                  </a:lnTo>
                  <a:lnTo>
                    <a:pt x="631" y="208"/>
                  </a:lnTo>
                  <a:lnTo>
                    <a:pt x="638" y="175"/>
                  </a:lnTo>
                  <a:lnTo>
                    <a:pt x="658" y="149"/>
                  </a:lnTo>
                  <a:lnTo>
                    <a:pt x="658" y="198"/>
                  </a:lnTo>
                  <a:lnTo>
                    <a:pt x="649" y="223"/>
                  </a:lnTo>
                  <a:lnTo>
                    <a:pt x="672" y="189"/>
                  </a:lnTo>
                  <a:lnTo>
                    <a:pt x="669" y="173"/>
                  </a:lnTo>
                  <a:lnTo>
                    <a:pt x="676" y="160"/>
                  </a:lnTo>
                  <a:lnTo>
                    <a:pt x="690" y="149"/>
                  </a:lnTo>
                  <a:lnTo>
                    <a:pt x="686" y="157"/>
                  </a:lnTo>
                  <a:lnTo>
                    <a:pt x="691" y="167"/>
                  </a:lnTo>
                  <a:lnTo>
                    <a:pt x="704" y="153"/>
                  </a:lnTo>
                  <a:lnTo>
                    <a:pt x="701" y="137"/>
                  </a:lnTo>
                  <a:lnTo>
                    <a:pt x="733" y="177"/>
                  </a:lnTo>
                  <a:lnTo>
                    <a:pt x="731" y="131"/>
                  </a:lnTo>
                  <a:lnTo>
                    <a:pt x="713" y="124"/>
                  </a:lnTo>
                  <a:lnTo>
                    <a:pt x="713" y="104"/>
                  </a:lnTo>
                  <a:lnTo>
                    <a:pt x="724" y="122"/>
                  </a:lnTo>
                  <a:lnTo>
                    <a:pt x="728" y="104"/>
                  </a:lnTo>
                  <a:lnTo>
                    <a:pt x="748" y="125"/>
                  </a:lnTo>
                  <a:lnTo>
                    <a:pt x="752" y="124"/>
                  </a:lnTo>
                  <a:lnTo>
                    <a:pt x="750" y="114"/>
                  </a:lnTo>
                  <a:lnTo>
                    <a:pt x="773" y="118"/>
                  </a:lnTo>
                  <a:lnTo>
                    <a:pt x="769" y="127"/>
                  </a:lnTo>
                  <a:lnTo>
                    <a:pt x="785" y="144"/>
                  </a:lnTo>
                  <a:lnTo>
                    <a:pt x="787" y="113"/>
                  </a:lnTo>
                  <a:lnTo>
                    <a:pt x="812" y="82"/>
                  </a:lnTo>
                  <a:lnTo>
                    <a:pt x="831" y="82"/>
                  </a:lnTo>
                  <a:lnTo>
                    <a:pt x="828" y="71"/>
                  </a:lnTo>
                  <a:lnTo>
                    <a:pt x="844" y="56"/>
                  </a:lnTo>
                  <a:lnTo>
                    <a:pt x="832" y="36"/>
                  </a:lnTo>
                  <a:lnTo>
                    <a:pt x="843" y="40"/>
                  </a:lnTo>
                  <a:lnTo>
                    <a:pt x="844" y="20"/>
                  </a:lnTo>
                  <a:lnTo>
                    <a:pt x="860" y="15"/>
                  </a:lnTo>
                  <a:lnTo>
                    <a:pt x="870" y="40"/>
                  </a:lnTo>
                  <a:lnTo>
                    <a:pt x="896" y="34"/>
                  </a:lnTo>
                  <a:lnTo>
                    <a:pt x="868" y="82"/>
                  </a:lnTo>
                  <a:lnTo>
                    <a:pt x="867" y="107"/>
                  </a:lnTo>
                  <a:lnTo>
                    <a:pt x="857" y="125"/>
                  </a:lnTo>
                  <a:lnTo>
                    <a:pt x="858" y="135"/>
                  </a:lnTo>
                  <a:lnTo>
                    <a:pt x="865" y="131"/>
                  </a:lnTo>
                  <a:lnTo>
                    <a:pt x="928" y="21"/>
                  </a:lnTo>
                  <a:lnTo>
                    <a:pt x="933" y="49"/>
                  </a:lnTo>
                  <a:lnTo>
                    <a:pt x="925" y="56"/>
                  </a:lnTo>
                  <a:lnTo>
                    <a:pt x="933" y="67"/>
                  </a:lnTo>
                  <a:lnTo>
                    <a:pt x="928" y="93"/>
                  </a:lnTo>
                  <a:lnTo>
                    <a:pt x="949" y="81"/>
                  </a:lnTo>
                  <a:lnTo>
                    <a:pt x="949" y="70"/>
                  </a:lnTo>
                  <a:lnTo>
                    <a:pt x="957" y="61"/>
                  </a:lnTo>
                  <a:lnTo>
                    <a:pt x="973" y="0"/>
                  </a:lnTo>
                  <a:lnTo>
                    <a:pt x="1010" y="15"/>
                  </a:lnTo>
                  <a:lnTo>
                    <a:pt x="1004" y="39"/>
                  </a:lnTo>
                  <a:lnTo>
                    <a:pt x="984" y="43"/>
                  </a:lnTo>
                  <a:lnTo>
                    <a:pt x="991" y="52"/>
                  </a:lnTo>
                  <a:lnTo>
                    <a:pt x="980" y="61"/>
                  </a:lnTo>
                  <a:lnTo>
                    <a:pt x="1002" y="60"/>
                  </a:lnTo>
                  <a:lnTo>
                    <a:pt x="989" y="82"/>
                  </a:lnTo>
                  <a:lnTo>
                    <a:pt x="1015" y="81"/>
                  </a:lnTo>
                  <a:lnTo>
                    <a:pt x="1015" y="45"/>
                  </a:lnTo>
                  <a:lnTo>
                    <a:pt x="1041" y="31"/>
                  </a:lnTo>
                  <a:lnTo>
                    <a:pt x="1047" y="55"/>
                  </a:lnTo>
                  <a:lnTo>
                    <a:pt x="1075" y="49"/>
                  </a:lnTo>
                  <a:lnTo>
                    <a:pt x="1091" y="64"/>
                  </a:lnTo>
                  <a:lnTo>
                    <a:pt x="1084" y="68"/>
                  </a:lnTo>
                  <a:lnTo>
                    <a:pt x="1118" y="87"/>
                  </a:lnTo>
                  <a:lnTo>
                    <a:pt x="1120" y="98"/>
                  </a:lnTo>
                  <a:lnTo>
                    <a:pt x="1077" y="130"/>
                  </a:lnTo>
                  <a:lnTo>
                    <a:pt x="1019" y="123"/>
                  </a:lnTo>
                  <a:lnTo>
                    <a:pt x="1073" y="157"/>
                  </a:lnTo>
                  <a:lnTo>
                    <a:pt x="1057" y="183"/>
                  </a:lnTo>
                  <a:lnTo>
                    <a:pt x="1085" y="177"/>
                  </a:lnTo>
                  <a:lnTo>
                    <a:pt x="1115" y="169"/>
                  </a:lnTo>
                  <a:lnTo>
                    <a:pt x="1111" y="195"/>
                  </a:lnTo>
                  <a:lnTo>
                    <a:pt x="1085" y="187"/>
                  </a:lnTo>
                  <a:lnTo>
                    <a:pt x="1080" y="211"/>
                  </a:lnTo>
                  <a:lnTo>
                    <a:pt x="1049" y="231"/>
                  </a:lnTo>
                  <a:lnTo>
                    <a:pt x="1037" y="254"/>
                  </a:lnTo>
                  <a:lnTo>
                    <a:pt x="1029" y="240"/>
                  </a:lnTo>
                  <a:lnTo>
                    <a:pt x="1047" y="211"/>
                  </a:lnTo>
                  <a:lnTo>
                    <a:pt x="1041" y="177"/>
                  </a:lnTo>
                  <a:lnTo>
                    <a:pt x="992" y="131"/>
                  </a:lnTo>
                  <a:lnTo>
                    <a:pt x="949" y="149"/>
                  </a:lnTo>
                  <a:lnTo>
                    <a:pt x="906" y="167"/>
                  </a:lnTo>
                  <a:lnTo>
                    <a:pt x="896" y="192"/>
                  </a:lnTo>
                  <a:lnTo>
                    <a:pt x="893" y="263"/>
                  </a:lnTo>
                  <a:lnTo>
                    <a:pt x="844" y="300"/>
                  </a:lnTo>
                  <a:lnTo>
                    <a:pt x="820" y="277"/>
                  </a:lnTo>
                  <a:lnTo>
                    <a:pt x="793" y="298"/>
                  </a:lnTo>
                  <a:lnTo>
                    <a:pt x="753" y="290"/>
                  </a:lnTo>
                  <a:lnTo>
                    <a:pt x="721" y="235"/>
                  </a:lnTo>
                  <a:lnTo>
                    <a:pt x="701" y="221"/>
                  </a:lnTo>
                  <a:lnTo>
                    <a:pt x="691" y="226"/>
                  </a:lnTo>
                  <a:lnTo>
                    <a:pt x="694" y="246"/>
                  </a:lnTo>
                  <a:lnTo>
                    <a:pt x="670" y="254"/>
                  </a:lnTo>
                  <a:lnTo>
                    <a:pt x="648" y="256"/>
                  </a:lnTo>
                  <a:lnTo>
                    <a:pt x="654" y="275"/>
                  </a:lnTo>
                  <a:lnTo>
                    <a:pt x="642" y="308"/>
                  </a:lnTo>
                  <a:lnTo>
                    <a:pt x="650" y="323"/>
                  </a:lnTo>
                  <a:lnTo>
                    <a:pt x="645" y="329"/>
                  </a:lnTo>
                  <a:lnTo>
                    <a:pt x="573" y="318"/>
                  </a:lnTo>
                  <a:lnTo>
                    <a:pt x="565" y="328"/>
                  </a:lnTo>
                  <a:lnTo>
                    <a:pt x="565" y="353"/>
                  </a:lnTo>
                  <a:lnTo>
                    <a:pt x="554" y="384"/>
                  </a:lnTo>
                  <a:lnTo>
                    <a:pt x="533" y="366"/>
                  </a:lnTo>
                  <a:lnTo>
                    <a:pt x="502" y="394"/>
                  </a:lnTo>
                  <a:lnTo>
                    <a:pt x="498" y="416"/>
                  </a:lnTo>
                  <a:lnTo>
                    <a:pt x="479" y="450"/>
                  </a:lnTo>
                  <a:lnTo>
                    <a:pt x="490" y="468"/>
                  </a:lnTo>
                  <a:lnTo>
                    <a:pt x="489" y="484"/>
                  </a:lnTo>
                  <a:lnTo>
                    <a:pt x="450" y="539"/>
                  </a:lnTo>
                  <a:lnTo>
                    <a:pt x="440" y="577"/>
                  </a:lnTo>
                  <a:lnTo>
                    <a:pt x="411" y="592"/>
                  </a:lnTo>
                  <a:lnTo>
                    <a:pt x="411" y="642"/>
                  </a:lnTo>
                  <a:lnTo>
                    <a:pt x="404" y="682"/>
                  </a:lnTo>
                  <a:lnTo>
                    <a:pt x="376" y="736"/>
                  </a:lnTo>
                  <a:lnTo>
                    <a:pt x="393" y="765"/>
                  </a:lnTo>
                  <a:lnTo>
                    <a:pt x="391" y="789"/>
                  </a:lnTo>
                  <a:lnTo>
                    <a:pt x="384" y="800"/>
                  </a:lnTo>
                  <a:lnTo>
                    <a:pt x="342" y="801"/>
                  </a:lnTo>
                  <a:lnTo>
                    <a:pt x="309" y="833"/>
                  </a:lnTo>
                  <a:lnTo>
                    <a:pt x="301" y="860"/>
                  </a:lnTo>
                  <a:lnTo>
                    <a:pt x="313" y="890"/>
                  </a:lnTo>
                  <a:lnTo>
                    <a:pt x="302" y="936"/>
                  </a:lnTo>
                  <a:lnTo>
                    <a:pt x="307" y="961"/>
                  </a:lnTo>
                  <a:lnTo>
                    <a:pt x="307" y="1011"/>
                  </a:lnTo>
                  <a:lnTo>
                    <a:pt x="330" y="1034"/>
                  </a:lnTo>
                  <a:lnTo>
                    <a:pt x="333" y="1051"/>
                  </a:lnTo>
                  <a:lnTo>
                    <a:pt x="328" y="1065"/>
                  </a:lnTo>
                  <a:lnTo>
                    <a:pt x="306" y="1084"/>
                  </a:lnTo>
                  <a:lnTo>
                    <a:pt x="314" y="1094"/>
                  </a:lnTo>
                  <a:lnTo>
                    <a:pt x="321" y="1119"/>
                  </a:lnTo>
                  <a:lnTo>
                    <a:pt x="315" y="1142"/>
                  </a:lnTo>
                  <a:lnTo>
                    <a:pt x="317" y="1162"/>
                  </a:lnTo>
                  <a:lnTo>
                    <a:pt x="292" y="1178"/>
                  </a:lnTo>
                  <a:lnTo>
                    <a:pt x="292" y="1189"/>
                  </a:lnTo>
                  <a:lnTo>
                    <a:pt x="281" y="1205"/>
                  </a:lnTo>
                  <a:lnTo>
                    <a:pt x="285" y="1228"/>
                  </a:lnTo>
                  <a:lnTo>
                    <a:pt x="279" y="1258"/>
                  </a:lnTo>
                  <a:lnTo>
                    <a:pt x="273" y="1262"/>
                  </a:lnTo>
                  <a:lnTo>
                    <a:pt x="270" y="1255"/>
                  </a:lnTo>
                  <a:lnTo>
                    <a:pt x="267" y="1266"/>
                  </a:lnTo>
                  <a:lnTo>
                    <a:pt x="265" y="1245"/>
                  </a:lnTo>
                  <a:lnTo>
                    <a:pt x="258" y="1240"/>
                  </a:lnTo>
                  <a:lnTo>
                    <a:pt x="244" y="1235"/>
                  </a:lnTo>
                  <a:lnTo>
                    <a:pt x="238" y="1194"/>
                  </a:lnTo>
                  <a:lnTo>
                    <a:pt x="244" y="1181"/>
                  </a:lnTo>
                  <a:lnTo>
                    <a:pt x="240" y="1178"/>
                  </a:lnTo>
                  <a:lnTo>
                    <a:pt x="232" y="1183"/>
                  </a:lnTo>
                  <a:lnTo>
                    <a:pt x="236" y="1207"/>
                  </a:lnTo>
                  <a:lnTo>
                    <a:pt x="231" y="1208"/>
                  </a:lnTo>
                  <a:lnTo>
                    <a:pt x="223" y="1193"/>
                  </a:lnTo>
                  <a:lnTo>
                    <a:pt x="222" y="1208"/>
                  </a:lnTo>
                  <a:lnTo>
                    <a:pt x="232" y="1229"/>
                  </a:lnTo>
                  <a:lnTo>
                    <a:pt x="221" y="1249"/>
                  </a:lnTo>
                  <a:lnTo>
                    <a:pt x="195" y="1246"/>
                  </a:lnTo>
                  <a:lnTo>
                    <a:pt x="197" y="1253"/>
                  </a:lnTo>
                  <a:lnTo>
                    <a:pt x="175" y="1284"/>
                  </a:lnTo>
                  <a:lnTo>
                    <a:pt x="134" y="1321"/>
                  </a:lnTo>
                  <a:lnTo>
                    <a:pt x="128" y="1312"/>
                  </a:lnTo>
                  <a:lnTo>
                    <a:pt x="114" y="1330"/>
                  </a:lnTo>
                  <a:lnTo>
                    <a:pt x="105" y="1334"/>
                  </a:lnTo>
                  <a:lnTo>
                    <a:pt x="92" y="1329"/>
                  </a:lnTo>
                  <a:lnTo>
                    <a:pt x="98" y="1323"/>
                  </a:lnTo>
                  <a:lnTo>
                    <a:pt x="85" y="1322"/>
                  </a:lnTo>
                  <a:lnTo>
                    <a:pt x="83" y="1329"/>
                  </a:lnTo>
                  <a:lnTo>
                    <a:pt x="70" y="1328"/>
                  </a:lnTo>
                  <a:lnTo>
                    <a:pt x="72" y="1305"/>
                  </a:lnTo>
                  <a:lnTo>
                    <a:pt x="67" y="1315"/>
                  </a:lnTo>
                  <a:lnTo>
                    <a:pt x="57" y="1314"/>
                  </a:lnTo>
                  <a:lnTo>
                    <a:pt x="20" y="1278"/>
                  </a:lnTo>
                  <a:lnTo>
                    <a:pt x="25" y="1253"/>
                  </a:lnTo>
                  <a:lnTo>
                    <a:pt x="40" y="1258"/>
                  </a:lnTo>
                  <a:lnTo>
                    <a:pt x="39" y="1249"/>
                  </a:lnTo>
                  <a:lnTo>
                    <a:pt x="50" y="1233"/>
                  </a:lnTo>
                  <a:lnTo>
                    <a:pt x="50" y="1224"/>
                  </a:lnTo>
                  <a:lnTo>
                    <a:pt x="46" y="1225"/>
                  </a:lnTo>
                  <a:lnTo>
                    <a:pt x="57" y="1210"/>
                  </a:lnTo>
                  <a:lnTo>
                    <a:pt x="14" y="1227"/>
                  </a:lnTo>
                  <a:lnTo>
                    <a:pt x="10" y="1214"/>
                  </a:lnTo>
                  <a:lnTo>
                    <a:pt x="21" y="1198"/>
                  </a:lnTo>
                  <a:lnTo>
                    <a:pt x="37" y="1198"/>
                  </a:lnTo>
                  <a:lnTo>
                    <a:pt x="57" y="1184"/>
                  </a:lnTo>
                  <a:lnTo>
                    <a:pt x="30" y="1182"/>
                  </a:lnTo>
                  <a:lnTo>
                    <a:pt x="55" y="1157"/>
                  </a:lnTo>
                  <a:lnTo>
                    <a:pt x="50" y="1151"/>
                  </a:lnTo>
                  <a:lnTo>
                    <a:pt x="64" y="1131"/>
                  </a:lnTo>
                  <a:lnTo>
                    <a:pt x="70" y="1140"/>
                  </a:lnTo>
                  <a:lnTo>
                    <a:pt x="73" y="1127"/>
                  </a:lnTo>
                  <a:lnTo>
                    <a:pt x="85" y="1121"/>
                  </a:lnTo>
                  <a:lnTo>
                    <a:pt x="64" y="1116"/>
                  </a:lnTo>
                  <a:lnTo>
                    <a:pt x="57" y="1122"/>
                  </a:lnTo>
                  <a:lnTo>
                    <a:pt x="30" y="116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6" name="Freeform 1427"/>
            <p:cNvSpPr>
              <a:spLocks/>
            </p:cNvSpPr>
            <p:nvPr/>
          </p:nvSpPr>
          <p:spPr bwMode="auto">
            <a:xfrm>
              <a:off x="5542247" y="3416739"/>
              <a:ext cx="68270" cy="69787"/>
            </a:xfrm>
            <a:custGeom>
              <a:avLst/>
              <a:gdLst>
                <a:gd name="T0" fmla="*/ 2147483647 w 133"/>
                <a:gd name="T1" fmla="*/ 2147483647 h 140"/>
                <a:gd name="T2" fmla="*/ 2147483647 w 133"/>
                <a:gd name="T3" fmla="*/ 2147483647 h 140"/>
                <a:gd name="T4" fmla="*/ 2147483647 w 133"/>
                <a:gd name="T5" fmla="*/ 2147483647 h 140"/>
                <a:gd name="T6" fmla="*/ 2147483647 w 133"/>
                <a:gd name="T7" fmla="*/ 2147483647 h 140"/>
                <a:gd name="T8" fmla="*/ 2147483647 w 133"/>
                <a:gd name="T9" fmla="*/ 2147483647 h 140"/>
                <a:gd name="T10" fmla="*/ 2147483647 w 133"/>
                <a:gd name="T11" fmla="*/ 2147483647 h 140"/>
                <a:gd name="T12" fmla="*/ 2147483647 w 133"/>
                <a:gd name="T13" fmla="*/ 2147483647 h 140"/>
                <a:gd name="T14" fmla="*/ 2147483647 w 133"/>
                <a:gd name="T15" fmla="*/ 2147483647 h 140"/>
                <a:gd name="T16" fmla="*/ 2147483647 w 133"/>
                <a:gd name="T17" fmla="*/ 2147483647 h 140"/>
                <a:gd name="T18" fmla="*/ 2147483647 w 133"/>
                <a:gd name="T19" fmla="*/ 2147483647 h 140"/>
                <a:gd name="T20" fmla="*/ 2147483647 w 133"/>
                <a:gd name="T21" fmla="*/ 2147483647 h 140"/>
                <a:gd name="T22" fmla="*/ 2147483647 w 133"/>
                <a:gd name="T23" fmla="*/ 2147483647 h 140"/>
                <a:gd name="T24" fmla="*/ 2147483647 w 133"/>
                <a:gd name="T25" fmla="*/ 2147483647 h 140"/>
                <a:gd name="T26" fmla="*/ 2147483647 w 133"/>
                <a:gd name="T27" fmla="*/ 2147483647 h 140"/>
                <a:gd name="T28" fmla="*/ 2147483647 w 133"/>
                <a:gd name="T29" fmla="*/ 2147483647 h 140"/>
                <a:gd name="T30" fmla="*/ 2147483647 w 133"/>
                <a:gd name="T31" fmla="*/ 2147483647 h 140"/>
                <a:gd name="T32" fmla="*/ 2147483647 w 133"/>
                <a:gd name="T33" fmla="*/ 2147483647 h 140"/>
                <a:gd name="T34" fmla="*/ 2147483647 w 133"/>
                <a:gd name="T35" fmla="*/ 2147483647 h 140"/>
                <a:gd name="T36" fmla="*/ 2147483647 w 133"/>
                <a:gd name="T37" fmla="*/ 2147483647 h 140"/>
                <a:gd name="T38" fmla="*/ 2147483647 w 133"/>
                <a:gd name="T39" fmla="*/ 2147483647 h 140"/>
                <a:gd name="T40" fmla="*/ 2147483647 w 133"/>
                <a:gd name="T41" fmla="*/ 2147483647 h 140"/>
                <a:gd name="T42" fmla="*/ 2147483647 w 133"/>
                <a:gd name="T43" fmla="*/ 0 h 140"/>
                <a:gd name="T44" fmla="*/ 2147483647 w 133"/>
                <a:gd name="T45" fmla="*/ 2147483647 h 140"/>
                <a:gd name="T46" fmla="*/ 0 w 133"/>
                <a:gd name="T47" fmla="*/ 2147483647 h 140"/>
                <a:gd name="T48" fmla="*/ 2147483647 w 133"/>
                <a:gd name="T49" fmla="*/ 2147483647 h 140"/>
                <a:gd name="T50" fmla="*/ 2147483647 w 133"/>
                <a:gd name="T51" fmla="*/ 2147483647 h 140"/>
                <a:gd name="T52" fmla="*/ 2147483647 w 133"/>
                <a:gd name="T53" fmla="*/ 2147483647 h 140"/>
                <a:gd name="T54" fmla="*/ 2147483647 w 133"/>
                <a:gd name="T55" fmla="*/ 2147483647 h 140"/>
                <a:gd name="T56" fmla="*/ 2147483647 w 133"/>
                <a:gd name="T57" fmla="*/ 2147483647 h 140"/>
                <a:gd name="T58" fmla="*/ 2147483647 w 133"/>
                <a:gd name="T59" fmla="*/ 2147483647 h 14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3"/>
                <a:gd name="T91" fmla="*/ 0 h 140"/>
                <a:gd name="T92" fmla="*/ 133 w 133"/>
                <a:gd name="T93" fmla="*/ 140 h 14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3" h="140">
                  <a:moveTo>
                    <a:pt x="59" y="94"/>
                  </a:moveTo>
                  <a:lnTo>
                    <a:pt x="68" y="91"/>
                  </a:lnTo>
                  <a:lnTo>
                    <a:pt x="83" y="101"/>
                  </a:lnTo>
                  <a:lnTo>
                    <a:pt x="100" y="101"/>
                  </a:lnTo>
                  <a:lnTo>
                    <a:pt x="109" y="120"/>
                  </a:lnTo>
                  <a:lnTo>
                    <a:pt x="111" y="138"/>
                  </a:lnTo>
                  <a:lnTo>
                    <a:pt x="116" y="140"/>
                  </a:lnTo>
                  <a:lnTo>
                    <a:pt x="133" y="138"/>
                  </a:lnTo>
                  <a:lnTo>
                    <a:pt x="125" y="122"/>
                  </a:lnTo>
                  <a:lnTo>
                    <a:pt x="132" y="121"/>
                  </a:lnTo>
                  <a:lnTo>
                    <a:pt x="133" y="114"/>
                  </a:lnTo>
                  <a:lnTo>
                    <a:pt x="127" y="111"/>
                  </a:lnTo>
                  <a:lnTo>
                    <a:pt x="132" y="98"/>
                  </a:lnTo>
                  <a:lnTo>
                    <a:pt x="119" y="97"/>
                  </a:lnTo>
                  <a:lnTo>
                    <a:pt x="100" y="80"/>
                  </a:lnTo>
                  <a:lnTo>
                    <a:pt x="98" y="74"/>
                  </a:lnTo>
                  <a:lnTo>
                    <a:pt x="105" y="74"/>
                  </a:lnTo>
                  <a:lnTo>
                    <a:pt x="106" y="60"/>
                  </a:lnTo>
                  <a:lnTo>
                    <a:pt x="87" y="44"/>
                  </a:lnTo>
                  <a:lnTo>
                    <a:pt x="88" y="20"/>
                  </a:lnTo>
                  <a:lnTo>
                    <a:pt x="77" y="16"/>
                  </a:lnTo>
                  <a:lnTo>
                    <a:pt x="67" y="0"/>
                  </a:lnTo>
                  <a:lnTo>
                    <a:pt x="67" y="1"/>
                  </a:lnTo>
                  <a:lnTo>
                    <a:pt x="0" y="12"/>
                  </a:lnTo>
                  <a:lnTo>
                    <a:pt x="7" y="18"/>
                  </a:lnTo>
                  <a:lnTo>
                    <a:pt x="13" y="29"/>
                  </a:lnTo>
                  <a:lnTo>
                    <a:pt x="16" y="56"/>
                  </a:lnTo>
                  <a:lnTo>
                    <a:pt x="22" y="64"/>
                  </a:lnTo>
                  <a:lnTo>
                    <a:pt x="54" y="87"/>
                  </a:lnTo>
                  <a:lnTo>
                    <a:pt x="59" y="9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7" name="Freeform 1434"/>
            <p:cNvSpPr>
              <a:spLocks/>
            </p:cNvSpPr>
            <p:nvPr/>
          </p:nvSpPr>
          <p:spPr bwMode="auto">
            <a:xfrm>
              <a:off x="5175104" y="3397016"/>
              <a:ext cx="397483" cy="172951"/>
            </a:xfrm>
            <a:custGeom>
              <a:avLst/>
              <a:gdLst>
                <a:gd name="T0" fmla="*/ 2147483647 w 802"/>
                <a:gd name="T1" fmla="*/ 2147483647 h 350"/>
                <a:gd name="T2" fmla="*/ 2147483647 w 802"/>
                <a:gd name="T3" fmla="*/ 2147483647 h 350"/>
                <a:gd name="T4" fmla="*/ 2147483647 w 802"/>
                <a:gd name="T5" fmla="*/ 2147483647 h 350"/>
                <a:gd name="T6" fmla="*/ 2147483647 w 802"/>
                <a:gd name="T7" fmla="*/ 2147483647 h 350"/>
                <a:gd name="T8" fmla="*/ 2147483647 w 802"/>
                <a:gd name="T9" fmla="*/ 2147483647 h 350"/>
                <a:gd name="T10" fmla="*/ 2147483647 w 802"/>
                <a:gd name="T11" fmla="*/ 2147483647 h 350"/>
                <a:gd name="T12" fmla="*/ 2147483647 w 802"/>
                <a:gd name="T13" fmla="*/ 2147483647 h 350"/>
                <a:gd name="T14" fmla="*/ 2147483647 w 802"/>
                <a:gd name="T15" fmla="*/ 2147483647 h 350"/>
                <a:gd name="T16" fmla="*/ 2147483647 w 802"/>
                <a:gd name="T17" fmla="*/ 2147483647 h 350"/>
                <a:gd name="T18" fmla="*/ 2147483647 w 802"/>
                <a:gd name="T19" fmla="*/ 2147483647 h 350"/>
                <a:gd name="T20" fmla="*/ 2147483647 w 802"/>
                <a:gd name="T21" fmla="*/ 0 h 350"/>
                <a:gd name="T22" fmla="*/ 2147483647 w 802"/>
                <a:gd name="T23" fmla="*/ 2147483647 h 350"/>
                <a:gd name="T24" fmla="*/ 2147483647 w 802"/>
                <a:gd name="T25" fmla="*/ 2147483647 h 350"/>
                <a:gd name="T26" fmla="*/ 2147483647 w 802"/>
                <a:gd name="T27" fmla="*/ 2147483647 h 350"/>
                <a:gd name="T28" fmla="*/ 2147483647 w 802"/>
                <a:gd name="T29" fmla="*/ 2147483647 h 350"/>
                <a:gd name="T30" fmla="*/ 2147483647 w 802"/>
                <a:gd name="T31" fmla="*/ 2147483647 h 350"/>
                <a:gd name="T32" fmla="*/ 2147483647 w 802"/>
                <a:gd name="T33" fmla="*/ 2147483647 h 350"/>
                <a:gd name="T34" fmla="*/ 2147483647 w 802"/>
                <a:gd name="T35" fmla="*/ 2147483647 h 350"/>
                <a:gd name="T36" fmla="*/ 2147483647 w 802"/>
                <a:gd name="T37" fmla="*/ 2147483647 h 350"/>
                <a:gd name="T38" fmla="*/ 2147483647 w 802"/>
                <a:gd name="T39" fmla="*/ 2147483647 h 350"/>
                <a:gd name="T40" fmla="*/ 2147483647 w 802"/>
                <a:gd name="T41" fmla="*/ 2147483647 h 350"/>
                <a:gd name="T42" fmla="*/ 2147483647 w 802"/>
                <a:gd name="T43" fmla="*/ 2147483647 h 350"/>
                <a:gd name="T44" fmla="*/ 2147483647 w 802"/>
                <a:gd name="T45" fmla="*/ 2147483647 h 350"/>
                <a:gd name="T46" fmla="*/ 2147483647 w 802"/>
                <a:gd name="T47" fmla="*/ 2147483647 h 350"/>
                <a:gd name="T48" fmla="*/ 2147483647 w 802"/>
                <a:gd name="T49" fmla="*/ 2147483647 h 350"/>
                <a:gd name="T50" fmla="*/ 2147483647 w 802"/>
                <a:gd name="T51" fmla="*/ 2147483647 h 350"/>
                <a:gd name="T52" fmla="*/ 2147483647 w 802"/>
                <a:gd name="T53" fmla="*/ 2147483647 h 350"/>
                <a:gd name="T54" fmla="*/ 2147483647 w 802"/>
                <a:gd name="T55" fmla="*/ 2147483647 h 350"/>
                <a:gd name="T56" fmla="*/ 2147483647 w 802"/>
                <a:gd name="T57" fmla="*/ 2147483647 h 350"/>
                <a:gd name="T58" fmla="*/ 2147483647 w 802"/>
                <a:gd name="T59" fmla="*/ 2147483647 h 350"/>
                <a:gd name="T60" fmla="*/ 2147483647 w 802"/>
                <a:gd name="T61" fmla="*/ 2147483647 h 350"/>
                <a:gd name="T62" fmla="*/ 2147483647 w 802"/>
                <a:gd name="T63" fmla="*/ 2147483647 h 350"/>
                <a:gd name="T64" fmla="*/ 2147483647 w 802"/>
                <a:gd name="T65" fmla="*/ 2147483647 h 350"/>
                <a:gd name="T66" fmla="*/ 2147483647 w 802"/>
                <a:gd name="T67" fmla="*/ 2147483647 h 350"/>
                <a:gd name="T68" fmla="*/ 2147483647 w 802"/>
                <a:gd name="T69" fmla="*/ 2147483647 h 350"/>
                <a:gd name="T70" fmla="*/ 2147483647 w 802"/>
                <a:gd name="T71" fmla="*/ 2147483647 h 350"/>
                <a:gd name="T72" fmla="*/ 2147483647 w 802"/>
                <a:gd name="T73" fmla="*/ 2147483647 h 350"/>
                <a:gd name="T74" fmla="*/ 2147483647 w 802"/>
                <a:gd name="T75" fmla="*/ 2147483647 h 350"/>
                <a:gd name="T76" fmla="*/ 2147483647 w 802"/>
                <a:gd name="T77" fmla="*/ 2147483647 h 350"/>
                <a:gd name="T78" fmla="*/ 2147483647 w 802"/>
                <a:gd name="T79" fmla="*/ 2147483647 h 350"/>
                <a:gd name="T80" fmla="*/ 2147483647 w 802"/>
                <a:gd name="T81" fmla="*/ 2147483647 h 350"/>
                <a:gd name="T82" fmla="*/ 2147483647 w 802"/>
                <a:gd name="T83" fmla="*/ 2147483647 h 350"/>
                <a:gd name="T84" fmla="*/ 2147483647 w 802"/>
                <a:gd name="T85" fmla="*/ 2147483647 h 350"/>
                <a:gd name="T86" fmla="*/ 2147483647 w 802"/>
                <a:gd name="T87" fmla="*/ 2147483647 h 350"/>
                <a:gd name="T88" fmla="*/ 2147483647 w 802"/>
                <a:gd name="T89" fmla="*/ 2147483647 h 350"/>
                <a:gd name="T90" fmla="*/ 2147483647 w 802"/>
                <a:gd name="T91" fmla="*/ 2147483647 h 350"/>
                <a:gd name="T92" fmla="*/ 2147483647 w 802"/>
                <a:gd name="T93" fmla="*/ 2147483647 h 350"/>
                <a:gd name="T94" fmla="*/ 2147483647 w 802"/>
                <a:gd name="T95" fmla="*/ 2147483647 h 350"/>
                <a:gd name="T96" fmla="*/ 2147483647 w 802"/>
                <a:gd name="T97" fmla="*/ 2147483647 h 350"/>
                <a:gd name="T98" fmla="*/ 2147483647 w 802"/>
                <a:gd name="T99" fmla="*/ 2147483647 h 350"/>
                <a:gd name="T100" fmla="*/ 2147483647 w 802"/>
                <a:gd name="T101" fmla="*/ 2147483647 h 350"/>
                <a:gd name="T102" fmla="*/ 2147483647 w 802"/>
                <a:gd name="T103" fmla="*/ 2147483647 h 350"/>
                <a:gd name="T104" fmla="*/ 2147483647 w 802"/>
                <a:gd name="T105" fmla="*/ 2147483647 h 350"/>
                <a:gd name="T106" fmla="*/ 2147483647 w 802"/>
                <a:gd name="T107" fmla="*/ 2147483647 h 350"/>
                <a:gd name="T108" fmla="*/ 2147483647 w 802"/>
                <a:gd name="T109" fmla="*/ 2147483647 h 350"/>
                <a:gd name="T110" fmla="*/ 2147483647 w 802"/>
                <a:gd name="T111" fmla="*/ 2147483647 h 350"/>
                <a:gd name="T112" fmla="*/ 2147483647 w 802"/>
                <a:gd name="T113" fmla="*/ 2147483647 h 350"/>
                <a:gd name="T114" fmla="*/ 2147483647 w 802"/>
                <a:gd name="T115" fmla="*/ 2147483647 h 350"/>
                <a:gd name="T116" fmla="*/ 2147483647 w 802"/>
                <a:gd name="T117" fmla="*/ 2147483647 h 350"/>
                <a:gd name="T118" fmla="*/ 2147483647 w 802"/>
                <a:gd name="T119" fmla="*/ 2147483647 h 3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02"/>
                <a:gd name="T181" fmla="*/ 0 h 350"/>
                <a:gd name="T182" fmla="*/ 802 w 802"/>
                <a:gd name="T183" fmla="*/ 350 h 3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02" h="350">
                  <a:moveTo>
                    <a:pt x="794" y="127"/>
                  </a:moveTo>
                  <a:lnTo>
                    <a:pt x="762" y="104"/>
                  </a:lnTo>
                  <a:lnTo>
                    <a:pt x="756" y="96"/>
                  </a:lnTo>
                  <a:lnTo>
                    <a:pt x="753" y="69"/>
                  </a:lnTo>
                  <a:lnTo>
                    <a:pt x="747" y="58"/>
                  </a:lnTo>
                  <a:lnTo>
                    <a:pt x="740" y="52"/>
                  </a:lnTo>
                  <a:lnTo>
                    <a:pt x="715" y="28"/>
                  </a:lnTo>
                  <a:lnTo>
                    <a:pt x="696" y="34"/>
                  </a:lnTo>
                  <a:lnTo>
                    <a:pt x="664" y="32"/>
                  </a:lnTo>
                  <a:lnTo>
                    <a:pt x="660" y="27"/>
                  </a:lnTo>
                  <a:lnTo>
                    <a:pt x="612" y="61"/>
                  </a:lnTo>
                  <a:lnTo>
                    <a:pt x="568" y="56"/>
                  </a:lnTo>
                  <a:lnTo>
                    <a:pt x="515" y="65"/>
                  </a:lnTo>
                  <a:lnTo>
                    <a:pt x="499" y="57"/>
                  </a:lnTo>
                  <a:lnTo>
                    <a:pt x="490" y="63"/>
                  </a:lnTo>
                  <a:lnTo>
                    <a:pt x="462" y="47"/>
                  </a:lnTo>
                  <a:lnTo>
                    <a:pt x="441" y="45"/>
                  </a:lnTo>
                  <a:lnTo>
                    <a:pt x="430" y="21"/>
                  </a:lnTo>
                  <a:lnTo>
                    <a:pt x="420" y="27"/>
                  </a:lnTo>
                  <a:lnTo>
                    <a:pt x="408" y="23"/>
                  </a:lnTo>
                  <a:lnTo>
                    <a:pt x="398" y="17"/>
                  </a:lnTo>
                  <a:lnTo>
                    <a:pt x="388" y="0"/>
                  </a:lnTo>
                  <a:lnTo>
                    <a:pt x="373" y="5"/>
                  </a:lnTo>
                  <a:lnTo>
                    <a:pt x="312" y="4"/>
                  </a:lnTo>
                  <a:lnTo>
                    <a:pt x="268" y="21"/>
                  </a:lnTo>
                  <a:lnTo>
                    <a:pt x="215" y="60"/>
                  </a:lnTo>
                  <a:lnTo>
                    <a:pt x="133" y="48"/>
                  </a:lnTo>
                  <a:lnTo>
                    <a:pt x="126" y="62"/>
                  </a:lnTo>
                  <a:lnTo>
                    <a:pt x="132" y="69"/>
                  </a:lnTo>
                  <a:lnTo>
                    <a:pt x="161" y="79"/>
                  </a:lnTo>
                  <a:lnTo>
                    <a:pt x="125" y="81"/>
                  </a:lnTo>
                  <a:lnTo>
                    <a:pt x="118" y="85"/>
                  </a:lnTo>
                  <a:lnTo>
                    <a:pt x="126" y="94"/>
                  </a:lnTo>
                  <a:lnTo>
                    <a:pt x="117" y="95"/>
                  </a:lnTo>
                  <a:lnTo>
                    <a:pt x="79" y="96"/>
                  </a:lnTo>
                  <a:lnTo>
                    <a:pt x="80" y="92"/>
                  </a:lnTo>
                  <a:lnTo>
                    <a:pt x="68" y="88"/>
                  </a:lnTo>
                  <a:lnTo>
                    <a:pt x="71" y="99"/>
                  </a:lnTo>
                  <a:lnTo>
                    <a:pt x="49" y="93"/>
                  </a:lnTo>
                  <a:lnTo>
                    <a:pt x="28" y="96"/>
                  </a:lnTo>
                  <a:lnTo>
                    <a:pt x="10" y="117"/>
                  </a:lnTo>
                  <a:lnTo>
                    <a:pt x="2" y="126"/>
                  </a:lnTo>
                  <a:lnTo>
                    <a:pt x="0" y="146"/>
                  </a:lnTo>
                  <a:lnTo>
                    <a:pt x="32" y="143"/>
                  </a:lnTo>
                  <a:lnTo>
                    <a:pt x="25" y="162"/>
                  </a:lnTo>
                  <a:lnTo>
                    <a:pt x="37" y="182"/>
                  </a:lnTo>
                  <a:lnTo>
                    <a:pt x="29" y="193"/>
                  </a:lnTo>
                  <a:lnTo>
                    <a:pt x="43" y="206"/>
                  </a:lnTo>
                  <a:lnTo>
                    <a:pt x="22" y="206"/>
                  </a:lnTo>
                  <a:lnTo>
                    <a:pt x="14" y="192"/>
                  </a:lnTo>
                  <a:lnTo>
                    <a:pt x="12" y="208"/>
                  </a:lnTo>
                  <a:lnTo>
                    <a:pt x="8" y="213"/>
                  </a:lnTo>
                  <a:lnTo>
                    <a:pt x="44" y="229"/>
                  </a:lnTo>
                  <a:lnTo>
                    <a:pt x="48" y="236"/>
                  </a:lnTo>
                  <a:lnTo>
                    <a:pt x="41" y="246"/>
                  </a:lnTo>
                  <a:lnTo>
                    <a:pt x="45" y="251"/>
                  </a:lnTo>
                  <a:lnTo>
                    <a:pt x="56" y="249"/>
                  </a:lnTo>
                  <a:lnTo>
                    <a:pt x="49" y="261"/>
                  </a:lnTo>
                  <a:lnTo>
                    <a:pt x="62" y="270"/>
                  </a:lnTo>
                  <a:lnTo>
                    <a:pt x="53" y="279"/>
                  </a:lnTo>
                  <a:lnTo>
                    <a:pt x="54" y="283"/>
                  </a:lnTo>
                  <a:lnTo>
                    <a:pt x="89" y="277"/>
                  </a:lnTo>
                  <a:lnTo>
                    <a:pt x="96" y="279"/>
                  </a:lnTo>
                  <a:lnTo>
                    <a:pt x="61" y="297"/>
                  </a:lnTo>
                  <a:lnTo>
                    <a:pt x="57" y="303"/>
                  </a:lnTo>
                  <a:lnTo>
                    <a:pt x="83" y="295"/>
                  </a:lnTo>
                  <a:lnTo>
                    <a:pt x="84" y="304"/>
                  </a:lnTo>
                  <a:lnTo>
                    <a:pt x="94" y="294"/>
                  </a:lnTo>
                  <a:lnTo>
                    <a:pt x="106" y="293"/>
                  </a:lnTo>
                  <a:lnTo>
                    <a:pt x="118" y="303"/>
                  </a:lnTo>
                  <a:lnTo>
                    <a:pt x="123" y="297"/>
                  </a:lnTo>
                  <a:lnTo>
                    <a:pt x="128" y="300"/>
                  </a:lnTo>
                  <a:lnTo>
                    <a:pt x="131" y="314"/>
                  </a:lnTo>
                  <a:lnTo>
                    <a:pt x="138" y="321"/>
                  </a:lnTo>
                  <a:lnTo>
                    <a:pt x="162" y="328"/>
                  </a:lnTo>
                  <a:lnTo>
                    <a:pt x="188" y="320"/>
                  </a:lnTo>
                  <a:lnTo>
                    <a:pt x="195" y="291"/>
                  </a:lnTo>
                  <a:lnTo>
                    <a:pt x="209" y="290"/>
                  </a:lnTo>
                  <a:lnTo>
                    <a:pt x="252" y="307"/>
                  </a:lnTo>
                  <a:lnTo>
                    <a:pt x="274" y="330"/>
                  </a:lnTo>
                  <a:lnTo>
                    <a:pt x="290" y="335"/>
                  </a:lnTo>
                  <a:lnTo>
                    <a:pt x="343" y="319"/>
                  </a:lnTo>
                  <a:lnTo>
                    <a:pt x="361" y="298"/>
                  </a:lnTo>
                  <a:lnTo>
                    <a:pt x="367" y="294"/>
                  </a:lnTo>
                  <a:lnTo>
                    <a:pt x="405" y="307"/>
                  </a:lnTo>
                  <a:lnTo>
                    <a:pt x="411" y="305"/>
                  </a:lnTo>
                  <a:lnTo>
                    <a:pt x="413" y="297"/>
                  </a:lnTo>
                  <a:lnTo>
                    <a:pt x="427" y="292"/>
                  </a:lnTo>
                  <a:lnTo>
                    <a:pt x="434" y="298"/>
                  </a:lnTo>
                  <a:lnTo>
                    <a:pt x="424" y="310"/>
                  </a:lnTo>
                  <a:lnTo>
                    <a:pt x="421" y="348"/>
                  </a:lnTo>
                  <a:lnTo>
                    <a:pt x="429" y="350"/>
                  </a:lnTo>
                  <a:lnTo>
                    <a:pt x="431" y="345"/>
                  </a:lnTo>
                  <a:lnTo>
                    <a:pt x="440" y="335"/>
                  </a:lnTo>
                  <a:lnTo>
                    <a:pt x="441" y="326"/>
                  </a:lnTo>
                  <a:lnTo>
                    <a:pt x="455" y="323"/>
                  </a:lnTo>
                  <a:lnTo>
                    <a:pt x="448" y="311"/>
                  </a:lnTo>
                  <a:lnTo>
                    <a:pt x="454" y="291"/>
                  </a:lnTo>
                  <a:lnTo>
                    <a:pt x="469" y="296"/>
                  </a:lnTo>
                  <a:lnTo>
                    <a:pt x="470" y="301"/>
                  </a:lnTo>
                  <a:lnTo>
                    <a:pt x="489" y="302"/>
                  </a:lnTo>
                  <a:lnTo>
                    <a:pt x="527" y="286"/>
                  </a:lnTo>
                  <a:lnTo>
                    <a:pt x="541" y="297"/>
                  </a:lnTo>
                  <a:lnTo>
                    <a:pt x="563" y="300"/>
                  </a:lnTo>
                  <a:lnTo>
                    <a:pt x="630" y="275"/>
                  </a:lnTo>
                  <a:lnTo>
                    <a:pt x="671" y="276"/>
                  </a:lnTo>
                  <a:lnTo>
                    <a:pt x="692" y="265"/>
                  </a:lnTo>
                  <a:lnTo>
                    <a:pt x="697" y="274"/>
                  </a:lnTo>
                  <a:lnTo>
                    <a:pt x="698" y="278"/>
                  </a:lnTo>
                  <a:lnTo>
                    <a:pt x="723" y="257"/>
                  </a:lnTo>
                  <a:lnTo>
                    <a:pt x="741" y="263"/>
                  </a:lnTo>
                  <a:lnTo>
                    <a:pt x="777" y="263"/>
                  </a:lnTo>
                  <a:lnTo>
                    <a:pt x="784" y="273"/>
                  </a:lnTo>
                  <a:lnTo>
                    <a:pt x="796" y="273"/>
                  </a:lnTo>
                  <a:lnTo>
                    <a:pt x="802" y="268"/>
                  </a:lnTo>
                  <a:lnTo>
                    <a:pt x="801" y="255"/>
                  </a:lnTo>
                  <a:lnTo>
                    <a:pt x="781" y="236"/>
                  </a:lnTo>
                  <a:lnTo>
                    <a:pt x="781" y="173"/>
                  </a:lnTo>
                  <a:lnTo>
                    <a:pt x="774" y="153"/>
                  </a:lnTo>
                  <a:lnTo>
                    <a:pt x="785" y="146"/>
                  </a:lnTo>
                  <a:lnTo>
                    <a:pt x="794" y="12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8" name="Freeform 1437"/>
            <p:cNvSpPr>
              <a:spLocks/>
            </p:cNvSpPr>
            <p:nvPr/>
          </p:nvSpPr>
          <p:spPr bwMode="auto">
            <a:xfrm>
              <a:off x="5469424" y="3351503"/>
              <a:ext cx="142609" cy="69787"/>
            </a:xfrm>
            <a:custGeom>
              <a:avLst/>
              <a:gdLst>
                <a:gd name="T0" fmla="*/ 0 w 289"/>
                <a:gd name="T1" fmla="*/ 2147483647 h 141"/>
                <a:gd name="T2" fmla="*/ 2147483647 w 289"/>
                <a:gd name="T3" fmla="*/ 0 h 141"/>
                <a:gd name="T4" fmla="*/ 2147483647 w 289"/>
                <a:gd name="T5" fmla="*/ 2147483647 h 141"/>
                <a:gd name="T6" fmla="*/ 2147483647 w 289"/>
                <a:gd name="T7" fmla="*/ 2147483647 h 141"/>
                <a:gd name="T8" fmla="*/ 2147483647 w 289"/>
                <a:gd name="T9" fmla="*/ 2147483647 h 141"/>
                <a:gd name="T10" fmla="*/ 2147483647 w 289"/>
                <a:gd name="T11" fmla="*/ 2147483647 h 141"/>
                <a:gd name="T12" fmla="*/ 2147483647 w 289"/>
                <a:gd name="T13" fmla="*/ 2147483647 h 141"/>
                <a:gd name="T14" fmla="*/ 2147483647 w 289"/>
                <a:gd name="T15" fmla="*/ 2147483647 h 141"/>
                <a:gd name="T16" fmla="*/ 2147483647 w 289"/>
                <a:gd name="T17" fmla="*/ 2147483647 h 141"/>
                <a:gd name="T18" fmla="*/ 2147483647 w 289"/>
                <a:gd name="T19" fmla="*/ 2147483647 h 141"/>
                <a:gd name="T20" fmla="*/ 2147483647 w 289"/>
                <a:gd name="T21" fmla="*/ 2147483647 h 141"/>
                <a:gd name="T22" fmla="*/ 2147483647 w 289"/>
                <a:gd name="T23" fmla="*/ 2147483647 h 141"/>
                <a:gd name="T24" fmla="*/ 2147483647 w 289"/>
                <a:gd name="T25" fmla="*/ 2147483647 h 141"/>
                <a:gd name="T26" fmla="*/ 2147483647 w 289"/>
                <a:gd name="T27" fmla="*/ 2147483647 h 141"/>
                <a:gd name="T28" fmla="*/ 2147483647 w 289"/>
                <a:gd name="T29" fmla="*/ 2147483647 h 141"/>
                <a:gd name="T30" fmla="*/ 2147483647 w 289"/>
                <a:gd name="T31" fmla="*/ 2147483647 h 141"/>
                <a:gd name="T32" fmla="*/ 2147483647 w 289"/>
                <a:gd name="T33" fmla="*/ 2147483647 h 141"/>
                <a:gd name="T34" fmla="*/ 2147483647 w 289"/>
                <a:gd name="T35" fmla="*/ 2147483647 h 141"/>
                <a:gd name="T36" fmla="*/ 2147483647 w 289"/>
                <a:gd name="T37" fmla="*/ 2147483647 h 141"/>
                <a:gd name="T38" fmla="*/ 2147483647 w 289"/>
                <a:gd name="T39" fmla="*/ 2147483647 h 141"/>
                <a:gd name="T40" fmla="*/ 2147483647 w 289"/>
                <a:gd name="T41" fmla="*/ 2147483647 h 141"/>
                <a:gd name="T42" fmla="*/ 2147483647 w 289"/>
                <a:gd name="T43" fmla="*/ 2147483647 h 141"/>
                <a:gd name="T44" fmla="*/ 2147483647 w 289"/>
                <a:gd name="T45" fmla="*/ 2147483647 h 141"/>
                <a:gd name="T46" fmla="*/ 2147483647 w 289"/>
                <a:gd name="T47" fmla="*/ 2147483647 h 141"/>
                <a:gd name="T48" fmla="*/ 2147483647 w 289"/>
                <a:gd name="T49" fmla="*/ 2147483647 h 141"/>
                <a:gd name="T50" fmla="*/ 2147483647 w 289"/>
                <a:gd name="T51" fmla="*/ 2147483647 h 141"/>
                <a:gd name="T52" fmla="*/ 0 w 289"/>
                <a:gd name="T53" fmla="*/ 2147483647 h 1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89"/>
                <a:gd name="T82" fmla="*/ 0 h 141"/>
                <a:gd name="T83" fmla="*/ 289 w 289"/>
                <a:gd name="T84" fmla="*/ 141 h 14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89" h="141">
                  <a:moveTo>
                    <a:pt x="0" y="3"/>
                  </a:moveTo>
                  <a:lnTo>
                    <a:pt x="32" y="0"/>
                  </a:lnTo>
                  <a:lnTo>
                    <a:pt x="78" y="18"/>
                  </a:lnTo>
                  <a:lnTo>
                    <a:pt x="129" y="20"/>
                  </a:lnTo>
                  <a:lnTo>
                    <a:pt x="175" y="55"/>
                  </a:lnTo>
                  <a:lnTo>
                    <a:pt x="229" y="49"/>
                  </a:lnTo>
                  <a:lnTo>
                    <a:pt x="250" y="60"/>
                  </a:lnTo>
                  <a:lnTo>
                    <a:pt x="249" y="78"/>
                  </a:lnTo>
                  <a:lnTo>
                    <a:pt x="280" y="97"/>
                  </a:lnTo>
                  <a:lnTo>
                    <a:pt x="269" y="111"/>
                  </a:lnTo>
                  <a:lnTo>
                    <a:pt x="287" y="128"/>
                  </a:lnTo>
                  <a:lnTo>
                    <a:pt x="289" y="134"/>
                  </a:lnTo>
                  <a:lnTo>
                    <a:pt x="286" y="139"/>
                  </a:lnTo>
                  <a:lnTo>
                    <a:pt x="261" y="134"/>
                  </a:lnTo>
                  <a:lnTo>
                    <a:pt x="239" y="122"/>
                  </a:lnTo>
                  <a:lnTo>
                    <a:pt x="218" y="130"/>
                  </a:lnTo>
                  <a:lnTo>
                    <a:pt x="151" y="141"/>
                  </a:lnTo>
                  <a:lnTo>
                    <a:pt x="126" y="117"/>
                  </a:lnTo>
                  <a:lnTo>
                    <a:pt x="107" y="123"/>
                  </a:lnTo>
                  <a:lnTo>
                    <a:pt x="75" y="121"/>
                  </a:lnTo>
                  <a:lnTo>
                    <a:pt x="71" y="116"/>
                  </a:lnTo>
                  <a:lnTo>
                    <a:pt x="79" y="109"/>
                  </a:lnTo>
                  <a:lnTo>
                    <a:pt x="80" y="89"/>
                  </a:lnTo>
                  <a:lnTo>
                    <a:pt x="63" y="46"/>
                  </a:lnTo>
                  <a:lnTo>
                    <a:pt x="46" y="31"/>
                  </a:lnTo>
                  <a:lnTo>
                    <a:pt x="18" y="21"/>
                  </a:lnTo>
                  <a:lnTo>
                    <a:pt x="0"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9" name="Freeform 1438"/>
            <p:cNvSpPr>
              <a:spLocks/>
            </p:cNvSpPr>
            <p:nvPr/>
          </p:nvSpPr>
          <p:spPr bwMode="auto">
            <a:xfrm>
              <a:off x="5173587" y="3398533"/>
              <a:ext cx="63718" cy="54616"/>
            </a:xfrm>
            <a:custGeom>
              <a:avLst/>
              <a:gdLst>
                <a:gd name="T0" fmla="*/ 2147483647 w 130"/>
                <a:gd name="T1" fmla="*/ 2147483647 h 111"/>
                <a:gd name="T2" fmla="*/ 2147483647 w 130"/>
                <a:gd name="T3" fmla="*/ 2147483647 h 111"/>
                <a:gd name="T4" fmla="*/ 2147483647 w 130"/>
                <a:gd name="T5" fmla="*/ 0 h 111"/>
                <a:gd name="T6" fmla="*/ 2147483647 w 130"/>
                <a:gd name="T7" fmla="*/ 2147483647 h 111"/>
                <a:gd name="T8" fmla="*/ 2147483647 w 130"/>
                <a:gd name="T9" fmla="*/ 2147483647 h 111"/>
                <a:gd name="T10" fmla="*/ 2147483647 w 130"/>
                <a:gd name="T11" fmla="*/ 2147483647 h 111"/>
                <a:gd name="T12" fmla="*/ 2147483647 w 130"/>
                <a:gd name="T13" fmla="*/ 2147483647 h 111"/>
                <a:gd name="T14" fmla="*/ 2147483647 w 130"/>
                <a:gd name="T15" fmla="*/ 2147483647 h 111"/>
                <a:gd name="T16" fmla="*/ 0 w 130"/>
                <a:gd name="T17" fmla="*/ 2147483647 h 111"/>
                <a:gd name="T18" fmla="*/ 2147483647 w 130"/>
                <a:gd name="T19" fmla="*/ 2147483647 h 111"/>
                <a:gd name="T20" fmla="*/ 2147483647 w 130"/>
                <a:gd name="T21" fmla="*/ 2147483647 h 111"/>
                <a:gd name="T22" fmla="*/ 2147483647 w 130"/>
                <a:gd name="T23" fmla="*/ 2147483647 h 111"/>
                <a:gd name="T24" fmla="*/ 2147483647 w 130"/>
                <a:gd name="T25" fmla="*/ 2147483647 h 111"/>
                <a:gd name="T26" fmla="*/ 2147483647 w 130"/>
                <a:gd name="T27" fmla="*/ 2147483647 h 111"/>
                <a:gd name="T28" fmla="*/ 2147483647 w 130"/>
                <a:gd name="T29" fmla="*/ 2147483647 h 111"/>
                <a:gd name="T30" fmla="*/ 2147483647 w 130"/>
                <a:gd name="T31" fmla="*/ 2147483647 h 111"/>
                <a:gd name="T32" fmla="*/ 2147483647 w 130"/>
                <a:gd name="T33" fmla="*/ 2147483647 h 111"/>
                <a:gd name="T34" fmla="*/ 2147483647 w 130"/>
                <a:gd name="T35" fmla="*/ 2147483647 h 111"/>
                <a:gd name="T36" fmla="*/ 2147483647 w 130"/>
                <a:gd name="T37" fmla="*/ 2147483647 h 1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0"/>
                <a:gd name="T58" fmla="*/ 0 h 111"/>
                <a:gd name="T59" fmla="*/ 130 w 130"/>
                <a:gd name="T60" fmla="*/ 111 h 1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0" h="111">
                  <a:moveTo>
                    <a:pt x="85" y="7"/>
                  </a:moveTo>
                  <a:lnTo>
                    <a:pt x="61" y="8"/>
                  </a:lnTo>
                  <a:lnTo>
                    <a:pt x="47" y="0"/>
                  </a:lnTo>
                  <a:lnTo>
                    <a:pt x="13" y="14"/>
                  </a:lnTo>
                  <a:lnTo>
                    <a:pt x="22" y="24"/>
                  </a:lnTo>
                  <a:lnTo>
                    <a:pt x="21" y="33"/>
                  </a:lnTo>
                  <a:lnTo>
                    <a:pt x="12" y="40"/>
                  </a:lnTo>
                  <a:lnTo>
                    <a:pt x="8" y="63"/>
                  </a:lnTo>
                  <a:lnTo>
                    <a:pt x="0" y="75"/>
                  </a:lnTo>
                  <a:lnTo>
                    <a:pt x="8" y="81"/>
                  </a:lnTo>
                  <a:lnTo>
                    <a:pt x="34" y="79"/>
                  </a:lnTo>
                  <a:lnTo>
                    <a:pt x="8" y="94"/>
                  </a:lnTo>
                  <a:lnTo>
                    <a:pt x="7" y="111"/>
                  </a:lnTo>
                  <a:lnTo>
                    <a:pt x="67" y="59"/>
                  </a:lnTo>
                  <a:lnTo>
                    <a:pt x="126" y="57"/>
                  </a:lnTo>
                  <a:lnTo>
                    <a:pt x="130" y="43"/>
                  </a:lnTo>
                  <a:lnTo>
                    <a:pt x="92" y="28"/>
                  </a:lnTo>
                  <a:lnTo>
                    <a:pt x="86" y="21"/>
                  </a:lnTo>
                  <a:lnTo>
                    <a:pt x="85" y="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0" name="Freeform 1439"/>
            <p:cNvSpPr>
              <a:spLocks/>
            </p:cNvSpPr>
            <p:nvPr/>
          </p:nvSpPr>
          <p:spPr bwMode="auto">
            <a:xfrm>
              <a:off x="5047667" y="3406119"/>
              <a:ext cx="136541" cy="112266"/>
            </a:xfrm>
            <a:custGeom>
              <a:avLst/>
              <a:gdLst>
                <a:gd name="T0" fmla="*/ 0 w 276"/>
                <a:gd name="T1" fmla="*/ 2147483647 h 230"/>
                <a:gd name="T2" fmla="*/ 2147483647 w 276"/>
                <a:gd name="T3" fmla="*/ 2147483647 h 230"/>
                <a:gd name="T4" fmla="*/ 2147483647 w 276"/>
                <a:gd name="T5" fmla="*/ 2147483647 h 230"/>
                <a:gd name="T6" fmla="*/ 2147483647 w 276"/>
                <a:gd name="T7" fmla="*/ 2147483647 h 230"/>
                <a:gd name="T8" fmla="*/ 2147483647 w 276"/>
                <a:gd name="T9" fmla="*/ 2147483647 h 230"/>
                <a:gd name="T10" fmla="*/ 2147483647 w 276"/>
                <a:gd name="T11" fmla="*/ 2147483647 h 230"/>
                <a:gd name="T12" fmla="*/ 2147483647 w 276"/>
                <a:gd name="T13" fmla="*/ 2147483647 h 230"/>
                <a:gd name="T14" fmla="*/ 2147483647 w 276"/>
                <a:gd name="T15" fmla="*/ 2147483647 h 230"/>
                <a:gd name="T16" fmla="*/ 2147483647 w 276"/>
                <a:gd name="T17" fmla="*/ 2147483647 h 230"/>
                <a:gd name="T18" fmla="*/ 2147483647 w 276"/>
                <a:gd name="T19" fmla="*/ 2147483647 h 230"/>
                <a:gd name="T20" fmla="*/ 2147483647 w 276"/>
                <a:gd name="T21" fmla="*/ 2147483647 h 230"/>
                <a:gd name="T22" fmla="*/ 2147483647 w 276"/>
                <a:gd name="T23" fmla="*/ 2147483647 h 230"/>
                <a:gd name="T24" fmla="*/ 2147483647 w 276"/>
                <a:gd name="T25" fmla="*/ 0 h 230"/>
                <a:gd name="T26" fmla="*/ 2147483647 w 276"/>
                <a:gd name="T27" fmla="*/ 2147483647 h 230"/>
                <a:gd name="T28" fmla="*/ 2147483647 w 276"/>
                <a:gd name="T29" fmla="*/ 2147483647 h 230"/>
                <a:gd name="T30" fmla="*/ 2147483647 w 276"/>
                <a:gd name="T31" fmla="*/ 2147483647 h 230"/>
                <a:gd name="T32" fmla="*/ 2147483647 w 276"/>
                <a:gd name="T33" fmla="*/ 2147483647 h 230"/>
                <a:gd name="T34" fmla="*/ 2147483647 w 276"/>
                <a:gd name="T35" fmla="*/ 2147483647 h 230"/>
                <a:gd name="T36" fmla="*/ 2147483647 w 276"/>
                <a:gd name="T37" fmla="*/ 2147483647 h 230"/>
                <a:gd name="T38" fmla="*/ 2147483647 w 276"/>
                <a:gd name="T39" fmla="*/ 2147483647 h 230"/>
                <a:gd name="T40" fmla="*/ 2147483647 w 276"/>
                <a:gd name="T41" fmla="*/ 2147483647 h 230"/>
                <a:gd name="T42" fmla="*/ 2147483647 w 276"/>
                <a:gd name="T43" fmla="*/ 2147483647 h 230"/>
                <a:gd name="T44" fmla="*/ 2147483647 w 276"/>
                <a:gd name="T45" fmla="*/ 2147483647 h 230"/>
                <a:gd name="T46" fmla="*/ 2147483647 w 276"/>
                <a:gd name="T47" fmla="*/ 2147483647 h 230"/>
                <a:gd name="T48" fmla="*/ 2147483647 w 276"/>
                <a:gd name="T49" fmla="*/ 2147483647 h 230"/>
                <a:gd name="T50" fmla="*/ 2147483647 w 276"/>
                <a:gd name="T51" fmla="*/ 2147483647 h 230"/>
                <a:gd name="T52" fmla="*/ 2147483647 w 276"/>
                <a:gd name="T53" fmla="*/ 2147483647 h 230"/>
                <a:gd name="T54" fmla="*/ 2147483647 w 276"/>
                <a:gd name="T55" fmla="*/ 2147483647 h 230"/>
                <a:gd name="T56" fmla="*/ 2147483647 w 276"/>
                <a:gd name="T57" fmla="*/ 2147483647 h 230"/>
                <a:gd name="T58" fmla="*/ 2147483647 w 276"/>
                <a:gd name="T59" fmla="*/ 2147483647 h 230"/>
                <a:gd name="T60" fmla="*/ 2147483647 w 276"/>
                <a:gd name="T61" fmla="*/ 2147483647 h 230"/>
                <a:gd name="T62" fmla="*/ 2147483647 w 276"/>
                <a:gd name="T63" fmla="*/ 2147483647 h 230"/>
                <a:gd name="T64" fmla="*/ 2147483647 w 276"/>
                <a:gd name="T65" fmla="*/ 2147483647 h 230"/>
                <a:gd name="T66" fmla="*/ 2147483647 w 276"/>
                <a:gd name="T67" fmla="*/ 2147483647 h 230"/>
                <a:gd name="T68" fmla="*/ 2147483647 w 276"/>
                <a:gd name="T69" fmla="*/ 2147483647 h 230"/>
                <a:gd name="T70" fmla="*/ 2147483647 w 276"/>
                <a:gd name="T71" fmla="*/ 2147483647 h 230"/>
                <a:gd name="T72" fmla="*/ 2147483647 w 276"/>
                <a:gd name="T73" fmla="*/ 2147483647 h 230"/>
                <a:gd name="T74" fmla="*/ 2147483647 w 276"/>
                <a:gd name="T75" fmla="*/ 2147483647 h 230"/>
                <a:gd name="T76" fmla="*/ 2147483647 w 276"/>
                <a:gd name="T77" fmla="*/ 2147483647 h 230"/>
                <a:gd name="T78" fmla="*/ 2147483647 w 276"/>
                <a:gd name="T79" fmla="*/ 2147483647 h 230"/>
                <a:gd name="T80" fmla="*/ 2147483647 w 276"/>
                <a:gd name="T81" fmla="*/ 2147483647 h 230"/>
                <a:gd name="T82" fmla="*/ 2147483647 w 276"/>
                <a:gd name="T83" fmla="*/ 2147483647 h 230"/>
                <a:gd name="T84" fmla="*/ 2147483647 w 276"/>
                <a:gd name="T85" fmla="*/ 2147483647 h 230"/>
                <a:gd name="T86" fmla="*/ 2147483647 w 276"/>
                <a:gd name="T87" fmla="*/ 2147483647 h 230"/>
                <a:gd name="T88" fmla="*/ 2147483647 w 276"/>
                <a:gd name="T89" fmla="*/ 2147483647 h 230"/>
                <a:gd name="T90" fmla="*/ 2147483647 w 276"/>
                <a:gd name="T91" fmla="*/ 2147483647 h 230"/>
                <a:gd name="T92" fmla="*/ 2147483647 w 276"/>
                <a:gd name="T93" fmla="*/ 2147483647 h 230"/>
                <a:gd name="T94" fmla="*/ 2147483647 w 276"/>
                <a:gd name="T95" fmla="*/ 2147483647 h 230"/>
                <a:gd name="T96" fmla="*/ 2147483647 w 276"/>
                <a:gd name="T97" fmla="*/ 2147483647 h 230"/>
                <a:gd name="T98" fmla="*/ 2147483647 w 276"/>
                <a:gd name="T99" fmla="*/ 2147483647 h 230"/>
                <a:gd name="T100" fmla="*/ 2147483647 w 276"/>
                <a:gd name="T101" fmla="*/ 2147483647 h 230"/>
                <a:gd name="T102" fmla="*/ 2147483647 w 276"/>
                <a:gd name="T103" fmla="*/ 2147483647 h 230"/>
                <a:gd name="T104" fmla="*/ 2147483647 w 276"/>
                <a:gd name="T105" fmla="*/ 2147483647 h 230"/>
                <a:gd name="T106" fmla="*/ 2147483647 w 276"/>
                <a:gd name="T107" fmla="*/ 2147483647 h 230"/>
                <a:gd name="T108" fmla="*/ 2147483647 w 276"/>
                <a:gd name="T109" fmla="*/ 2147483647 h 230"/>
                <a:gd name="T110" fmla="*/ 2147483647 w 276"/>
                <a:gd name="T111" fmla="*/ 2147483647 h 230"/>
                <a:gd name="T112" fmla="*/ 2147483647 w 276"/>
                <a:gd name="T113" fmla="*/ 2147483647 h 230"/>
                <a:gd name="T114" fmla="*/ 2147483647 w 276"/>
                <a:gd name="T115" fmla="*/ 2147483647 h 230"/>
                <a:gd name="T116" fmla="*/ 2147483647 w 276"/>
                <a:gd name="T117" fmla="*/ 2147483647 h 230"/>
                <a:gd name="T118" fmla="*/ 2147483647 w 276"/>
                <a:gd name="T119" fmla="*/ 2147483647 h 230"/>
                <a:gd name="T120" fmla="*/ 2147483647 w 276"/>
                <a:gd name="T121" fmla="*/ 2147483647 h 230"/>
                <a:gd name="T122" fmla="*/ 0 w 276"/>
                <a:gd name="T123" fmla="*/ 2147483647 h 2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76"/>
                <a:gd name="T187" fmla="*/ 0 h 230"/>
                <a:gd name="T188" fmla="*/ 276 w 276"/>
                <a:gd name="T189" fmla="*/ 230 h 2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76" h="230">
                  <a:moveTo>
                    <a:pt x="0" y="119"/>
                  </a:moveTo>
                  <a:lnTo>
                    <a:pt x="39" y="72"/>
                  </a:lnTo>
                  <a:lnTo>
                    <a:pt x="37" y="52"/>
                  </a:lnTo>
                  <a:lnTo>
                    <a:pt x="65" y="48"/>
                  </a:lnTo>
                  <a:lnTo>
                    <a:pt x="87" y="35"/>
                  </a:lnTo>
                  <a:lnTo>
                    <a:pt x="104" y="35"/>
                  </a:lnTo>
                  <a:lnTo>
                    <a:pt x="121" y="23"/>
                  </a:lnTo>
                  <a:lnTo>
                    <a:pt x="186" y="12"/>
                  </a:lnTo>
                  <a:lnTo>
                    <a:pt x="230" y="29"/>
                  </a:lnTo>
                  <a:lnTo>
                    <a:pt x="246" y="25"/>
                  </a:lnTo>
                  <a:lnTo>
                    <a:pt x="256" y="16"/>
                  </a:lnTo>
                  <a:lnTo>
                    <a:pt x="258" y="1"/>
                  </a:lnTo>
                  <a:lnTo>
                    <a:pt x="267" y="0"/>
                  </a:lnTo>
                  <a:lnTo>
                    <a:pt x="276" y="10"/>
                  </a:lnTo>
                  <a:lnTo>
                    <a:pt x="275" y="19"/>
                  </a:lnTo>
                  <a:lnTo>
                    <a:pt x="266" y="26"/>
                  </a:lnTo>
                  <a:lnTo>
                    <a:pt x="262" y="49"/>
                  </a:lnTo>
                  <a:lnTo>
                    <a:pt x="254" y="61"/>
                  </a:lnTo>
                  <a:lnTo>
                    <a:pt x="210" y="45"/>
                  </a:lnTo>
                  <a:lnTo>
                    <a:pt x="198" y="51"/>
                  </a:lnTo>
                  <a:lnTo>
                    <a:pt x="184" y="48"/>
                  </a:lnTo>
                  <a:lnTo>
                    <a:pt x="151" y="67"/>
                  </a:lnTo>
                  <a:lnTo>
                    <a:pt x="170" y="78"/>
                  </a:lnTo>
                  <a:lnTo>
                    <a:pt x="179" y="92"/>
                  </a:lnTo>
                  <a:lnTo>
                    <a:pt x="158" y="81"/>
                  </a:lnTo>
                  <a:lnTo>
                    <a:pt x="154" y="88"/>
                  </a:lnTo>
                  <a:lnTo>
                    <a:pt x="164" y="95"/>
                  </a:lnTo>
                  <a:lnTo>
                    <a:pt x="164" y="105"/>
                  </a:lnTo>
                  <a:lnTo>
                    <a:pt x="153" y="91"/>
                  </a:lnTo>
                  <a:lnTo>
                    <a:pt x="142" y="88"/>
                  </a:lnTo>
                  <a:lnTo>
                    <a:pt x="151" y="103"/>
                  </a:lnTo>
                  <a:lnTo>
                    <a:pt x="147" y="106"/>
                  </a:lnTo>
                  <a:lnTo>
                    <a:pt x="135" y="88"/>
                  </a:lnTo>
                  <a:lnTo>
                    <a:pt x="117" y="76"/>
                  </a:lnTo>
                  <a:lnTo>
                    <a:pt x="119" y="67"/>
                  </a:lnTo>
                  <a:lnTo>
                    <a:pt x="108" y="71"/>
                  </a:lnTo>
                  <a:lnTo>
                    <a:pt x="108" y="104"/>
                  </a:lnTo>
                  <a:lnTo>
                    <a:pt x="135" y="150"/>
                  </a:lnTo>
                  <a:lnTo>
                    <a:pt x="128" y="151"/>
                  </a:lnTo>
                  <a:lnTo>
                    <a:pt x="126" y="141"/>
                  </a:lnTo>
                  <a:lnTo>
                    <a:pt x="119" y="140"/>
                  </a:lnTo>
                  <a:lnTo>
                    <a:pt x="122" y="158"/>
                  </a:lnTo>
                  <a:lnTo>
                    <a:pt x="103" y="162"/>
                  </a:lnTo>
                  <a:lnTo>
                    <a:pt x="135" y="177"/>
                  </a:lnTo>
                  <a:lnTo>
                    <a:pt x="139" y="186"/>
                  </a:lnTo>
                  <a:lnTo>
                    <a:pt x="166" y="201"/>
                  </a:lnTo>
                  <a:lnTo>
                    <a:pt x="167" y="230"/>
                  </a:lnTo>
                  <a:lnTo>
                    <a:pt x="148" y="214"/>
                  </a:lnTo>
                  <a:lnTo>
                    <a:pt x="127" y="216"/>
                  </a:lnTo>
                  <a:lnTo>
                    <a:pt x="120" y="212"/>
                  </a:lnTo>
                  <a:lnTo>
                    <a:pt x="128" y="210"/>
                  </a:lnTo>
                  <a:lnTo>
                    <a:pt x="129" y="204"/>
                  </a:lnTo>
                  <a:lnTo>
                    <a:pt x="109" y="191"/>
                  </a:lnTo>
                  <a:lnTo>
                    <a:pt x="105" y="195"/>
                  </a:lnTo>
                  <a:lnTo>
                    <a:pt x="53" y="190"/>
                  </a:lnTo>
                  <a:lnTo>
                    <a:pt x="44" y="194"/>
                  </a:lnTo>
                  <a:lnTo>
                    <a:pt x="25" y="164"/>
                  </a:lnTo>
                  <a:lnTo>
                    <a:pt x="42" y="164"/>
                  </a:lnTo>
                  <a:lnTo>
                    <a:pt x="39" y="158"/>
                  </a:lnTo>
                  <a:lnTo>
                    <a:pt x="27" y="153"/>
                  </a:lnTo>
                  <a:lnTo>
                    <a:pt x="24" y="160"/>
                  </a:lnTo>
                  <a:lnTo>
                    <a:pt x="0" y="11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1" name="Freeform 1440"/>
            <p:cNvSpPr>
              <a:spLocks/>
            </p:cNvSpPr>
            <p:nvPr/>
          </p:nvSpPr>
          <p:spPr bwMode="auto">
            <a:xfrm>
              <a:off x="5093180" y="3334815"/>
              <a:ext cx="136541" cy="83440"/>
            </a:xfrm>
            <a:custGeom>
              <a:avLst/>
              <a:gdLst>
                <a:gd name="T0" fmla="*/ 2147483647 w 270"/>
                <a:gd name="T1" fmla="*/ 2147483647 h 169"/>
                <a:gd name="T2" fmla="*/ 2147483647 w 270"/>
                <a:gd name="T3" fmla="*/ 2147483647 h 169"/>
                <a:gd name="T4" fmla="*/ 2147483647 w 270"/>
                <a:gd name="T5" fmla="*/ 2147483647 h 169"/>
                <a:gd name="T6" fmla="*/ 2147483647 w 270"/>
                <a:gd name="T7" fmla="*/ 2147483647 h 169"/>
                <a:gd name="T8" fmla="*/ 2147483647 w 270"/>
                <a:gd name="T9" fmla="*/ 2147483647 h 169"/>
                <a:gd name="T10" fmla="*/ 2147483647 w 270"/>
                <a:gd name="T11" fmla="*/ 2147483647 h 169"/>
                <a:gd name="T12" fmla="*/ 0 w 270"/>
                <a:gd name="T13" fmla="*/ 2147483647 h 169"/>
                <a:gd name="T14" fmla="*/ 2147483647 w 270"/>
                <a:gd name="T15" fmla="*/ 2147483647 h 169"/>
                <a:gd name="T16" fmla="*/ 2147483647 w 270"/>
                <a:gd name="T17" fmla="*/ 0 h 169"/>
                <a:gd name="T18" fmla="*/ 2147483647 w 270"/>
                <a:gd name="T19" fmla="*/ 2147483647 h 169"/>
                <a:gd name="T20" fmla="*/ 2147483647 w 270"/>
                <a:gd name="T21" fmla="*/ 2147483647 h 169"/>
                <a:gd name="T22" fmla="*/ 2147483647 w 270"/>
                <a:gd name="T23" fmla="*/ 2147483647 h 169"/>
                <a:gd name="T24" fmla="*/ 2147483647 w 270"/>
                <a:gd name="T25" fmla="*/ 2147483647 h 169"/>
                <a:gd name="T26" fmla="*/ 2147483647 w 270"/>
                <a:gd name="T27" fmla="*/ 2147483647 h 169"/>
                <a:gd name="T28" fmla="*/ 2147483647 w 270"/>
                <a:gd name="T29" fmla="*/ 2147483647 h 169"/>
                <a:gd name="T30" fmla="*/ 2147483647 w 270"/>
                <a:gd name="T31" fmla="*/ 2147483647 h 169"/>
                <a:gd name="T32" fmla="*/ 2147483647 w 270"/>
                <a:gd name="T33" fmla="*/ 2147483647 h 169"/>
                <a:gd name="T34" fmla="*/ 2147483647 w 270"/>
                <a:gd name="T35" fmla="*/ 2147483647 h 169"/>
                <a:gd name="T36" fmla="*/ 2147483647 w 270"/>
                <a:gd name="T37" fmla="*/ 2147483647 h 169"/>
                <a:gd name="T38" fmla="*/ 2147483647 w 270"/>
                <a:gd name="T39" fmla="*/ 2147483647 h 169"/>
                <a:gd name="T40" fmla="*/ 2147483647 w 270"/>
                <a:gd name="T41" fmla="*/ 2147483647 h 169"/>
                <a:gd name="T42" fmla="*/ 2147483647 w 270"/>
                <a:gd name="T43" fmla="*/ 2147483647 h 169"/>
                <a:gd name="T44" fmla="*/ 2147483647 w 270"/>
                <a:gd name="T45" fmla="*/ 2147483647 h 169"/>
                <a:gd name="T46" fmla="*/ 2147483647 w 270"/>
                <a:gd name="T47" fmla="*/ 2147483647 h 169"/>
                <a:gd name="T48" fmla="*/ 2147483647 w 270"/>
                <a:gd name="T49" fmla="*/ 2147483647 h 169"/>
                <a:gd name="T50" fmla="*/ 2147483647 w 270"/>
                <a:gd name="T51" fmla="*/ 2147483647 h 169"/>
                <a:gd name="T52" fmla="*/ 2147483647 w 270"/>
                <a:gd name="T53" fmla="*/ 2147483647 h 169"/>
                <a:gd name="T54" fmla="*/ 2147483647 w 270"/>
                <a:gd name="T55" fmla="*/ 2147483647 h 169"/>
                <a:gd name="T56" fmla="*/ 2147483647 w 270"/>
                <a:gd name="T57" fmla="*/ 2147483647 h 169"/>
                <a:gd name="T58" fmla="*/ 2147483647 w 270"/>
                <a:gd name="T59" fmla="*/ 2147483647 h 169"/>
                <a:gd name="T60" fmla="*/ 2147483647 w 270"/>
                <a:gd name="T61" fmla="*/ 2147483647 h 169"/>
                <a:gd name="T62" fmla="*/ 2147483647 w 270"/>
                <a:gd name="T63" fmla="*/ 2147483647 h 169"/>
                <a:gd name="T64" fmla="*/ 2147483647 w 270"/>
                <a:gd name="T65" fmla="*/ 2147483647 h 16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
                <a:gd name="T100" fmla="*/ 0 h 169"/>
                <a:gd name="T101" fmla="*/ 270 w 270"/>
                <a:gd name="T102" fmla="*/ 169 h 16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 h="169">
                  <a:moveTo>
                    <a:pt x="25" y="163"/>
                  </a:moveTo>
                  <a:lnTo>
                    <a:pt x="19" y="126"/>
                  </a:lnTo>
                  <a:lnTo>
                    <a:pt x="2" y="111"/>
                  </a:lnTo>
                  <a:lnTo>
                    <a:pt x="2" y="93"/>
                  </a:lnTo>
                  <a:lnTo>
                    <a:pt x="20" y="64"/>
                  </a:lnTo>
                  <a:lnTo>
                    <a:pt x="2" y="39"/>
                  </a:lnTo>
                  <a:lnTo>
                    <a:pt x="0" y="23"/>
                  </a:lnTo>
                  <a:lnTo>
                    <a:pt x="2" y="6"/>
                  </a:lnTo>
                  <a:lnTo>
                    <a:pt x="15" y="0"/>
                  </a:lnTo>
                  <a:lnTo>
                    <a:pt x="25" y="4"/>
                  </a:lnTo>
                  <a:lnTo>
                    <a:pt x="20" y="15"/>
                  </a:lnTo>
                  <a:lnTo>
                    <a:pt x="28" y="22"/>
                  </a:lnTo>
                  <a:lnTo>
                    <a:pt x="133" y="31"/>
                  </a:lnTo>
                  <a:lnTo>
                    <a:pt x="197" y="4"/>
                  </a:lnTo>
                  <a:lnTo>
                    <a:pt x="213" y="4"/>
                  </a:lnTo>
                  <a:lnTo>
                    <a:pt x="240" y="14"/>
                  </a:lnTo>
                  <a:lnTo>
                    <a:pt x="257" y="26"/>
                  </a:lnTo>
                  <a:lnTo>
                    <a:pt x="270" y="24"/>
                  </a:lnTo>
                  <a:lnTo>
                    <a:pt x="264" y="45"/>
                  </a:lnTo>
                  <a:lnTo>
                    <a:pt x="249" y="49"/>
                  </a:lnTo>
                  <a:lnTo>
                    <a:pt x="239" y="61"/>
                  </a:lnTo>
                  <a:lnTo>
                    <a:pt x="239" y="84"/>
                  </a:lnTo>
                  <a:lnTo>
                    <a:pt x="222" y="98"/>
                  </a:lnTo>
                  <a:lnTo>
                    <a:pt x="243" y="133"/>
                  </a:lnTo>
                  <a:lnTo>
                    <a:pt x="219" y="134"/>
                  </a:lnTo>
                  <a:lnTo>
                    <a:pt x="205" y="126"/>
                  </a:lnTo>
                  <a:lnTo>
                    <a:pt x="171" y="140"/>
                  </a:lnTo>
                  <a:lnTo>
                    <a:pt x="162" y="141"/>
                  </a:lnTo>
                  <a:lnTo>
                    <a:pt x="160" y="156"/>
                  </a:lnTo>
                  <a:lnTo>
                    <a:pt x="150" y="165"/>
                  </a:lnTo>
                  <a:lnTo>
                    <a:pt x="134" y="169"/>
                  </a:lnTo>
                  <a:lnTo>
                    <a:pt x="90" y="152"/>
                  </a:lnTo>
                  <a:lnTo>
                    <a:pt x="25" y="16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2" name="Freeform 1441"/>
            <p:cNvSpPr>
              <a:spLocks/>
            </p:cNvSpPr>
            <p:nvPr/>
          </p:nvSpPr>
          <p:spPr bwMode="auto">
            <a:xfrm>
              <a:off x="4959675" y="3201309"/>
              <a:ext cx="142609" cy="84958"/>
            </a:xfrm>
            <a:custGeom>
              <a:avLst/>
              <a:gdLst>
                <a:gd name="T0" fmla="*/ 2147483647 w 291"/>
                <a:gd name="T1" fmla="*/ 2147483647 h 173"/>
                <a:gd name="T2" fmla="*/ 2147483647 w 291"/>
                <a:gd name="T3" fmla="*/ 2147483647 h 173"/>
                <a:gd name="T4" fmla="*/ 2147483647 w 291"/>
                <a:gd name="T5" fmla="*/ 2147483647 h 173"/>
                <a:gd name="T6" fmla="*/ 2147483647 w 291"/>
                <a:gd name="T7" fmla="*/ 0 h 173"/>
                <a:gd name="T8" fmla="*/ 2147483647 w 291"/>
                <a:gd name="T9" fmla="*/ 2147483647 h 173"/>
                <a:gd name="T10" fmla="*/ 2147483647 w 291"/>
                <a:gd name="T11" fmla="*/ 2147483647 h 173"/>
                <a:gd name="T12" fmla="*/ 2147483647 w 291"/>
                <a:gd name="T13" fmla="*/ 2147483647 h 173"/>
                <a:gd name="T14" fmla="*/ 2147483647 w 291"/>
                <a:gd name="T15" fmla="*/ 2147483647 h 173"/>
                <a:gd name="T16" fmla="*/ 2147483647 w 291"/>
                <a:gd name="T17" fmla="*/ 2147483647 h 173"/>
                <a:gd name="T18" fmla="*/ 2147483647 w 291"/>
                <a:gd name="T19" fmla="*/ 2147483647 h 173"/>
                <a:gd name="T20" fmla="*/ 2147483647 w 291"/>
                <a:gd name="T21" fmla="*/ 2147483647 h 173"/>
                <a:gd name="T22" fmla="*/ 2147483647 w 291"/>
                <a:gd name="T23" fmla="*/ 2147483647 h 173"/>
                <a:gd name="T24" fmla="*/ 2147483647 w 291"/>
                <a:gd name="T25" fmla="*/ 2147483647 h 173"/>
                <a:gd name="T26" fmla="*/ 2147483647 w 291"/>
                <a:gd name="T27" fmla="*/ 2147483647 h 173"/>
                <a:gd name="T28" fmla="*/ 2147483647 w 291"/>
                <a:gd name="T29" fmla="*/ 2147483647 h 173"/>
                <a:gd name="T30" fmla="*/ 2147483647 w 291"/>
                <a:gd name="T31" fmla="*/ 2147483647 h 173"/>
                <a:gd name="T32" fmla="*/ 2147483647 w 291"/>
                <a:gd name="T33" fmla="*/ 2147483647 h 173"/>
                <a:gd name="T34" fmla="*/ 2147483647 w 291"/>
                <a:gd name="T35" fmla="*/ 2147483647 h 173"/>
                <a:gd name="T36" fmla="*/ 0 w 291"/>
                <a:gd name="T37" fmla="*/ 2147483647 h 173"/>
                <a:gd name="T38" fmla="*/ 2147483647 w 291"/>
                <a:gd name="T39" fmla="*/ 2147483647 h 173"/>
                <a:gd name="T40" fmla="*/ 2147483647 w 291"/>
                <a:gd name="T41" fmla="*/ 2147483647 h 173"/>
                <a:gd name="T42" fmla="*/ 2147483647 w 291"/>
                <a:gd name="T43" fmla="*/ 2147483647 h 173"/>
                <a:gd name="T44" fmla="*/ 2147483647 w 291"/>
                <a:gd name="T45" fmla="*/ 2147483647 h 173"/>
                <a:gd name="T46" fmla="*/ 2147483647 w 291"/>
                <a:gd name="T47" fmla="*/ 2147483647 h 173"/>
                <a:gd name="T48" fmla="*/ 2147483647 w 291"/>
                <a:gd name="T49" fmla="*/ 2147483647 h 173"/>
                <a:gd name="T50" fmla="*/ 2147483647 w 291"/>
                <a:gd name="T51" fmla="*/ 2147483647 h 173"/>
                <a:gd name="T52" fmla="*/ 2147483647 w 291"/>
                <a:gd name="T53" fmla="*/ 2147483647 h 173"/>
                <a:gd name="T54" fmla="*/ 2147483647 w 291"/>
                <a:gd name="T55" fmla="*/ 2147483647 h 173"/>
                <a:gd name="T56" fmla="*/ 2147483647 w 291"/>
                <a:gd name="T57" fmla="*/ 2147483647 h 173"/>
                <a:gd name="T58" fmla="*/ 2147483647 w 291"/>
                <a:gd name="T59" fmla="*/ 2147483647 h 173"/>
                <a:gd name="T60" fmla="*/ 2147483647 w 291"/>
                <a:gd name="T61" fmla="*/ 2147483647 h 17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91"/>
                <a:gd name="T94" fmla="*/ 0 h 173"/>
                <a:gd name="T95" fmla="*/ 291 w 291"/>
                <a:gd name="T96" fmla="*/ 173 h 17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91" h="173">
                  <a:moveTo>
                    <a:pt x="291" y="37"/>
                  </a:moveTo>
                  <a:lnTo>
                    <a:pt x="281" y="22"/>
                  </a:lnTo>
                  <a:lnTo>
                    <a:pt x="260" y="9"/>
                  </a:lnTo>
                  <a:lnTo>
                    <a:pt x="201" y="0"/>
                  </a:lnTo>
                  <a:lnTo>
                    <a:pt x="188" y="7"/>
                  </a:lnTo>
                  <a:lnTo>
                    <a:pt x="185" y="16"/>
                  </a:lnTo>
                  <a:lnTo>
                    <a:pt x="166" y="24"/>
                  </a:lnTo>
                  <a:lnTo>
                    <a:pt x="153" y="19"/>
                  </a:lnTo>
                  <a:lnTo>
                    <a:pt x="116" y="34"/>
                  </a:lnTo>
                  <a:lnTo>
                    <a:pt x="101" y="50"/>
                  </a:lnTo>
                  <a:lnTo>
                    <a:pt x="76" y="51"/>
                  </a:lnTo>
                  <a:lnTo>
                    <a:pt x="46" y="30"/>
                  </a:lnTo>
                  <a:lnTo>
                    <a:pt x="42" y="52"/>
                  </a:lnTo>
                  <a:lnTo>
                    <a:pt x="22" y="53"/>
                  </a:lnTo>
                  <a:lnTo>
                    <a:pt x="19" y="59"/>
                  </a:lnTo>
                  <a:lnTo>
                    <a:pt x="24" y="65"/>
                  </a:lnTo>
                  <a:lnTo>
                    <a:pt x="17" y="79"/>
                  </a:lnTo>
                  <a:lnTo>
                    <a:pt x="18" y="95"/>
                  </a:lnTo>
                  <a:lnTo>
                    <a:pt x="0" y="105"/>
                  </a:lnTo>
                  <a:lnTo>
                    <a:pt x="13" y="109"/>
                  </a:lnTo>
                  <a:lnTo>
                    <a:pt x="24" y="130"/>
                  </a:lnTo>
                  <a:lnTo>
                    <a:pt x="60" y="163"/>
                  </a:lnTo>
                  <a:lnTo>
                    <a:pt x="81" y="173"/>
                  </a:lnTo>
                  <a:lnTo>
                    <a:pt x="115" y="164"/>
                  </a:lnTo>
                  <a:lnTo>
                    <a:pt x="155" y="150"/>
                  </a:lnTo>
                  <a:lnTo>
                    <a:pt x="174" y="146"/>
                  </a:lnTo>
                  <a:lnTo>
                    <a:pt x="180" y="152"/>
                  </a:lnTo>
                  <a:lnTo>
                    <a:pt x="219" y="139"/>
                  </a:lnTo>
                  <a:lnTo>
                    <a:pt x="249" y="84"/>
                  </a:lnTo>
                  <a:lnTo>
                    <a:pt x="257" y="61"/>
                  </a:lnTo>
                  <a:lnTo>
                    <a:pt x="291" y="3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3" name="Freeform 1442"/>
            <p:cNvSpPr>
              <a:spLocks/>
            </p:cNvSpPr>
            <p:nvPr/>
          </p:nvSpPr>
          <p:spPr bwMode="auto">
            <a:xfrm>
              <a:off x="4902024" y="3252891"/>
              <a:ext cx="68270" cy="48548"/>
            </a:xfrm>
            <a:custGeom>
              <a:avLst/>
              <a:gdLst>
                <a:gd name="T0" fmla="*/ 2147483647 w 136"/>
                <a:gd name="T1" fmla="*/ 2147483647 h 97"/>
                <a:gd name="T2" fmla="*/ 2147483647 w 136"/>
                <a:gd name="T3" fmla="*/ 2147483647 h 97"/>
                <a:gd name="T4" fmla="*/ 2147483647 w 136"/>
                <a:gd name="T5" fmla="*/ 2147483647 h 97"/>
                <a:gd name="T6" fmla="*/ 2147483647 w 136"/>
                <a:gd name="T7" fmla="*/ 2147483647 h 97"/>
                <a:gd name="T8" fmla="*/ 2147483647 w 136"/>
                <a:gd name="T9" fmla="*/ 2147483647 h 97"/>
                <a:gd name="T10" fmla="*/ 2147483647 w 136"/>
                <a:gd name="T11" fmla="*/ 2147483647 h 97"/>
                <a:gd name="T12" fmla="*/ 2147483647 w 136"/>
                <a:gd name="T13" fmla="*/ 2147483647 h 97"/>
                <a:gd name="T14" fmla="*/ 2147483647 w 136"/>
                <a:gd name="T15" fmla="*/ 2147483647 h 97"/>
                <a:gd name="T16" fmla="*/ 2147483647 w 136"/>
                <a:gd name="T17" fmla="*/ 2147483647 h 97"/>
                <a:gd name="T18" fmla="*/ 2147483647 w 136"/>
                <a:gd name="T19" fmla="*/ 2147483647 h 97"/>
                <a:gd name="T20" fmla="*/ 2147483647 w 136"/>
                <a:gd name="T21" fmla="*/ 2147483647 h 97"/>
                <a:gd name="T22" fmla="*/ 2147483647 w 136"/>
                <a:gd name="T23" fmla="*/ 2147483647 h 97"/>
                <a:gd name="T24" fmla="*/ 2147483647 w 136"/>
                <a:gd name="T25" fmla="*/ 2147483647 h 97"/>
                <a:gd name="T26" fmla="*/ 2147483647 w 136"/>
                <a:gd name="T27" fmla="*/ 2147483647 h 97"/>
                <a:gd name="T28" fmla="*/ 2147483647 w 136"/>
                <a:gd name="T29" fmla="*/ 2147483647 h 97"/>
                <a:gd name="T30" fmla="*/ 2147483647 w 136"/>
                <a:gd name="T31" fmla="*/ 2147483647 h 97"/>
                <a:gd name="T32" fmla="*/ 2147483647 w 136"/>
                <a:gd name="T33" fmla="*/ 2147483647 h 97"/>
                <a:gd name="T34" fmla="*/ 2147483647 w 136"/>
                <a:gd name="T35" fmla="*/ 0 h 97"/>
                <a:gd name="T36" fmla="*/ 2147483647 w 136"/>
                <a:gd name="T37" fmla="*/ 2147483647 h 97"/>
                <a:gd name="T38" fmla="*/ 2147483647 w 136"/>
                <a:gd name="T39" fmla="*/ 2147483647 h 97"/>
                <a:gd name="T40" fmla="*/ 2147483647 w 136"/>
                <a:gd name="T41" fmla="*/ 2147483647 h 97"/>
                <a:gd name="T42" fmla="*/ 2147483647 w 136"/>
                <a:gd name="T43" fmla="*/ 2147483647 h 97"/>
                <a:gd name="T44" fmla="*/ 0 w 136"/>
                <a:gd name="T45" fmla="*/ 2147483647 h 97"/>
                <a:gd name="T46" fmla="*/ 2147483647 w 136"/>
                <a:gd name="T47" fmla="*/ 2147483647 h 97"/>
                <a:gd name="T48" fmla="*/ 2147483647 w 136"/>
                <a:gd name="T49" fmla="*/ 2147483647 h 97"/>
                <a:gd name="T50" fmla="*/ 2147483647 w 136"/>
                <a:gd name="T51" fmla="*/ 2147483647 h 97"/>
                <a:gd name="T52" fmla="*/ 2147483647 w 136"/>
                <a:gd name="T53" fmla="*/ 2147483647 h 97"/>
                <a:gd name="T54" fmla="*/ 2147483647 w 136"/>
                <a:gd name="T55" fmla="*/ 2147483647 h 97"/>
                <a:gd name="T56" fmla="*/ 2147483647 w 136"/>
                <a:gd name="T57" fmla="*/ 2147483647 h 9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6"/>
                <a:gd name="T88" fmla="*/ 0 h 97"/>
                <a:gd name="T89" fmla="*/ 136 w 136"/>
                <a:gd name="T90" fmla="*/ 97 h 9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6" h="97">
                  <a:moveTo>
                    <a:pt x="4" y="87"/>
                  </a:moveTo>
                  <a:lnTo>
                    <a:pt x="40" y="91"/>
                  </a:lnTo>
                  <a:lnTo>
                    <a:pt x="48" y="78"/>
                  </a:lnTo>
                  <a:lnTo>
                    <a:pt x="58" y="94"/>
                  </a:lnTo>
                  <a:lnTo>
                    <a:pt x="63" y="91"/>
                  </a:lnTo>
                  <a:lnTo>
                    <a:pt x="74" y="97"/>
                  </a:lnTo>
                  <a:lnTo>
                    <a:pt x="78" y="94"/>
                  </a:lnTo>
                  <a:lnTo>
                    <a:pt x="78" y="76"/>
                  </a:lnTo>
                  <a:lnTo>
                    <a:pt x="96" y="63"/>
                  </a:lnTo>
                  <a:lnTo>
                    <a:pt x="96" y="54"/>
                  </a:lnTo>
                  <a:lnTo>
                    <a:pt x="91" y="49"/>
                  </a:lnTo>
                  <a:lnTo>
                    <a:pt x="93" y="42"/>
                  </a:lnTo>
                  <a:lnTo>
                    <a:pt x="120" y="32"/>
                  </a:lnTo>
                  <a:lnTo>
                    <a:pt x="123" y="20"/>
                  </a:lnTo>
                  <a:lnTo>
                    <a:pt x="134" y="24"/>
                  </a:lnTo>
                  <a:lnTo>
                    <a:pt x="136" y="25"/>
                  </a:lnTo>
                  <a:lnTo>
                    <a:pt x="125" y="4"/>
                  </a:lnTo>
                  <a:lnTo>
                    <a:pt x="112" y="0"/>
                  </a:lnTo>
                  <a:lnTo>
                    <a:pt x="105" y="10"/>
                  </a:lnTo>
                  <a:lnTo>
                    <a:pt x="59" y="15"/>
                  </a:lnTo>
                  <a:lnTo>
                    <a:pt x="45" y="28"/>
                  </a:lnTo>
                  <a:lnTo>
                    <a:pt x="10" y="25"/>
                  </a:lnTo>
                  <a:lnTo>
                    <a:pt x="0" y="42"/>
                  </a:lnTo>
                  <a:lnTo>
                    <a:pt x="6" y="42"/>
                  </a:lnTo>
                  <a:lnTo>
                    <a:pt x="3" y="54"/>
                  </a:lnTo>
                  <a:lnTo>
                    <a:pt x="6" y="65"/>
                  </a:lnTo>
                  <a:lnTo>
                    <a:pt x="21" y="78"/>
                  </a:lnTo>
                  <a:lnTo>
                    <a:pt x="9" y="84"/>
                  </a:lnTo>
                  <a:lnTo>
                    <a:pt x="4" y="8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4" name="Freeform 1443"/>
            <p:cNvSpPr>
              <a:spLocks/>
            </p:cNvSpPr>
            <p:nvPr/>
          </p:nvSpPr>
          <p:spPr bwMode="auto">
            <a:xfrm>
              <a:off x="4974845" y="3166415"/>
              <a:ext cx="118335" cy="60685"/>
            </a:xfrm>
            <a:custGeom>
              <a:avLst/>
              <a:gdLst>
                <a:gd name="T0" fmla="*/ 2147483647 w 240"/>
                <a:gd name="T1" fmla="*/ 2147483647 h 118"/>
                <a:gd name="T2" fmla="*/ 2147483647 w 240"/>
                <a:gd name="T3" fmla="*/ 2147483647 h 118"/>
                <a:gd name="T4" fmla="*/ 2147483647 w 240"/>
                <a:gd name="T5" fmla="*/ 2147483647 h 118"/>
                <a:gd name="T6" fmla="*/ 2147483647 w 240"/>
                <a:gd name="T7" fmla="*/ 2147483647 h 118"/>
                <a:gd name="T8" fmla="*/ 2147483647 w 240"/>
                <a:gd name="T9" fmla="*/ 2147483647 h 118"/>
                <a:gd name="T10" fmla="*/ 2147483647 w 240"/>
                <a:gd name="T11" fmla="*/ 2147483647 h 118"/>
                <a:gd name="T12" fmla="*/ 2147483647 w 240"/>
                <a:gd name="T13" fmla="*/ 2147483647 h 118"/>
                <a:gd name="T14" fmla="*/ 2147483647 w 240"/>
                <a:gd name="T15" fmla="*/ 2147483647 h 118"/>
                <a:gd name="T16" fmla="*/ 2147483647 w 240"/>
                <a:gd name="T17" fmla="*/ 2147483647 h 118"/>
                <a:gd name="T18" fmla="*/ 2147483647 w 240"/>
                <a:gd name="T19" fmla="*/ 2147483647 h 118"/>
                <a:gd name="T20" fmla="*/ 0 w 240"/>
                <a:gd name="T21" fmla="*/ 2147483647 h 118"/>
                <a:gd name="T22" fmla="*/ 2147483647 w 240"/>
                <a:gd name="T23" fmla="*/ 2147483647 h 118"/>
                <a:gd name="T24" fmla="*/ 2147483647 w 240"/>
                <a:gd name="T25" fmla="*/ 2147483647 h 118"/>
                <a:gd name="T26" fmla="*/ 2147483647 w 240"/>
                <a:gd name="T27" fmla="*/ 2147483647 h 118"/>
                <a:gd name="T28" fmla="*/ 2147483647 w 240"/>
                <a:gd name="T29" fmla="*/ 2147483647 h 118"/>
                <a:gd name="T30" fmla="*/ 2147483647 w 240"/>
                <a:gd name="T31" fmla="*/ 2147483647 h 118"/>
                <a:gd name="T32" fmla="*/ 2147483647 w 240"/>
                <a:gd name="T33" fmla="*/ 2147483647 h 118"/>
                <a:gd name="T34" fmla="*/ 2147483647 w 240"/>
                <a:gd name="T35" fmla="*/ 2147483647 h 118"/>
                <a:gd name="T36" fmla="*/ 2147483647 w 240"/>
                <a:gd name="T37" fmla="*/ 0 h 118"/>
                <a:gd name="T38" fmla="*/ 2147483647 w 240"/>
                <a:gd name="T39" fmla="*/ 2147483647 h 118"/>
                <a:gd name="T40" fmla="*/ 2147483647 w 240"/>
                <a:gd name="T41" fmla="*/ 2147483647 h 118"/>
                <a:gd name="T42" fmla="*/ 2147483647 w 240"/>
                <a:gd name="T43" fmla="*/ 2147483647 h 118"/>
                <a:gd name="T44" fmla="*/ 2147483647 w 240"/>
                <a:gd name="T45" fmla="*/ 2147483647 h 118"/>
                <a:gd name="T46" fmla="*/ 2147483647 w 240"/>
                <a:gd name="T47" fmla="*/ 2147483647 h 118"/>
                <a:gd name="T48" fmla="*/ 2147483647 w 240"/>
                <a:gd name="T49" fmla="*/ 2147483647 h 11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0"/>
                <a:gd name="T76" fmla="*/ 0 h 118"/>
                <a:gd name="T77" fmla="*/ 240 w 240"/>
                <a:gd name="T78" fmla="*/ 118 h 11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0" h="118">
                  <a:moveTo>
                    <a:pt x="225" y="76"/>
                  </a:moveTo>
                  <a:lnTo>
                    <a:pt x="166" y="67"/>
                  </a:lnTo>
                  <a:lnTo>
                    <a:pt x="153" y="74"/>
                  </a:lnTo>
                  <a:lnTo>
                    <a:pt x="150" y="83"/>
                  </a:lnTo>
                  <a:lnTo>
                    <a:pt x="131" y="91"/>
                  </a:lnTo>
                  <a:lnTo>
                    <a:pt x="118" y="86"/>
                  </a:lnTo>
                  <a:lnTo>
                    <a:pt x="81" y="101"/>
                  </a:lnTo>
                  <a:lnTo>
                    <a:pt x="66" y="117"/>
                  </a:lnTo>
                  <a:lnTo>
                    <a:pt x="41" y="118"/>
                  </a:lnTo>
                  <a:lnTo>
                    <a:pt x="11" y="97"/>
                  </a:lnTo>
                  <a:lnTo>
                    <a:pt x="0" y="69"/>
                  </a:lnTo>
                  <a:lnTo>
                    <a:pt x="10" y="53"/>
                  </a:lnTo>
                  <a:lnTo>
                    <a:pt x="31" y="55"/>
                  </a:lnTo>
                  <a:lnTo>
                    <a:pt x="42" y="47"/>
                  </a:lnTo>
                  <a:lnTo>
                    <a:pt x="53" y="32"/>
                  </a:lnTo>
                  <a:lnTo>
                    <a:pt x="55" y="19"/>
                  </a:lnTo>
                  <a:lnTo>
                    <a:pt x="84" y="1"/>
                  </a:lnTo>
                  <a:lnTo>
                    <a:pt x="93" y="5"/>
                  </a:lnTo>
                  <a:lnTo>
                    <a:pt x="110" y="0"/>
                  </a:lnTo>
                  <a:lnTo>
                    <a:pt x="129" y="19"/>
                  </a:lnTo>
                  <a:lnTo>
                    <a:pt x="150" y="10"/>
                  </a:lnTo>
                  <a:lnTo>
                    <a:pt x="174" y="16"/>
                  </a:lnTo>
                  <a:lnTo>
                    <a:pt x="198" y="7"/>
                  </a:lnTo>
                  <a:lnTo>
                    <a:pt x="240" y="28"/>
                  </a:lnTo>
                  <a:lnTo>
                    <a:pt x="225" y="7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5" name="Freeform 1444"/>
            <p:cNvSpPr>
              <a:spLocks/>
            </p:cNvSpPr>
            <p:nvPr/>
          </p:nvSpPr>
          <p:spPr bwMode="auto">
            <a:xfrm>
              <a:off x="4871682" y="3114833"/>
              <a:ext cx="145642" cy="86476"/>
            </a:xfrm>
            <a:custGeom>
              <a:avLst/>
              <a:gdLst>
                <a:gd name="T0" fmla="*/ 2147483647 w 296"/>
                <a:gd name="T1" fmla="*/ 2147483647 h 175"/>
                <a:gd name="T2" fmla="*/ 2147483647 w 296"/>
                <a:gd name="T3" fmla="*/ 2147483647 h 175"/>
                <a:gd name="T4" fmla="*/ 2147483647 w 296"/>
                <a:gd name="T5" fmla="*/ 2147483647 h 175"/>
                <a:gd name="T6" fmla="*/ 2147483647 w 296"/>
                <a:gd name="T7" fmla="*/ 2147483647 h 175"/>
                <a:gd name="T8" fmla="*/ 2147483647 w 296"/>
                <a:gd name="T9" fmla="*/ 2147483647 h 175"/>
                <a:gd name="T10" fmla="*/ 2147483647 w 296"/>
                <a:gd name="T11" fmla="*/ 2147483647 h 175"/>
                <a:gd name="T12" fmla="*/ 2147483647 w 296"/>
                <a:gd name="T13" fmla="*/ 2147483647 h 175"/>
                <a:gd name="T14" fmla="*/ 2147483647 w 296"/>
                <a:gd name="T15" fmla="*/ 2147483647 h 175"/>
                <a:gd name="T16" fmla="*/ 2147483647 w 296"/>
                <a:gd name="T17" fmla="*/ 2147483647 h 175"/>
                <a:gd name="T18" fmla="*/ 2147483647 w 296"/>
                <a:gd name="T19" fmla="*/ 2147483647 h 175"/>
                <a:gd name="T20" fmla="*/ 2147483647 w 296"/>
                <a:gd name="T21" fmla="*/ 2147483647 h 175"/>
                <a:gd name="T22" fmla="*/ 2147483647 w 296"/>
                <a:gd name="T23" fmla="*/ 2147483647 h 175"/>
                <a:gd name="T24" fmla="*/ 2147483647 w 296"/>
                <a:gd name="T25" fmla="*/ 2147483647 h 175"/>
                <a:gd name="T26" fmla="*/ 2147483647 w 296"/>
                <a:gd name="T27" fmla="*/ 2147483647 h 175"/>
                <a:gd name="T28" fmla="*/ 2147483647 w 296"/>
                <a:gd name="T29" fmla="*/ 2147483647 h 175"/>
                <a:gd name="T30" fmla="*/ 2147483647 w 296"/>
                <a:gd name="T31" fmla="*/ 0 h 175"/>
                <a:gd name="T32" fmla="*/ 2147483647 w 296"/>
                <a:gd name="T33" fmla="*/ 2147483647 h 175"/>
                <a:gd name="T34" fmla="*/ 2147483647 w 296"/>
                <a:gd name="T35" fmla="*/ 2147483647 h 175"/>
                <a:gd name="T36" fmla="*/ 2147483647 w 296"/>
                <a:gd name="T37" fmla="*/ 2147483647 h 175"/>
                <a:gd name="T38" fmla="*/ 2147483647 w 296"/>
                <a:gd name="T39" fmla="*/ 2147483647 h 175"/>
                <a:gd name="T40" fmla="*/ 0 w 296"/>
                <a:gd name="T41" fmla="*/ 2147483647 h 175"/>
                <a:gd name="T42" fmla="*/ 2147483647 w 296"/>
                <a:gd name="T43" fmla="*/ 2147483647 h 175"/>
                <a:gd name="T44" fmla="*/ 2147483647 w 296"/>
                <a:gd name="T45" fmla="*/ 2147483647 h 175"/>
                <a:gd name="T46" fmla="*/ 2147483647 w 296"/>
                <a:gd name="T47" fmla="*/ 2147483647 h 175"/>
                <a:gd name="T48" fmla="*/ 2147483647 w 296"/>
                <a:gd name="T49" fmla="*/ 2147483647 h 175"/>
                <a:gd name="T50" fmla="*/ 2147483647 w 296"/>
                <a:gd name="T51" fmla="*/ 2147483647 h 175"/>
                <a:gd name="T52" fmla="*/ 2147483647 w 296"/>
                <a:gd name="T53" fmla="*/ 2147483647 h 175"/>
                <a:gd name="T54" fmla="*/ 2147483647 w 296"/>
                <a:gd name="T55" fmla="*/ 2147483647 h 175"/>
                <a:gd name="T56" fmla="*/ 2147483647 w 296"/>
                <a:gd name="T57" fmla="*/ 2147483647 h 175"/>
                <a:gd name="T58" fmla="*/ 2147483647 w 296"/>
                <a:gd name="T59" fmla="*/ 2147483647 h 175"/>
                <a:gd name="T60" fmla="*/ 2147483647 w 296"/>
                <a:gd name="T61" fmla="*/ 2147483647 h 175"/>
                <a:gd name="T62" fmla="*/ 2147483647 w 296"/>
                <a:gd name="T63" fmla="*/ 2147483647 h 175"/>
                <a:gd name="T64" fmla="*/ 2147483647 w 296"/>
                <a:gd name="T65" fmla="*/ 2147483647 h 175"/>
                <a:gd name="T66" fmla="*/ 2147483647 w 296"/>
                <a:gd name="T67" fmla="*/ 2147483647 h 175"/>
                <a:gd name="T68" fmla="*/ 2147483647 w 296"/>
                <a:gd name="T69" fmla="*/ 2147483647 h 175"/>
                <a:gd name="T70" fmla="*/ 2147483647 w 296"/>
                <a:gd name="T71" fmla="*/ 2147483647 h 175"/>
                <a:gd name="T72" fmla="*/ 2147483647 w 296"/>
                <a:gd name="T73" fmla="*/ 2147483647 h 175"/>
                <a:gd name="T74" fmla="*/ 2147483647 w 296"/>
                <a:gd name="T75" fmla="*/ 2147483647 h 175"/>
                <a:gd name="T76" fmla="*/ 2147483647 w 296"/>
                <a:gd name="T77" fmla="*/ 2147483647 h 1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96"/>
                <a:gd name="T118" fmla="*/ 0 h 175"/>
                <a:gd name="T119" fmla="*/ 296 w 296"/>
                <a:gd name="T120" fmla="*/ 175 h 1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96" h="175">
                  <a:moveTo>
                    <a:pt x="296" y="107"/>
                  </a:moveTo>
                  <a:lnTo>
                    <a:pt x="282" y="101"/>
                  </a:lnTo>
                  <a:lnTo>
                    <a:pt x="267" y="78"/>
                  </a:lnTo>
                  <a:lnTo>
                    <a:pt x="248" y="70"/>
                  </a:lnTo>
                  <a:lnTo>
                    <a:pt x="248" y="58"/>
                  </a:lnTo>
                  <a:lnTo>
                    <a:pt x="213" y="49"/>
                  </a:lnTo>
                  <a:lnTo>
                    <a:pt x="215" y="58"/>
                  </a:lnTo>
                  <a:lnTo>
                    <a:pt x="206" y="64"/>
                  </a:lnTo>
                  <a:lnTo>
                    <a:pt x="184" y="48"/>
                  </a:lnTo>
                  <a:lnTo>
                    <a:pt x="188" y="36"/>
                  </a:lnTo>
                  <a:lnTo>
                    <a:pt x="171" y="25"/>
                  </a:lnTo>
                  <a:lnTo>
                    <a:pt x="149" y="22"/>
                  </a:lnTo>
                  <a:lnTo>
                    <a:pt x="137" y="11"/>
                  </a:lnTo>
                  <a:lnTo>
                    <a:pt x="126" y="23"/>
                  </a:lnTo>
                  <a:lnTo>
                    <a:pt x="119" y="19"/>
                  </a:lnTo>
                  <a:lnTo>
                    <a:pt x="96" y="0"/>
                  </a:lnTo>
                  <a:lnTo>
                    <a:pt x="93" y="18"/>
                  </a:lnTo>
                  <a:lnTo>
                    <a:pt x="19" y="54"/>
                  </a:lnTo>
                  <a:lnTo>
                    <a:pt x="15" y="65"/>
                  </a:lnTo>
                  <a:lnTo>
                    <a:pt x="1" y="54"/>
                  </a:lnTo>
                  <a:lnTo>
                    <a:pt x="0" y="64"/>
                  </a:lnTo>
                  <a:lnTo>
                    <a:pt x="16" y="76"/>
                  </a:lnTo>
                  <a:lnTo>
                    <a:pt x="18" y="101"/>
                  </a:lnTo>
                  <a:lnTo>
                    <a:pt x="26" y="111"/>
                  </a:lnTo>
                  <a:lnTo>
                    <a:pt x="79" y="160"/>
                  </a:lnTo>
                  <a:lnTo>
                    <a:pt x="95" y="168"/>
                  </a:lnTo>
                  <a:lnTo>
                    <a:pt x="113" y="168"/>
                  </a:lnTo>
                  <a:lnTo>
                    <a:pt x="128" y="159"/>
                  </a:lnTo>
                  <a:lnTo>
                    <a:pt x="135" y="143"/>
                  </a:lnTo>
                  <a:lnTo>
                    <a:pt x="161" y="144"/>
                  </a:lnTo>
                  <a:lnTo>
                    <a:pt x="178" y="159"/>
                  </a:lnTo>
                  <a:lnTo>
                    <a:pt x="206" y="157"/>
                  </a:lnTo>
                  <a:lnTo>
                    <a:pt x="212" y="175"/>
                  </a:lnTo>
                  <a:lnTo>
                    <a:pt x="222" y="159"/>
                  </a:lnTo>
                  <a:lnTo>
                    <a:pt x="243" y="161"/>
                  </a:lnTo>
                  <a:lnTo>
                    <a:pt x="254" y="153"/>
                  </a:lnTo>
                  <a:lnTo>
                    <a:pt x="265" y="138"/>
                  </a:lnTo>
                  <a:lnTo>
                    <a:pt x="267" y="125"/>
                  </a:lnTo>
                  <a:lnTo>
                    <a:pt x="296" y="10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6" name="Freeform 1445"/>
            <p:cNvSpPr>
              <a:spLocks/>
            </p:cNvSpPr>
            <p:nvPr/>
          </p:nvSpPr>
          <p:spPr bwMode="auto">
            <a:xfrm>
              <a:off x="4817066" y="3186138"/>
              <a:ext cx="165364" cy="80406"/>
            </a:xfrm>
            <a:custGeom>
              <a:avLst/>
              <a:gdLst>
                <a:gd name="T0" fmla="*/ 2147483647 w 329"/>
                <a:gd name="T1" fmla="*/ 2147483647 h 163"/>
                <a:gd name="T2" fmla="*/ 2147483647 w 329"/>
                <a:gd name="T3" fmla="*/ 2147483647 h 163"/>
                <a:gd name="T4" fmla="*/ 2147483647 w 329"/>
                <a:gd name="T5" fmla="*/ 2147483647 h 163"/>
                <a:gd name="T6" fmla="*/ 2147483647 w 329"/>
                <a:gd name="T7" fmla="*/ 2147483647 h 163"/>
                <a:gd name="T8" fmla="*/ 2147483647 w 329"/>
                <a:gd name="T9" fmla="*/ 2147483647 h 163"/>
                <a:gd name="T10" fmla="*/ 2147483647 w 329"/>
                <a:gd name="T11" fmla="*/ 2147483647 h 163"/>
                <a:gd name="T12" fmla="*/ 2147483647 w 329"/>
                <a:gd name="T13" fmla="*/ 2147483647 h 163"/>
                <a:gd name="T14" fmla="*/ 2147483647 w 329"/>
                <a:gd name="T15" fmla="*/ 2147483647 h 163"/>
                <a:gd name="T16" fmla="*/ 2147483647 w 329"/>
                <a:gd name="T17" fmla="*/ 2147483647 h 163"/>
                <a:gd name="T18" fmla="*/ 0 w 329"/>
                <a:gd name="T19" fmla="*/ 2147483647 h 163"/>
                <a:gd name="T20" fmla="*/ 2147483647 w 329"/>
                <a:gd name="T21" fmla="*/ 2147483647 h 163"/>
                <a:gd name="T22" fmla="*/ 2147483647 w 329"/>
                <a:gd name="T23" fmla="*/ 2147483647 h 163"/>
                <a:gd name="T24" fmla="*/ 2147483647 w 329"/>
                <a:gd name="T25" fmla="*/ 2147483647 h 163"/>
                <a:gd name="T26" fmla="*/ 2147483647 w 329"/>
                <a:gd name="T27" fmla="*/ 2147483647 h 163"/>
                <a:gd name="T28" fmla="*/ 2147483647 w 329"/>
                <a:gd name="T29" fmla="*/ 2147483647 h 163"/>
                <a:gd name="T30" fmla="*/ 2147483647 w 329"/>
                <a:gd name="T31" fmla="*/ 2147483647 h 163"/>
                <a:gd name="T32" fmla="*/ 2147483647 w 329"/>
                <a:gd name="T33" fmla="*/ 2147483647 h 163"/>
                <a:gd name="T34" fmla="*/ 2147483647 w 329"/>
                <a:gd name="T35" fmla="*/ 2147483647 h 163"/>
                <a:gd name="T36" fmla="*/ 2147483647 w 329"/>
                <a:gd name="T37" fmla="*/ 2147483647 h 163"/>
                <a:gd name="T38" fmla="*/ 2147483647 w 329"/>
                <a:gd name="T39" fmla="*/ 2147483647 h 163"/>
                <a:gd name="T40" fmla="*/ 2147483647 w 329"/>
                <a:gd name="T41" fmla="*/ 2147483647 h 163"/>
                <a:gd name="T42" fmla="*/ 2147483647 w 329"/>
                <a:gd name="T43" fmla="*/ 2147483647 h 163"/>
                <a:gd name="T44" fmla="*/ 2147483647 w 329"/>
                <a:gd name="T45" fmla="*/ 2147483647 h 163"/>
                <a:gd name="T46" fmla="*/ 2147483647 w 329"/>
                <a:gd name="T47" fmla="*/ 2147483647 h 163"/>
                <a:gd name="T48" fmla="*/ 2147483647 w 329"/>
                <a:gd name="T49" fmla="*/ 2147483647 h 163"/>
                <a:gd name="T50" fmla="*/ 2147483647 w 329"/>
                <a:gd name="T51" fmla="*/ 2147483647 h 163"/>
                <a:gd name="T52" fmla="*/ 2147483647 w 329"/>
                <a:gd name="T53" fmla="*/ 2147483647 h 163"/>
                <a:gd name="T54" fmla="*/ 2147483647 w 329"/>
                <a:gd name="T55" fmla="*/ 0 h 163"/>
                <a:gd name="T56" fmla="*/ 2147483647 w 329"/>
                <a:gd name="T57" fmla="*/ 2147483647 h 163"/>
                <a:gd name="T58" fmla="*/ 2147483647 w 329"/>
                <a:gd name="T59" fmla="*/ 2147483647 h 163"/>
                <a:gd name="T60" fmla="*/ 2147483647 w 329"/>
                <a:gd name="T61" fmla="*/ 2147483647 h 163"/>
                <a:gd name="T62" fmla="*/ 2147483647 w 329"/>
                <a:gd name="T63" fmla="*/ 2147483647 h 163"/>
                <a:gd name="T64" fmla="*/ 2147483647 w 329"/>
                <a:gd name="T65" fmla="*/ 2147483647 h 163"/>
                <a:gd name="T66" fmla="*/ 2147483647 w 329"/>
                <a:gd name="T67" fmla="*/ 2147483647 h 163"/>
                <a:gd name="T68" fmla="*/ 2147483647 w 329"/>
                <a:gd name="T69" fmla="*/ 2147483647 h 163"/>
                <a:gd name="T70" fmla="*/ 2147483647 w 329"/>
                <a:gd name="T71" fmla="*/ 2147483647 h 163"/>
                <a:gd name="T72" fmla="*/ 2147483647 w 329"/>
                <a:gd name="T73" fmla="*/ 2147483647 h 163"/>
                <a:gd name="T74" fmla="*/ 2147483647 w 329"/>
                <a:gd name="T75" fmla="*/ 2147483647 h 163"/>
                <a:gd name="T76" fmla="*/ 2147483647 w 329"/>
                <a:gd name="T77" fmla="*/ 2147483647 h 163"/>
                <a:gd name="T78" fmla="*/ 2147483647 w 329"/>
                <a:gd name="T79" fmla="*/ 2147483647 h 163"/>
                <a:gd name="T80" fmla="*/ 2147483647 w 329"/>
                <a:gd name="T81" fmla="*/ 2147483647 h 163"/>
                <a:gd name="T82" fmla="*/ 2147483647 w 329"/>
                <a:gd name="T83" fmla="*/ 2147483647 h 163"/>
                <a:gd name="T84" fmla="*/ 2147483647 w 329"/>
                <a:gd name="T85" fmla="*/ 2147483647 h 163"/>
                <a:gd name="T86" fmla="*/ 2147483647 w 329"/>
                <a:gd name="T87" fmla="*/ 2147483647 h 1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9"/>
                <a:gd name="T133" fmla="*/ 0 h 163"/>
                <a:gd name="T134" fmla="*/ 329 w 329"/>
                <a:gd name="T135" fmla="*/ 163 h 16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9" h="163">
                  <a:moveTo>
                    <a:pt x="181" y="160"/>
                  </a:moveTo>
                  <a:lnTo>
                    <a:pt x="128" y="146"/>
                  </a:lnTo>
                  <a:lnTo>
                    <a:pt x="119" y="140"/>
                  </a:lnTo>
                  <a:lnTo>
                    <a:pt x="113" y="124"/>
                  </a:lnTo>
                  <a:lnTo>
                    <a:pt x="54" y="140"/>
                  </a:lnTo>
                  <a:lnTo>
                    <a:pt x="41" y="137"/>
                  </a:lnTo>
                  <a:lnTo>
                    <a:pt x="8" y="128"/>
                  </a:lnTo>
                  <a:lnTo>
                    <a:pt x="2" y="118"/>
                  </a:lnTo>
                  <a:lnTo>
                    <a:pt x="6" y="104"/>
                  </a:lnTo>
                  <a:lnTo>
                    <a:pt x="0" y="98"/>
                  </a:lnTo>
                  <a:lnTo>
                    <a:pt x="15" y="94"/>
                  </a:lnTo>
                  <a:lnTo>
                    <a:pt x="35" y="106"/>
                  </a:lnTo>
                  <a:lnTo>
                    <a:pt x="46" y="94"/>
                  </a:lnTo>
                  <a:lnTo>
                    <a:pt x="76" y="101"/>
                  </a:lnTo>
                  <a:lnTo>
                    <a:pt x="120" y="84"/>
                  </a:lnTo>
                  <a:lnTo>
                    <a:pt x="141" y="87"/>
                  </a:lnTo>
                  <a:lnTo>
                    <a:pt x="144" y="93"/>
                  </a:lnTo>
                  <a:lnTo>
                    <a:pt x="150" y="90"/>
                  </a:lnTo>
                  <a:lnTo>
                    <a:pt x="143" y="58"/>
                  </a:lnTo>
                  <a:lnTo>
                    <a:pt x="147" y="49"/>
                  </a:lnTo>
                  <a:lnTo>
                    <a:pt x="165" y="42"/>
                  </a:lnTo>
                  <a:lnTo>
                    <a:pt x="171" y="29"/>
                  </a:lnTo>
                  <a:lnTo>
                    <a:pt x="184" y="23"/>
                  </a:lnTo>
                  <a:lnTo>
                    <a:pt x="185" y="17"/>
                  </a:lnTo>
                  <a:lnTo>
                    <a:pt x="201" y="25"/>
                  </a:lnTo>
                  <a:lnTo>
                    <a:pt x="219" y="25"/>
                  </a:lnTo>
                  <a:lnTo>
                    <a:pt x="234" y="16"/>
                  </a:lnTo>
                  <a:lnTo>
                    <a:pt x="241" y="0"/>
                  </a:lnTo>
                  <a:lnTo>
                    <a:pt x="267" y="1"/>
                  </a:lnTo>
                  <a:lnTo>
                    <a:pt x="284" y="16"/>
                  </a:lnTo>
                  <a:lnTo>
                    <a:pt x="312" y="14"/>
                  </a:lnTo>
                  <a:lnTo>
                    <a:pt x="318" y="32"/>
                  </a:lnTo>
                  <a:lnTo>
                    <a:pt x="329" y="60"/>
                  </a:lnTo>
                  <a:lnTo>
                    <a:pt x="325" y="82"/>
                  </a:lnTo>
                  <a:lnTo>
                    <a:pt x="305" y="83"/>
                  </a:lnTo>
                  <a:lnTo>
                    <a:pt x="302" y="89"/>
                  </a:lnTo>
                  <a:lnTo>
                    <a:pt x="307" y="95"/>
                  </a:lnTo>
                  <a:lnTo>
                    <a:pt x="300" y="109"/>
                  </a:lnTo>
                  <a:lnTo>
                    <a:pt x="301" y="125"/>
                  </a:lnTo>
                  <a:lnTo>
                    <a:pt x="283" y="135"/>
                  </a:lnTo>
                  <a:lnTo>
                    <a:pt x="276" y="145"/>
                  </a:lnTo>
                  <a:lnTo>
                    <a:pt x="230" y="150"/>
                  </a:lnTo>
                  <a:lnTo>
                    <a:pt x="216" y="163"/>
                  </a:lnTo>
                  <a:lnTo>
                    <a:pt x="181" y="16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7" name="Freeform 1446"/>
            <p:cNvSpPr>
              <a:spLocks/>
            </p:cNvSpPr>
            <p:nvPr/>
          </p:nvSpPr>
          <p:spPr bwMode="auto">
            <a:xfrm>
              <a:off x="4817066" y="3237719"/>
              <a:ext cx="6069" cy="12137"/>
            </a:xfrm>
            <a:custGeom>
              <a:avLst/>
              <a:gdLst>
                <a:gd name="T0" fmla="*/ 2147483647 w 11"/>
                <a:gd name="T1" fmla="*/ 2147483647 h 24"/>
                <a:gd name="T2" fmla="*/ 2147483647 w 11"/>
                <a:gd name="T3" fmla="*/ 2147483647 h 24"/>
                <a:gd name="T4" fmla="*/ 2147483647 w 11"/>
                <a:gd name="T5" fmla="*/ 0 h 24"/>
                <a:gd name="T6" fmla="*/ 0 w 11"/>
                <a:gd name="T7" fmla="*/ 2147483647 h 24"/>
                <a:gd name="T8" fmla="*/ 2147483647 w 11"/>
                <a:gd name="T9" fmla="*/ 2147483647 h 24"/>
                <a:gd name="T10" fmla="*/ 0 60000 65536"/>
                <a:gd name="T11" fmla="*/ 0 60000 65536"/>
                <a:gd name="T12" fmla="*/ 0 60000 65536"/>
                <a:gd name="T13" fmla="*/ 0 60000 65536"/>
                <a:gd name="T14" fmla="*/ 0 60000 65536"/>
                <a:gd name="T15" fmla="*/ 0 w 11"/>
                <a:gd name="T16" fmla="*/ 0 h 24"/>
                <a:gd name="T17" fmla="*/ 11 w 11"/>
                <a:gd name="T18" fmla="*/ 24 h 24"/>
              </a:gdLst>
              <a:ahLst/>
              <a:cxnLst>
                <a:cxn ang="T10">
                  <a:pos x="T0" y="T1"/>
                </a:cxn>
                <a:cxn ang="T11">
                  <a:pos x="T2" y="T3"/>
                </a:cxn>
                <a:cxn ang="T12">
                  <a:pos x="T4" y="T5"/>
                </a:cxn>
                <a:cxn ang="T13">
                  <a:pos x="T6" y="T7"/>
                </a:cxn>
                <a:cxn ang="T14">
                  <a:pos x="T8" y="T9"/>
                </a:cxn>
              </a:cxnLst>
              <a:rect l="T15" t="T16" r="T17" b="T18"/>
              <a:pathLst>
                <a:path w="11" h="24">
                  <a:moveTo>
                    <a:pt x="6" y="24"/>
                  </a:moveTo>
                  <a:lnTo>
                    <a:pt x="11" y="9"/>
                  </a:lnTo>
                  <a:lnTo>
                    <a:pt x="4" y="0"/>
                  </a:lnTo>
                  <a:lnTo>
                    <a:pt x="0" y="14"/>
                  </a:lnTo>
                  <a:lnTo>
                    <a:pt x="6" y="2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8" name="Freeform 1447"/>
            <p:cNvSpPr>
              <a:spLocks/>
            </p:cNvSpPr>
            <p:nvPr/>
          </p:nvSpPr>
          <p:spPr bwMode="auto">
            <a:xfrm>
              <a:off x="4759416" y="3248339"/>
              <a:ext cx="251841" cy="263978"/>
            </a:xfrm>
            <a:custGeom>
              <a:avLst/>
              <a:gdLst>
                <a:gd name="T0" fmla="*/ 2147483647 w 506"/>
                <a:gd name="T1" fmla="*/ 2147483647 h 533"/>
                <a:gd name="T2" fmla="*/ 2147483647 w 506"/>
                <a:gd name="T3" fmla="*/ 2147483647 h 533"/>
                <a:gd name="T4" fmla="*/ 2147483647 w 506"/>
                <a:gd name="T5" fmla="*/ 2147483647 h 533"/>
                <a:gd name="T6" fmla="*/ 2147483647 w 506"/>
                <a:gd name="T7" fmla="*/ 2147483647 h 533"/>
                <a:gd name="T8" fmla="*/ 2147483647 w 506"/>
                <a:gd name="T9" fmla="*/ 2147483647 h 533"/>
                <a:gd name="T10" fmla="*/ 2147483647 w 506"/>
                <a:gd name="T11" fmla="*/ 2147483647 h 533"/>
                <a:gd name="T12" fmla="*/ 2147483647 w 506"/>
                <a:gd name="T13" fmla="*/ 2147483647 h 533"/>
                <a:gd name="T14" fmla="*/ 2147483647 w 506"/>
                <a:gd name="T15" fmla="*/ 2147483647 h 533"/>
                <a:gd name="T16" fmla="*/ 2147483647 w 506"/>
                <a:gd name="T17" fmla="*/ 2147483647 h 533"/>
                <a:gd name="T18" fmla="*/ 2147483647 w 506"/>
                <a:gd name="T19" fmla="*/ 2147483647 h 533"/>
                <a:gd name="T20" fmla="*/ 2147483647 w 506"/>
                <a:gd name="T21" fmla="*/ 2147483647 h 533"/>
                <a:gd name="T22" fmla="*/ 2147483647 w 506"/>
                <a:gd name="T23" fmla="*/ 2147483647 h 533"/>
                <a:gd name="T24" fmla="*/ 2147483647 w 506"/>
                <a:gd name="T25" fmla="*/ 2147483647 h 533"/>
                <a:gd name="T26" fmla="*/ 2147483647 w 506"/>
                <a:gd name="T27" fmla="*/ 2147483647 h 533"/>
                <a:gd name="T28" fmla="*/ 2147483647 w 506"/>
                <a:gd name="T29" fmla="*/ 2147483647 h 533"/>
                <a:gd name="T30" fmla="*/ 2147483647 w 506"/>
                <a:gd name="T31" fmla="*/ 2147483647 h 533"/>
                <a:gd name="T32" fmla="*/ 2147483647 w 506"/>
                <a:gd name="T33" fmla="*/ 2147483647 h 533"/>
                <a:gd name="T34" fmla="*/ 2147483647 w 506"/>
                <a:gd name="T35" fmla="*/ 2147483647 h 533"/>
                <a:gd name="T36" fmla="*/ 2147483647 w 506"/>
                <a:gd name="T37" fmla="*/ 2147483647 h 533"/>
                <a:gd name="T38" fmla="*/ 2147483647 w 506"/>
                <a:gd name="T39" fmla="*/ 2147483647 h 533"/>
                <a:gd name="T40" fmla="*/ 2147483647 w 506"/>
                <a:gd name="T41" fmla="*/ 2147483647 h 533"/>
                <a:gd name="T42" fmla="*/ 2147483647 w 506"/>
                <a:gd name="T43" fmla="*/ 2147483647 h 533"/>
                <a:gd name="T44" fmla="*/ 2147483647 w 506"/>
                <a:gd name="T45" fmla="*/ 2147483647 h 533"/>
                <a:gd name="T46" fmla="*/ 2147483647 w 506"/>
                <a:gd name="T47" fmla="*/ 2147483647 h 533"/>
                <a:gd name="T48" fmla="*/ 2147483647 w 506"/>
                <a:gd name="T49" fmla="*/ 2147483647 h 533"/>
                <a:gd name="T50" fmla="*/ 2147483647 w 506"/>
                <a:gd name="T51" fmla="*/ 2147483647 h 533"/>
                <a:gd name="T52" fmla="*/ 2147483647 w 506"/>
                <a:gd name="T53" fmla="*/ 2147483647 h 533"/>
                <a:gd name="T54" fmla="*/ 2147483647 w 506"/>
                <a:gd name="T55" fmla="*/ 2147483647 h 533"/>
                <a:gd name="T56" fmla="*/ 2147483647 w 506"/>
                <a:gd name="T57" fmla="*/ 2147483647 h 533"/>
                <a:gd name="T58" fmla="*/ 2147483647 w 506"/>
                <a:gd name="T59" fmla="*/ 2147483647 h 533"/>
                <a:gd name="T60" fmla="*/ 2147483647 w 506"/>
                <a:gd name="T61" fmla="*/ 2147483647 h 533"/>
                <a:gd name="T62" fmla="*/ 2147483647 w 506"/>
                <a:gd name="T63" fmla="*/ 2147483647 h 533"/>
                <a:gd name="T64" fmla="*/ 2147483647 w 506"/>
                <a:gd name="T65" fmla="*/ 2147483647 h 533"/>
                <a:gd name="T66" fmla="*/ 2147483647 w 506"/>
                <a:gd name="T67" fmla="*/ 2147483647 h 533"/>
                <a:gd name="T68" fmla="*/ 2147483647 w 506"/>
                <a:gd name="T69" fmla="*/ 2147483647 h 533"/>
                <a:gd name="T70" fmla="*/ 2147483647 w 506"/>
                <a:gd name="T71" fmla="*/ 2147483647 h 533"/>
                <a:gd name="T72" fmla="*/ 2147483647 w 506"/>
                <a:gd name="T73" fmla="*/ 2147483647 h 533"/>
                <a:gd name="T74" fmla="*/ 2147483647 w 506"/>
                <a:gd name="T75" fmla="*/ 2147483647 h 533"/>
                <a:gd name="T76" fmla="*/ 2147483647 w 506"/>
                <a:gd name="T77" fmla="*/ 2147483647 h 533"/>
                <a:gd name="T78" fmla="*/ 2147483647 w 506"/>
                <a:gd name="T79" fmla="*/ 2147483647 h 533"/>
                <a:gd name="T80" fmla="*/ 2147483647 w 506"/>
                <a:gd name="T81" fmla="*/ 2147483647 h 533"/>
                <a:gd name="T82" fmla="*/ 2147483647 w 506"/>
                <a:gd name="T83" fmla="*/ 2147483647 h 533"/>
                <a:gd name="T84" fmla="*/ 0 w 506"/>
                <a:gd name="T85" fmla="*/ 2147483647 h 533"/>
                <a:gd name="T86" fmla="*/ 2147483647 w 506"/>
                <a:gd name="T87" fmla="*/ 2147483647 h 533"/>
                <a:gd name="T88" fmla="*/ 2147483647 w 506"/>
                <a:gd name="T89" fmla="*/ 2147483647 h 53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06"/>
                <a:gd name="T136" fmla="*/ 0 h 533"/>
                <a:gd name="T137" fmla="*/ 506 w 506"/>
                <a:gd name="T138" fmla="*/ 533 h 53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06" h="533">
                  <a:moveTo>
                    <a:pt x="36" y="198"/>
                  </a:moveTo>
                  <a:lnTo>
                    <a:pt x="62" y="192"/>
                  </a:lnTo>
                  <a:lnTo>
                    <a:pt x="76" y="170"/>
                  </a:lnTo>
                  <a:lnTo>
                    <a:pt x="91" y="163"/>
                  </a:lnTo>
                  <a:lnTo>
                    <a:pt x="104" y="166"/>
                  </a:lnTo>
                  <a:lnTo>
                    <a:pt x="149" y="189"/>
                  </a:lnTo>
                  <a:lnTo>
                    <a:pt x="166" y="245"/>
                  </a:lnTo>
                  <a:lnTo>
                    <a:pt x="189" y="270"/>
                  </a:lnTo>
                  <a:lnTo>
                    <a:pt x="192" y="281"/>
                  </a:lnTo>
                  <a:lnTo>
                    <a:pt x="203" y="279"/>
                  </a:lnTo>
                  <a:lnTo>
                    <a:pt x="210" y="285"/>
                  </a:lnTo>
                  <a:lnTo>
                    <a:pt x="222" y="300"/>
                  </a:lnTo>
                  <a:lnTo>
                    <a:pt x="230" y="301"/>
                  </a:lnTo>
                  <a:lnTo>
                    <a:pt x="273" y="347"/>
                  </a:lnTo>
                  <a:lnTo>
                    <a:pt x="303" y="348"/>
                  </a:lnTo>
                  <a:lnTo>
                    <a:pt x="317" y="369"/>
                  </a:lnTo>
                  <a:lnTo>
                    <a:pt x="330" y="374"/>
                  </a:lnTo>
                  <a:lnTo>
                    <a:pt x="330" y="383"/>
                  </a:lnTo>
                  <a:lnTo>
                    <a:pt x="350" y="382"/>
                  </a:lnTo>
                  <a:lnTo>
                    <a:pt x="358" y="406"/>
                  </a:lnTo>
                  <a:lnTo>
                    <a:pt x="375" y="420"/>
                  </a:lnTo>
                  <a:lnTo>
                    <a:pt x="383" y="413"/>
                  </a:lnTo>
                  <a:lnTo>
                    <a:pt x="409" y="483"/>
                  </a:lnTo>
                  <a:lnTo>
                    <a:pt x="392" y="493"/>
                  </a:lnTo>
                  <a:lnTo>
                    <a:pt x="395" y="501"/>
                  </a:lnTo>
                  <a:lnTo>
                    <a:pt x="387" y="518"/>
                  </a:lnTo>
                  <a:lnTo>
                    <a:pt x="389" y="533"/>
                  </a:lnTo>
                  <a:lnTo>
                    <a:pt x="401" y="533"/>
                  </a:lnTo>
                  <a:lnTo>
                    <a:pt x="413" y="514"/>
                  </a:lnTo>
                  <a:lnTo>
                    <a:pt x="423" y="508"/>
                  </a:lnTo>
                  <a:lnTo>
                    <a:pt x="428" y="482"/>
                  </a:lnTo>
                  <a:lnTo>
                    <a:pt x="447" y="473"/>
                  </a:lnTo>
                  <a:lnTo>
                    <a:pt x="445" y="450"/>
                  </a:lnTo>
                  <a:lnTo>
                    <a:pt x="422" y="432"/>
                  </a:lnTo>
                  <a:lnTo>
                    <a:pt x="427" y="410"/>
                  </a:lnTo>
                  <a:lnTo>
                    <a:pt x="433" y="399"/>
                  </a:lnTo>
                  <a:lnTo>
                    <a:pt x="450" y="388"/>
                  </a:lnTo>
                  <a:lnTo>
                    <a:pt x="483" y="405"/>
                  </a:lnTo>
                  <a:lnTo>
                    <a:pt x="492" y="422"/>
                  </a:lnTo>
                  <a:lnTo>
                    <a:pt x="500" y="426"/>
                  </a:lnTo>
                  <a:lnTo>
                    <a:pt x="506" y="412"/>
                  </a:lnTo>
                  <a:lnTo>
                    <a:pt x="483" y="375"/>
                  </a:lnTo>
                  <a:lnTo>
                    <a:pt x="397" y="336"/>
                  </a:lnTo>
                  <a:lnTo>
                    <a:pt x="395" y="329"/>
                  </a:lnTo>
                  <a:lnTo>
                    <a:pt x="405" y="320"/>
                  </a:lnTo>
                  <a:lnTo>
                    <a:pt x="406" y="313"/>
                  </a:lnTo>
                  <a:lnTo>
                    <a:pt x="401" y="306"/>
                  </a:lnTo>
                  <a:lnTo>
                    <a:pt x="366" y="309"/>
                  </a:lnTo>
                  <a:lnTo>
                    <a:pt x="366" y="315"/>
                  </a:lnTo>
                  <a:lnTo>
                    <a:pt x="343" y="298"/>
                  </a:lnTo>
                  <a:lnTo>
                    <a:pt x="318" y="270"/>
                  </a:lnTo>
                  <a:lnTo>
                    <a:pt x="294" y="211"/>
                  </a:lnTo>
                  <a:lnTo>
                    <a:pt x="247" y="179"/>
                  </a:lnTo>
                  <a:lnTo>
                    <a:pt x="240" y="164"/>
                  </a:lnTo>
                  <a:lnTo>
                    <a:pt x="240" y="150"/>
                  </a:lnTo>
                  <a:lnTo>
                    <a:pt x="247" y="134"/>
                  </a:lnTo>
                  <a:lnTo>
                    <a:pt x="247" y="128"/>
                  </a:lnTo>
                  <a:lnTo>
                    <a:pt x="239" y="121"/>
                  </a:lnTo>
                  <a:lnTo>
                    <a:pt x="239" y="104"/>
                  </a:lnTo>
                  <a:lnTo>
                    <a:pt x="280" y="84"/>
                  </a:lnTo>
                  <a:lnTo>
                    <a:pt x="301" y="83"/>
                  </a:lnTo>
                  <a:lnTo>
                    <a:pt x="298" y="95"/>
                  </a:lnTo>
                  <a:lnTo>
                    <a:pt x="310" y="89"/>
                  </a:lnTo>
                  <a:lnTo>
                    <a:pt x="295" y="76"/>
                  </a:lnTo>
                  <a:lnTo>
                    <a:pt x="292" y="65"/>
                  </a:lnTo>
                  <a:lnTo>
                    <a:pt x="295" y="53"/>
                  </a:lnTo>
                  <a:lnTo>
                    <a:pt x="289" y="53"/>
                  </a:lnTo>
                  <a:lnTo>
                    <a:pt x="299" y="36"/>
                  </a:lnTo>
                  <a:lnTo>
                    <a:pt x="246" y="22"/>
                  </a:lnTo>
                  <a:lnTo>
                    <a:pt x="237" y="16"/>
                  </a:lnTo>
                  <a:lnTo>
                    <a:pt x="231" y="0"/>
                  </a:lnTo>
                  <a:lnTo>
                    <a:pt x="172" y="16"/>
                  </a:lnTo>
                  <a:lnTo>
                    <a:pt x="159" y="13"/>
                  </a:lnTo>
                  <a:lnTo>
                    <a:pt x="157" y="27"/>
                  </a:lnTo>
                  <a:lnTo>
                    <a:pt x="145" y="30"/>
                  </a:lnTo>
                  <a:lnTo>
                    <a:pt x="145" y="49"/>
                  </a:lnTo>
                  <a:lnTo>
                    <a:pt x="110" y="38"/>
                  </a:lnTo>
                  <a:lnTo>
                    <a:pt x="97" y="72"/>
                  </a:lnTo>
                  <a:lnTo>
                    <a:pt x="77" y="56"/>
                  </a:lnTo>
                  <a:lnTo>
                    <a:pt x="72" y="41"/>
                  </a:lnTo>
                  <a:lnTo>
                    <a:pt x="47" y="70"/>
                  </a:lnTo>
                  <a:lnTo>
                    <a:pt x="10" y="74"/>
                  </a:lnTo>
                  <a:lnTo>
                    <a:pt x="2" y="78"/>
                  </a:lnTo>
                  <a:lnTo>
                    <a:pt x="13" y="111"/>
                  </a:lnTo>
                  <a:lnTo>
                    <a:pt x="1" y="122"/>
                  </a:lnTo>
                  <a:lnTo>
                    <a:pt x="0" y="132"/>
                  </a:lnTo>
                  <a:lnTo>
                    <a:pt x="8" y="138"/>
                  </a:lnTo>
                  <a:lnTo>
                    <a:pt x="7" y="160"/>
                  </a:lnTo>
                  <a:lnTo>
                    <a:pt x="14" y="176"/>
                  </a:lnTo>
                  <a:lnTo>
                    <a:pt x="34" y="178"/>
                  </a:lnTo>
                  <a:lnTo>
                    <a:pt x="36" y="19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9" name="Freeform 1448"/>
            <p:cNvSpPr>
              <a:spLocks/>
            </p:cNvSpPr>
            <p:nvPr/>
          </p:nvSpPr>
          <p:spPr bwMode="auto">
            <a:xfrm>
              <a:off x="4677492" y="3189173"/>
              <a:ext cx="124403" cy="107715"/>
            </a:xfrm>
            <a:custGeom>
              <a:avLst/>
              <a:gdLst>
                <a:gd name="T0" fmla="*/ 2147483647 w 253"/>
                <a:gd name="T1" fmla="*/ 2147483647 h 216"/>
                <a:gd name="T2" fmla="*/ 2147483647 w 253"/>
                <a:gd name="T3" fmla="*/ 2147483647 h 216"/>
                <a:gd name="T4" fmla="*/ 2147483647 w 253"/>
                <a:gd name="T5" fmla="*/ 2147483647 h 216"/>
                <a:gd name="T6" fmla="*/ 2147483647 w 253"/>
                <a:gd name="T7" fmla="*/ 2147483647 h 216"/>
                <a:gd name="T8" fmla="*/ 2147483647 w 253"/>
                <a:gd name="T9" fmla="*/ 2147483647 h 216"/>
                <a:gd name="T10" fmla="*/ 2147483647 w 253"/>
                <a:gd name="T11" fmla="*/ 0 h 216"/>
                <a:gd name="T12" fmla="*/ 2147483647 w 253"/>
                <a:gd name="T13" fmla="*/ 2147483647 h 216"/>
                <a:gd name="T14" fmla="*/ 2147483647 w 253"/>
                <a:gd name="T15" fmla="*/ 2147483647 h 216"/>
                <a:gd name="T16" fmla="*/ 2147483647 w 253"/>
                <a:gd name="T17" fmla="*/ 2147483647 h 216"/>
                <a:gd name="T18" fmla="*/ 2147483647 w 253"/>
                <a:gd name="T19" fmla="*/ 2147483647 h 216"/>
                <a:gd name="T20" fmla="*/ 2147483647 w 253"/>
                <a:gd name="T21" fmla="*/ 2147483647 h 216"/>
                <a:gd name="T22" fmla="*/ 2147483647 w 253"/>
                <a:gd name="T23" fmla="*/ 2147483647 h 216"/>
                <a:gd name="T24" fmla="*/ 2147483647 w 253"/>
                <a:gd name="T25" fmla="*/ 2147483647 h 216"/>
                <a:gd name="T26" fmla="*/ 2147483647 w 253"/>
                <a:gd name="T27" fmla="*/ 2147483647 h 216"/>
                <a:gd name="T28" fmla="*/ 2147483647 w 253"/>
                <a:gd name="T29" fmla="*/ 2147483647 h 216"/>
                <a:gd name="T30" fmla="*/ 2147483647 w 253"/>
                <a:gd name="T31" fmla="*/ 2147483647 h 216"/>
                <a:gd name="T32" fmla="*/ 2147483647 w 253"/>
                <a:gd name="T33" fmla="*/ 2147483647 h 216"/>
                <a:gd name="T34" fmla="*/ 2147483647 w 253"/>
                <a:gd name="T35" fmla="*/ 2147483647 h 216"/>
                <a:gd name="T36" fmla="*/ 0 w 253"/>
                <a:gd name="T37" fmla="*/ 2147483647 h 216"/>
                <a:gd name="T38" fmla="*/ 0 w 253"/>
                <a:gd name="T39" fmla="*/ 2147483647 h 216"/>
                <a:gd name="T40" fmla="*/ 2147483647 w 253"/>
                <a:gd name="T41" fmla="*/ 2147483647 h 216"/>
                <a:gd name="T42" fmla="*/ 2147483647 w 253"/>
                <a:gd name="T43" fmla="*/ 2147483647 h 216"/>
                <a:gd name="T44" fmla="*/ 2147483647 w 253"/>
                <a:gd name="T45" fmla="*/ 2147483647 h 216"/>
                <a:gd name="T46" fmla="*/ 2147483647 w 253"/>
                <a:gd name="T47" fmla="*/ 2147483647 h 216"/>
                <a:gd name="T48" fmla="*/ 2147483647 w 253"/>
                <a:gd name="T49" fmla="*/ 2147483647 h 216"/>
                <a:gd name="T50" fmla="*/ 2147483647 w 253"/>
                <a:gd name="T51" fmla="*/ 2147483647 h 216"/>
                <a:gd name="T52" fmla="*/ 2147483647 w 253"/>
                <a:gd name="T53" fmla="*/ 2147483647 h 216"/>
                <a:gd name="T54" fmla="*/ 2147483647 w 253"/>
                <a:gd name="T55" fmla="*/ 2147483647 h 216"/>
                <a:gd name="T56" fmla="*/ 2147483647 w 253"/>
                <a:gd name="T57" fmla="*/ 2147483647 h 216"/>
                <a:gd name="T58" fmla="*/ 2147483647 w 253"/>
                <a:gd name="T59" fmla="*/ 2147483647 h 216"/>
                <a:gd name="T60" fmla="*/ 2147483647 w 253"/>
                <a:gd name="T61" fmla="*/ 2147483647 h 216"/>
                <a:gd name="T62" fmla="*/ 2147483647 w 253"/>
                <a:gd name="T63" fmla="*/ 2147483647 h 216"/>
                <a:gd name="T64" fmla="*/ 2147483647 w 253"/>
                <a:gd name="T65" fmla="*/ 2147483647 h 216"/>
                <a:gd name="T66" fmla="*/ 2147483647 w 253"/>
                <a:gd name="T67" fmla="*/ 2147483647 h 216"/>
                <a:gd name="T68" fmla="*/ 2147483647 w 253"/>
                <a:gd name="T69" fmla="*/ 2147483647 h 216"/>
                <a:gd name="T70" fmla="*/ 2147483647 w 253"/>
                <a:gd name="T71" fmla="*/ 2147483647 h 216"/>
                <a:gd name="T72" fmla="*/ 2147483647 w 253"/>
                <a:gd name="T73" fmla="*/ 2147483647 h 216"/>
                <a:gd name="T74" fmla="*/ 2147483647 w 253"/>
                <a:gd name="T75" fmla="*/ 2147483647 h 216"/>
                <a:gd name="T76" fmla="*/ 2147483647 w 253"/>
                <a:gd name="T77" fmla="*/ 2147483647 h 216"/>
                <a:gd name="T78" fmla="*/ 2147483647 w 253"/>
                <a:gd name="T79" fmla="*/ 2147483647 h 216"/>
                <a:gd name="T80" fmla="*/ 2147483647 w 253"/>
                <a:gd name="T81" fmla="*/ 2147483647 h 216"/>
                <a:gd name="T82" fmla="*/ 2147483647 w 253"/>
                <a:gd name="T83" fmla="*/ 2147483647 h 216"/>
                <a:gd name="T84" fmla="*/ 2147483647 w 253"/>
                <a:gd name="T85" fmla="*/ 2147483647 h 216"/>
                <a:gd name="T86" fmla="*/ 2147483647 w 253"/>
                <a:gd name="T87" fmla="*/ 2147483647 h 216"/>
                <a:gd name="T88" fmla="*/ 2147483647 w 253"/>
                <a:gd name="T89" fmla="*/ 2147483647 h 216"/>
                <a:gd name="T90" fmla="*/ 2147483647 w 253"/>
                <a:gd name="T91" fmla="*/ 2147483647 h 216"/>
                <a:gd name="T92" fmla="*/ 2147483647 w 253"/>
                <a:gd name="T93" fmla="*/ 2147483647 h 216"/>
                <a:gd name="T94" fmla="*/ 2147483647 w 253"/>
                <a:gd name="T95" fmla="*/ 2147483647 h 216"/>
                <a:gd name="T96" fmla="*/ 2147483647 w 253"/>
                <a:gd name="T97" fmla="*/ 2147483647 h 216"/>
                <a:gd name="T98" fmla="*/ 2147483647 w 253"/>
                <a:gd name="T99" fmla="*/ 2147483647 h 216"/>
                <a:gd name="T100" fmla="*/ 2147483647 w 253"/>
                <a:gd name="T101" fmla="*/ 2147483647 h 216"/>
                <a:gd name="T102" fmla="*/ 2147483647 w 253"/>
                <a:gd name="T103" fmla="*/ 2147483647 h 216"/>
                <a:gd name="T104" fmla="*/ 2147483647 w 253"/>
                <a:gd name="T105" fmla="*/ 2147483647 h 216"/>
                <a:gd name="T106" fmla="*/ 2147483647 w 253"/>
                <a:gd name="T107" fmla="*/ 2147483647 h 216"/>
                <a:gd name="T108" fmla="*/ 2147483647 w 253"/>
                <a:gd name="T109" fmla="*/ 2147483647 h 216"/>
                <a:gd name="T110" fmla="*/ 2147483647 w 253"/>
                <a:gd name="T111" fmla="*/ 2147483647 h 216"/>
                <a:gd name="T112" fmla="*/ 2147483647 w 253"/>
                <a:gd name="T113" fmla="*/ 2147483647 h 216"/>
                <a:gd name="T114" fmla="*/ 2147483647 w 253"/>
                <a:gd name="T115" fmla="*/ 2147483647 h 216"/>
                <a:gd name="T116" fmla="*/ 2147483647 w 253"/>
                <a:gd name="T117" fmla="*/ 2147483647 h 216"/>
                <a:gd name="T118" fmla="*/ 2147483647 w 253"/>
                <a:gd name="T119" fmla="*/ 2147483647 h 2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53"/>
                <a:gd name="T181" fmla="*/ 0 h 216"/>
                <a:gd name="T182" fmla="*/ 253 w 253"/>
                <a:gd name="T183" fmla="*/ 216 h 2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53" h="216">
                  <a:moveTo>
                    <a:pt x="223" y="39"/>
                  </a:moveTo>
                  <a:lnTo>
                    <a:pt x="189" y="48"/>
                  </a:lnTo>
                  <a:lnTo>
                    <a:pt x="168" y="38"/>
                  </a:lnTo>
                  <a:lnTo>
                    <a:pt x="132" y="5"/>
                  </a:lnTo>
                  <a:lnTo>
                    <a:pt x="130" y="4"/>
                  </a:lnTo>
                  <a:lnTo>
                    <a:pt x="119" y="0"/>
                  </a:lnTo>
                  <a:lnTo>
                    <a:pt x="116" y="12"/>
                  </a:lnTo>
                  <a:lnTo>
                    <a:pt x="89" y="22"/>
                  </a:lnTo>
                  <a:lnTo>
                    <a:pt x="87" y="29"/>
                  </a:lnTo>
                  <a:lnTo>
                    <a:pt x="92" y="34"/>
                  </a:lnTo>
                  <a:lnTo>
                    <a:pt x="92" y="43"/>
                  </a:lnTo>
                  <a:lnTo>
                    <a:pt x="74" y="56"/>
                  </a:lnTo>
                  <a:lnTo>
                    <a:pt x="74" y="74"/>
                  </a:lnTo>
                  <a:lnTo>
                    <a:pt x="70" y="77"/>
                  </a:lnTo>
                  <a:lnTo>
                    <a:pt x="59" y="71"/>
                  </a:lnTo>
                  <a:lnTo>
                    <a:pt x="54" y="74"/>
                  </a:lnTo>
                  <a:lnTo>
                    <a:pt x="44" y="58"/>
                  </a:lnTo>
                  <a:lnTo>
                    <a:pt x="36" y="71"/>
                  </a:lnTo>
                  <a:lnTo>
                    <a:pt x="0" y="67"/>
                  </a:lnTo>
                  <a:lnTo>
                    <a:pt x="0" y="68"/>
                  </a:lnTo>
                  <a:lnTo>
                    <a:pt x="3" y="84"/>
                  </a:lnTo>
                  <a:lnTo>
                    <a:pt x="13" y="104"/>
                  </a:lnTo>
                  <a:lnTo>
                    <a:pt x="21" y="106"/>
                  </a:lnTo>
                  <a:lnTo>
                    <a:pt x="35" y="77"/>
                  </a:lnTo>
                  <a:lnTo>
                    <a:pt x="44" y="80"/>
                  </a:lnTo>
                  <a:lnTo>
                    <a:pt x="57" y="92"/>
                  </a:lnTo>
                  <a:lnTo>
                    <a:pt x="66" y="124"/>
                  </a:lnTo>
                  <a:lnTo>
                    <a:pt x="81" y="138"/>
                  </a:lnTo>
                  <a:lnTo>
                    <a:pt x="73" y="139"/>
                  </a:lnTo>
                  <a:lnTo>
                    <a:pt x="72" y="147"/>
                  </a:lnTo>
                  <a:lnTo>
                    <a:pt x="102" y="172"/>
                  </a:lnTo>
                  <a:lnTo>
                    <a:pt x="106" y="185"/>
                  </a:lnTo>
                  <a:lnTo>
                    <a:pt x="144" y="191"/>
                  </a:lnTo>
                  <a:lnTo>
                    <a:pt x="172" y="216"/>
                  </a:lnTo>
                  <a:lnTo>
                    <a:pt x="171" y="216"/>
                  </a:lnTo>
                  <a:lnTo>
                    <a:pt x="177" y="212"/>
                  </a:lnTo>
                  <a:lnTo>
                    <a:pt x="160" y="193"/>
                  </a:lnTo>
                  <a:lnTo>
                    <a:pt x="158" y="184"/>
                  </a:lnTo>
                  <a:lnTo>
                    <a:pt x="112" y="138"/>
                  </a:lnTo>
                  <a:lnTo>
                    <a:pt x="111" y="121"/>
                  </a:lnTo>
                  <a:lnTo>
                    <a:pt x="103" y="107"/>
                  </a:lnTo>
                  <a:lnTo>
                    <a:pt x="94" y="102"/>
                  </a:lnTo>
                  <a:lnTo>
                    <a:pt x="96" y="80"/>
                  </a:lnTo>
                  <a:lnTo>
                    <a:pt x="107" y="77"/>
                  </a:lnTo>
                  <a:lnTo>
                    <a:pt x="121" y="91"/>
                  </a:lnTo>
                  <a:lnTo>
                    <a:pt x="129" y="77"/>
                  </a:lnTo>
                  <a:lnTo>
                    <a:pt x="137" y="77"/>
                  </a:lnTo>
                  <a:lnTo>
                    <a:pt x="147" y="75"/>
                  </a:lnTo>
                  <a:lnTo>
                    <a:pt x="186" y="88"/>
                  </a:lnTo>
                  <a:lnTo>
                    <a:pt x="193" y="83"/>
                  </a:lnTo>
                  <a:lnTo>
                    <a:pt x="222" y="87"/>
                  </a:lnTo>
                  <a:lnTo>
                    <a:pt x="229" y="101"/>
                  </a:lnTo>
                  <a:lnTo>
                    <a:pt x="241" y="97"/>
                  </a:lnTo>
                  <a:lnTo>
                    <a:pt x="242" y="79"/>
                  </a:lnTo>
                  <a:lnTo>
                    <a:pt x="253" y="77"/>
                  </a:lnTo>
                  <a:lnTo>
                    <a:pt x="233" y="70"/>
                  </a:lnTo>
                  <a:lnTo>
                    <a:pt x="236" y="60"/>
                  </a:lnTo>
                  <a:lnTo>
                    <a:pt x="228" y="58"/>
                  </a:lnTo>
                  <a:lnTo>
                    <a:pt x="229" y="44"/>
                  </a:lnTo>
                  <a:lnTo>
                    <a:pt x="223" y="3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0" name="Freeform 1449"/>
            <p:cNvSpPr>
              <a:spLocks/>
            </p:cNvSpPr>
            <p:nvPr/>
          </p:nvSpPr>
          <p:spPr bwMode="auto">
            <a:xfrm>
              <a:off x="5117454" y="2793205"/>
              <a:ext cx="100130" cy="83441"/>
            </a:xfrm>
            <a:custGeom>
              <a:avLst/>
              <a:gdLst>
                <a:gd name="T0" fmla="*/ 2147483647 w 205"/>
                <a:gd name="T1" fmla="*/ 2147483647 h 169"/>
                <a:gd name="T2" fmla="*/ 2147483647 w 205"/>
                <a:gd name="T3" fmla="*/ 2147483647 h 169"/>
                <a:gd name="T4" fmla="*/ 2147483647 w 205"/>
                <a:gd name="T5" fmla="*/ 2147483647 h 169"/>
                <a:gd name="T6" fmla="*/ 2147483647 w 205"/>
                <a:gd name="T7" fmla="*/ 2147483647 h 169"/>
                <a:gd name="T8" fmla="*/ 2147483647 w 205"/>
                <a:gd name="T9" fmla="*/ 2147483647 h 169"/>
                <a:gd name="T10" fmla="*/ 0 w 205"/>
                <a:gd name="T11" fmla="*/ 2147483647 h 169"/>
                <a:gd name="T12" fmla="*/ 2147483647 w 205"/>
                <a:gd name="T13" fmla="*/ 2147483647 h 169"/>
                <a:gd name="T14" fmla="*/ 0 w 205"/>
                <a:gd name="T15" fmla="*/ 2147483647 h 169"/>
                <a:gd name="T16" fmla="*/ 0 w 205"/>
                <a:gd name="T17" fmla="*/ 2147483647 h 169"/>
                <a:gd name="T18" fmla="*/ 2147483647 w 205"/>
                <a:gd name="T19" fmla="*/ 2147483647 h 169"/>
                <a:gd name="T20" fmla="*/ 2147483647 w 205"/>
                <a:gd name="T21" fmla="*/ 2147483647 h 169"/>
                <a:gd name="T22" fmla="*/ 2147483647 w 205"/>
                <a:gd name="T23" fmla="*/ 2147483647 h 169"/>
                <a:gd name="T24" fmla="*/ 2147483647 w 205"/>
                <a:gd name="T25" fmla="*/ 2147483647 h 169"/>
                <a:gd name="T26" fmla="*/ 2147483647 w 205"/>
                <a:gd name="T27" fmla="*/ 0 h 169"/>
                <a:gd name="T28" fmla="*/ 2147483647 w 205"/>
                <a:gd name="T29" fmla="*/ 2147483647 h 169"/>
                <a:gd name="T30" fmla="*/ 2147483647 w 205"/>
                <a:gd name="T31" fmla="*/ 2147483647 h 169"/>
                <a:gd name="T32" fmla="*/ 2147483647 w 205"/>
                <a:gd name="T33" fmla="*/ 2147483647 h 169"/>
                <a:gd name="T34" fmla="*/ 2147483647 w 205"/>
                <a:gd name="T35" fmla="*/ 2147483647 h 169"/>
                <a:gd name="T36" fmla="*/ 2147483647 w 205"/>
                <a:gd name="T37" fmla="*/ 2147483647 h 169"/>
                <a:gd name="T38" fmla="*/ 2147483647 w 205"/>
                <a:gd name="T39" fmla="*/ 2147483647 h 169"/>
                <a:gd name="T40" fmla="*/ 2147483647 w 205"/>
                <a:gd name="T41" fmla="*/ 2147483647 h 169"/>
                <a:gd name="T42" fmla="*/ 2147483647 w 205"/>
                <a:gd name="T43" fmla="*/ 2147483647 h 169"/>
                <a:gd name="T44" fmla="*/ 2147483647 w 205"/>
                <a:gd name="T45" fmla="*/ 2147483647 h 169"/>
                <a:gd name="T46" fmla="*/ 2147483647 w 205"/>
                <a:gd name="T47" fmla="*/ 2147483647 h 169"/>
                <a:gd name="T48" fmla="*/ 2147483647 w 205"/>
                <a:gd name="T49" fmla="*/ 2147483647 h 169"/>
                <a:gd name="T50" fmla="*/ 2147483647 w 205"/>
                <a:gd name="T51" fmla="*/ 2147483647 h 169"/>
                <a:gd name="T52" fmla="*/ 2147483647 w 205"/>
                <a:gd name="T53" fmla="*/ 2147483647 h 16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5"/>
                <a:gd name="T82" fmla="*/ 0 h 169"/>
                <a:gd name="T83" fmla="*/ 205 w 205"/>
                <a:gd name="T84" fmla="*/ 169 h 16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5" h="169">
                  <a:moveTo>
                    <a:pt x="39" y="145"/>
                  </a:moveTo>
                  <a:lnTo>
                    <a:pt x="45" y="108"/>
                  </a:lnTo>
                  <a:lnTo>
                    <a:pt x="34" y="107"/>
                  </a:lnTo>
                  <a:lnTo>
                    <a:pt x="25" y="117"/>
                  </a:lnTo>
                  <a:lnTo>
                    <a:pt x="9" y="109"/>
                  </a:lnTo>
                  <a:lnTo>
                    <a:pt x="0" y="85"/>
                  </a:lnTo>
                  <a:lnTo>
                    <a:pt x="12" y="76"/>
                  </a:lnTo>
                  <a:lnTo>
                    <a:pt x="0" y="71"/>
                  </a:lnTo>
                  <a:lnTo>
                    <a:pt x="0" y="39"/>
                  </a:lnTo>
                  <a:lnTo>
                    <a:pt x="41" y="16"/>
                  </a:lnTo>
                  <a:lnTo>
                    <a:pt x="56" y="16"/>
                  </a:lnTo>
                  <a:lnTo>
                    <a:pt x="58" y="9"/>
                  </a:lnTo>
                  <a:lnTo>
                    <a:pt x="83" y="12"/>
                  </a:lnTo>
                  <a:lnTo>
                    <a:pt x="95" y="0"/>
                  </a:lnTo>
                  <a:lnTo>
                    <a:pt x="152" y="19"/>
                  </a:lnTo>
                  <a:lnTo>
                    <a:pt x="185" y="20"/>
                  </a:lnTo>
                  <a:lnTo>
                    <a:pt x="194" y="16"/>
                  </a:lnTo>
                  <a:lnTo>
                    <a:pt x="194" y="8"/>
                  </a:lnTo>
                  <a:lnTo>
                    <a:pt x="205" y="20"/>
                  </a:lnTo>
                  <a:lnTo>
                    <a:pt x="188" y="47"/>
                  </a:lnTo>
                  <a:lnTo>
                    <a:pt x="153" y="60"/>
                  </a:lnTo>
                  <a:lnTo>
                    <a:pt x="186" y="144"/>
                  </a:lnTo>
                  <a:lnTo>
                    <a:pt x="172" y="169"/>
                  </a:lnTo>
                  <a:lnTo>
                    <a:pt x="133" y="169"/>
                  </a:lnTo>
                  <a:lnTo>
                    <a:pt x="113" y="146"/>
                  </a:lnTo>
                  <a:lnTo>
                    <a:pt x="77" y="131"/>
                  </a:lnTo>
                  <a:lnTo>
                    <a:pt x="39" y="14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1" name="Freeform 1450"/>
            <p:cNvSpPr>
              <a:spLocks/>
            </p:cNvSpPr>
            <p:nvPr/>
          </p:nvSpPr>
          <p:spPr bwMode="auto">
            <a:xfrm>
              <a:off x="4917195" y="2984361"/>
              <a:ext cx="213912" cy="197225"/>
            </a:xfrm>
            <a:custGeom>
              <a:avLst/>
              <a:gdLst>
                <a:gd name="T0" fmla="*/ 0 w 428"/>
                <a:gd name="T1" fmla="*/ 2147483647 h 399"/>
                <a:gd name="T2" fmla="*/ 2147483647 w 428"/>
                <a:gd name="T3" fmla="*/ 2147483647 h 399"/>
                <a:gd name="T4" fmla="*/ 2147483647 w 428"/>
                <a:gd name="T5" fmla="*/ 2147483647 h 399"/>
                <a:gd name="T6" fmla="*/ 0 w 428"/>
                <a:gd name="T7" fmla="*/ 2147483647 h 399"/>
                <a:gd name="T8" fmla="*/ 2147483647 w 428"/>
                <a:gd name="T9" fmla="*/ 2147483647 h 399"/>
                <a:gd name="T10" fmla="*/ 2147483647 w 428"/>
                <a:gd name="T11" fmla="*/ 2147483647 h 399"/>
                <a:gd name="T12" fmla="*/ 2147483647 w 428"/>
                <a:gd name="T13" fmla="*/ 2147483647 h 399"/>
                <a:gd name="T14" fmla="*/ 2147483647 w 428"/>
                <a:gd name="T15" fmla="*/ 2147483647 h 399"/>
                <a:gd name="T16" fmla="*/ 2147483647 w 428"/>
                <a:gd name="T17" fmla="*/ 2147483647 h 399"/>
                <a:gd name="T18" fmla="*/ 2147483647 w 428"/>
                <a:gd name="T19" fmla="*/ 2147483647 h 399"/>
                <a:gd name="T20" fmla="*/ 2147483647 w 428"/>
                <a:gd name="T21" fmla="*/ 2147483647 h 399"/>
                <a:gd name="T22" fmla="*/ 2147483647 w 428"/>
                <a:gd name="T23" fmla="*/ 2147483647 h 399"/>
                <a:gd name="T24" fmla="*/ 2147483647 w 428"/>
                <a:gd name="T25" fmla="*/ 2147483647 h 399"/>
                <a:gd name="T26" fmla="*/ 2147483647 w 428"/>
                <a:gd name="T27" fmla="*/ 2147483647 h 399"/>
                <a:gd name="T28" fmla="*/ 2147483647 w 428"/>
                <a:gd name="T29" fmla="*/ 2147483647 h 399"/>
                <a:gd name="T30" fmla="*/ 2147483647 w 428"/>
                <a:gd name="T31" fmla="*/ 2147483647 h 399"/>
                <a:gd name="T32" fmla="*/ 2147483647 w 428"/>
                <a:gd name="T33" fmla="*/ 2147483647 h 399"/>
                <a:gd name="T34" fmla="*/ 2147483647 w 428"/>
                <a:gd name="T35" fmla="*/ 2147483647 h 399"/>
                <a:gd name="T36" fmla="*/ 2147483647 w 428"/>
                <a:gd name="T37" fmla="*/ 2147483647 h 399"/>
                <a:gd name="T38" fmla="*/ 2147483647 w 428"/>
                <a:gd name="T39" fmla="*/ 2147483647 h 399"/>
                <a:gd name="T40" fmla="*/ 2147483647 w 428"/>
                <a:gd name="T41" fmla="*/ 2147483647 h 399"/>
                <a:gd name="T42" fmla="*/ 2147483647 w 428"/>
                <a:gd name="T43" fmla="*/ 2147483647 h 399"/>
                <a:gd name="T44" fmla="*/ 2147483647 w 428"/>
                <a:gd name="T45" fmla="*/ 2147483647 h 399"/>
                <a:gd name="T46" fmla="*/ 2147483647 w 428"/>
                <a:gd name="T47" fmla="*/ 2147483647 h 399"/>
                <a:gd name="T48" fmla="*/ 2147483647 w 428"/>
                <a:gd name="T49" fmla="*/ 2147483647 h 399"/>
                <a:gd name="T50" fmla="*/ 2147483647 w 428"/>
                <a:gd name="T51" fmla="*/ 2147483647 h 399"/>
                <a:gd name="T52" fmla="*/ 2147483647 w 428"/>
                <a:gd name="T53" fmla="*/ 2147483647 h 399"/>
                <a:gd name="T54" fmla="*/ 2147483647 w 428"/>
                <a:gd name="T55" fmla="*/ 2147483647 h 399"/>
                <a:gd name="T56" fmla="*/ 2147483647 w 428"/>
                <a:gd name="T57" fmla="*/ 2147483647 h 399"/>
                <a:gd name="T58" fmla="*/ 2147483647 w 428"/>
                <a:gd name="T59" fmla="*/ 2147483647 h 399"/>
                <a:gd name="T60" fmla="*/ 2147483647 w 428"/>
                <a:gd name="T61" fmla="*/ 2147483647 h 399"/>
                <a:gd name="T62" fmla="*/ 2147483647 w 428"/>
                <a:gd name="T63" fmla="*/ 2147483647 h 399"/>
                <a:gd name="T64" fmla="*/ 2147483647 w 428"/>
                <a:gd name="T65" fmla="*/ 2147483647 h 399"/>
                <a:gd name="T66" fmla="*/ 2147483647 w 428"/>
                <a:gd name="T67" fmla="*/ 2147483647 h 399"/>
                <a:gd name="T68" fmla="*/ 2147483647 w 428"/>
                <a:gd name="T69" fmla="*/ 2147483647 h 399"/>
                <a:gd name="T70" fmla="*/ 2147483647 w 428"/>
                <a:gd name="T71" fmla="*/ 2147483647 h 399"/>
                <a:gd name="T72" fmla="*/ 2147483647 w 428"/>
                <a:gd name="T73" fmla="*/ 2147483647 h 399"/>
                <a:gd name="T74" fmla="*/ 2147483647 w 428"/>
                <a:gd name="T75" fmla="*/ 2147483647 h 399"/>
                <a:gd name="T76" fmla="*/ 2147483647 w 428"/>
                <a:gd name="T77" fmla="*/ 2147483647 h 399"/>
                <a:gd name="T78" fmla="*/ 2147483647 w 428"/>
                <a:gd name="T79" fmla="*/ 2147483647 h 399"/>
                <a:gd name="T80" fmla="*/ 2147483647 w 428"/>
                <a:gd name="T81" fmla="*/ 2147483647 h 399"/>
                <a:gd name="T82" fmla="*/ 2147483647 w 428"/>
                <a:gd name="T83" fmla="*/ 2147483647 h 399"/>
                <a:gd name="T84" fmla="*/ 2147483647 w 428"/>
                <a:gd name="T85" fmla="*/ 2147483647 h 399"/>
                <a:gd name="T86" fmla="*/ 2147483647 w 428"/>
                <a:gd name="T87" fmla="*/ 2147483647 h 399"/>
                <a:gd name="T88" fmla="*/ 2147483647 w 428"/>
                <a:gd name="T89" fmla="*/ 2147483647 h 399"/>
                <a:gd name="T90" fmla="*/ 2147483647 w 428"/>
                <a:gd name="T91" fmla="*/ 2147483647 h 399"/>
                <a:gd name="T92" fmla="*/ 2147483647 w 428"/>
                <a:gd name="T93" fmla="*/ 2147483647 h 399"/>
                <a:gd name="T94" fmla="*/ 2147483647 w 428"/>
                <a:gd name="T95" fmla="*/ 2147483647 h 399"/>
                <a:gd name="T96" fmla="*/ 2147483647 w 428"/>
                <a:gd name="T97" fmla="*/ 2147483647 h 399"/>
                <a:gd name="T98" fmla="*/ 2147483647 w 428"/>
                <a:gd name="T99" fmla="*/ 2147483647 h 399"/>
                <a:gd name="T100" fmla="*/ 2147483647 w 428"/>
                <a:gd name="T101" fmla="*/ 2147483647 h 399"/>
                <a:gd name="T102" fmla="*/ 2147483647 w 428"/>
                <a:gd name="T103" fmla="*/ 0 h 399"/>
                <a:gd name="T104" fmla="*/ 2147483647 w 428"/>
                <a:gd name="T105" fmla="*/ 2147483647 h 399"/>
                <a:gd name="T106" fmla="*/ 2147483647 w 428"/>
                <a:gd name="T107" fmla="*/ 2147483647 h 399"/>
                <a:gd name="T108" fmla="*/ 2147483647 w 428"/>
                <a:gd name="T109" fmla="*/ 2147483647 h 399"/>
                <a:gd name="T110" fmla="*/ 2147483647 w 428"/>
                <a:gd name="T111" fmla="*/ 2147483647 h 399"/>
                <a:gd name="T112" fmla="*/ 2147483647 w 428"/>
                <a:gd name="T113" fmla="*/ 2147483647 h 399"/>
                <a:gd name="T114" fmla="*/ 2147483647 w 428"/>
                <a:gd name="T115" fmla="*/ 2147483647 h 399"/>
                <a:gd name="T116" fmla="*/ 0 w 428"/>
                <a:gd name="T117" fmla="*/ 2147483647 h 39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28"/>
                <a:gd name="T178" fmla="*/ 0 h 399"/>
                <a:gd name="T179" fmla="*/ 428 w 428"/>
                <a:gd name="T180" fmla="*/ 399 h 39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28" h="399">
                  <a:moveTo>
                    <a:pt x="0" y="81"/>
                  </a:moveTo>
                  <a:lnTo>
                    <a:pt x="8" y="101"/>
                  </a:lnTo>
                  <a:lnTo>
                    <a:pt x="8" y="114"/>
                  </a:lnTo>
                  <a:lnTo>
                    <a:pt x="0" y="149"/>
                  </a:lnTo>
                  <a:lnTo>
                    <a:pt x="11" y="157"/>
                  </a:lnTo>
                  <a:lnTo>
                    <a:pt x="16" y="202"/>
                  </a:lnTo>
                  <a:lnTo>
                    <a:pt x="19" y="230"/>
                  </a:lnTo>
                  <a:lnTo>
                    <a:pt x="33" y="248"/>
                  </a:lnTo>
                  <a:lnTo>
                    <a:pt x="25" y="284"/>
                  </a:lnTo>
                  <a:lnTo>
                    <a:pt x="32" y="288"/>
                  </a:lnTo>
                  <a:lnTo>
                    <a:pt x="43" y="276"/>
                  </a:lnTo>
                  <a:lnTo>
                    <a:pt x="55" y="287"/>
                  </a:lnTo>
                  <a:lnTo>
                    <a:pt x="77" y="290"/>
                  </a:lnTo>
                  <a:lnTo>
                    <a:pt x="94" y="301"/>
                  </a:lnTo>
                  <a:lnTo>
                    <a:pt x="90" y="313"/>
                  </a:lnTo>
                  <a:lnTo>
                    <a:pt x="112" y="329"/>
                  </a:lnTo>
                  <a:lnTo>
                    <a:pt x="121" y="323"/>
                  </a:lnTo>
                  <a:lnTo>
                    <a:pt x="119" y="314"/>
                  </a:lnTo>
                  <a:lnTo>
                    <a:pt x="154" y="323"/>
                  </a:lnTo>
                  <a:lnTo>
                    <a:pt x="154" y="335"/>
                  </a:lnTo>
                  <a:lnTo>
                    <a:pt x="173" y="343"/>
                  </a:lnTo>
                  <a:lnTo>
                    <a:pt x="188" y="366"/>
                  </a:lnTo>
                  <a:lnTo>
                    <a:pt x="202" y="372"/>
                  </a:lnTo>
                  <a:lnTo>
                    <a:pt x="211" y="376"/>
                  </a:lnTo>
                  <a:lnTo>
                    <a:pt x="228" y="371"/>
                  </a:lnTo>
                  <a:lnTo>
                    <a:pt x="247" y="390"/>
                  </a:lnTo>
                  <a:lnTo>
                    <a:pt x="268" y="381"/>
                  </a:lnTo>
                  <a:lnTo>
                    <a:pt x="292" y="387"/>
                  </a:lnTo>
                  <a:lnTo>
                    <a:pt x="316" y="378"/>
                  </a:lnTo>
                  <a:lnTo>
                    <a:pt x="358" y="399"/>
                  </a:lnTo>
                  <a:lnTo>
                    <a:pt x="369" y="399"/>
                  </a:lnTo>
                  <a:lnTo>
                    <a:pt x="369" y="378"/>
                  </a:lnTo>
                  <a:lnTo>
                    <a:pt x="383" y="348"/>
                  </a:lnTo>
                  <a:lnTo>
                    <a:pt x="424" y="311"/>
                  </a:lnTo>
                  <a:lnTo>
                    <a:pt x="428" y="300"/>
                  </a:lnTo>
                  <a:lnTo>
                    <a:pt x="424" y="280"/>
                  </a:lnTo>
                  <a:lnTo>
                    <a:pt x="414" y="267"/>
                  </a:lnTo>
                  <a:lnTo>
                    <a:pt x="402" y="231"/>
                  </a:lnTo>
                  <a:lnTo>
                    <a:pt x="406" y="202"/>
                  </a:lnTo>
                  <a:lnTo>
                    <a:pt x="390" y="183"/>
                  </a:lnTo>
                  <a:lnTo>
                    <a:pt x="419" y="154"/>
                  </a:lnTo>
                  <a:lnTo>
                    <a:pt x="419" y="127"/>
                  </a:lnTo>
                  <a:lnTo>
                    <a:pt x="403" y="61"/>
                  </a:lnTo>
                  <a:lnTo>
                    <a:pt x="400" y="49"/>
                  </a:lnTo>
                  <a:lnTo>
                    <a:pt x="372" y="33"/>
                  </a:lnTo>
                  <a:lnTo>
                    <a:pt x="297" y="41"/>
                  </a:lnTo>
                  <a:lnTo>
                    <a:pt x="235" y="28"/>
                  </a:lnTo>
                  <a:lnTo>
                    <a:pt x="200" y="41"/>
                  </a:lnTo>
                  <a:lnTo>
                    <a:pt x="185" y="14"/>
                  </a:lnTo>
                  <a:lnTo>
                    <a:pt x="198" y="17"/>
                  </a:lnTo>
                  <a:lnTo>
                    <a:pt x="194" y="6"/>
                  </a:lnTo>
                  <a:lnTo>
                    <a:pt x="168" y="0"/>
                  </a:lnTo>
                  <a:lnTo>
                    <a:pt x="133" y="8"/>
                  </a:lnTo>
                  <a:lnTo>
                    <a:pt x="79" y="42"/>
                  </a:lnTo>
                  <a:lnTo>
                    <a:pt x="12" y="68"/>
                  </a:lnTo>
                  <a:lnTo>
                    <a:pt x="5" y="73"/>
                  </a:lnTo>
                  <a:lnTo>
                    <a:pt x="15" y="76"/>
                  </a:lnTo>
                  <a:lnTo>
                    <a:pt x="13" y="87"/>
                  </a:lnTo>
                  <a:lnTo>
                    <a:pt x="0" y="8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2" name="Freeform 1451"/>
            <p:cNvSpPr>
              <a:spLocks/>
            </p:cNvSpPr>
            <p:nvPr/>
          </p:nvSpPr>
          <p:spPr bwMode="auto">
            <a:xfrm>
              <a:off x="5062838" y="2856924"/>
              <a:ext cx="157780" cy="94061"/>
            </a:xfrm>
            <a:custGeom>
              <a:avLst/>
              <a:gdLst>
                <a:gd name="T0" fmla="*/ 2147483647 w 315"/>
                <a:gd name="T1" fmla="*/ 2147483647 h 188"/>
                <a:gd name="T2" fmla="*/ 2147483647 w 315"/>
                <a:gd name="T3" fmla="*/ 2147483647 h 188"/>
                <a:gd name="T4" fmla="*/ 2147483647 w 315"/>
                <a:gd name="T5" fmla="*/ 2147483647 h 188"/>
                <a:gd name="T6" fmla="*/ 2147483647 w 315"/>
                <a:gd name="T7" fmla="*/ 2147483647 h 188"/>
                <a:gd name="T8" fmla="*/ 2147483647 w 315"/>
                <a:gd name="T9" fmla="*/ 2147483647 h 188"/>
                <a:gd name="T10" fmla="*/ 2147483647 w 315"/>
                <a:gd name="T11" fmla="*/ 2147483647 h 188"/>
                <a:gd name="T12" fmla="*/ 2147483647 w 315"/>
                <a:gd name="T13" fmla="*/ 2147483647 h 188"/>
                <a:gd name="T14" fmla="*/ 2147483647 w 315"/>
                <a:gd name="T15" fmla="*/ 2147483647 h 188"/>
                <a:gd name="T16" fmla="*/ 2147483647 w 315"/>
                <a:gd name="T17" fmla="*/ 2147483647 h 188"/>
                <a:gd name="T18" fmla="*/ 2147483647 w 315"/>
                <a:gd name="T19" fmla="*/ 2147483647 h 188"/>
                <a:gd name="T20" fmla="*/ 2147483647 w 315"/>
                <a:gd name="T21" fmla="*/ 2147483647 h 188"/>
                <a:gd name="T22" fmla="*/ 2147483647 w 315"/>
                <a:gd name="T23" fmla="*/ 0 h 188"/>
                <a:gd name="T24" fmla="*/ 2147483647 w 315"/>
                <a:gd name="T25" fmla="*/ 2147483647 h 188"/>
                <a:gd name="T26" fmla="*/ 2147483647 w 315"/>
                <a:gd name="T27" fmla="*/ 2147483647 h 188"/>
                <a:gd name="T28" fmla="*/ 2147483647 w 315"/>
                <a:gd name="T29" fmla="*/ 2147483647 h 188"/>
                <a:gd name="T30" fmla="*/ 2147483647 w 315"/>
                <a:gd name="T31" fmla="*/ 2147483647 h 188"/>
                <a:gd name="T32" fmla="*/ 2147483647 w 315"/>
                <a:gd name="T33" fmla="*/ 2147483647 h 188"/>
                <a:gd name="T34" fmla="*/ 2147483647 w 315"/>
                <a:gd name="T35" fmla="*/ 2147483647 h 188"/>
                <a:gd name="T36" fmla="*/ 2147483647 w 315"/>
                <a:gd name="T37" fmla="*/ 2147483647 h 188"/>
                <a:gd name="T38" fmla="*/ 2147483647 w 315"/>
                <a:gd name="T39" fmla="*/ 2147483647 h 188"/>
                <a:gd name="T40" fmla="*/ 2147483647 w 315"/>
                <a:gd name="T41" fmla="*/ 2147483647 h 188"/>
                <a:gd name="T42" fmla="*/ 2147483647 w 315"/>
                <a:gd name="T43" fmla="*/ 2147483647 h 188"/>
                <a:gd name="T44" fmla="*/ 2147483647 w 315"/>
                <a:gd name="T45" fmla="*/ 2147483647 h 188"/>
                <a:gd name="T46" fmla="*/ 2147483647 w 315"/>
                <a:gd name="T47" fmla="*/ 2147483647 h 188"/>
                <a:gd name="T48" fmla="*/ 0 w 315"/>
                <a:gd name="T49" fmla="*/ 2147483647 h 188"/>
                <a:gd name="T50" fmla="*/ 0 w 315"/>
                <a:gd name="T51" fmla="*/ 2147483647 h 188"/>
                <a:gd name="T52" fmla="*/ 2147483647 w 315"/>
                <a:gd name="T53" fmla="*/ 2147483647 h 188"/>
                <a:gd name="T54" fmla="*/ 2147483647 w 315"/>
                <a:gd name="T55" fmla="*/ 2147483647 h 188"/>
                <a:gd name="T56" fmla="*/ 2147483647 w 315"/>
                <a:gd name="T57" fmla="*/ 2147483647 h 188"/>
                <a:gd name="T58" fmla="*/ 2147483647 w 315"/>
                <a:gd name="T59" fmla="*/ 2147483647 h 188"/>
                <a:gd name="T60" fmla="*/ 2147483647 w 315"/>
                <a:gd name="T61" fmla="*/ 2147483647 h 188"/>
                <a:gd name="T62" fmla="*/ 2147483647 w 315"/>
                <a:gd name="T63" fmla="*/ 2147483647 h 188"/>
                <a:gd name="T64" fmla="*/ 2147483647 w 315"/>
                <a:gd name="T65" fmla="*/ 2147483647 h 188"/>
                <a:gd name="T66" fmla="*/ 2147483647 w 315"/>
                <a:gd name="T67" fmla="*/ 2147483647 h 188"/>
                <a:gd name="T68" fmla="*/ 2147483647 w 315"/>
                <a:gd name="T69" fmla="*/ 2147483647 h 1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15"/>
                <a:gd name="T106" fmla="*/ 0 h 188"/>
                <a:gd name="T107" fmla="*/ 315 w 315"/>
                <a:gd name="T108" fmla="*/ 188 h 1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15" h="188">
                  <a:moveTo>
                    <a:pt x="246" y="188"/>
                  </a:moveTo>
                  <a:lnTo>
                    <a:pt x="265" y="175"/>
                  </a:lnTo>
                  <a:lnTo>
                    <a:pt x="283" y="179"/>
                  </a:lnTo>
                  <a:lnTo>
                    <a:pt x="302" y="152"/>
                  </a:lnTo>
                  <a:lnTo>
                    <a:pt x="315" y="148"/>
                  </a:lnTo>
                  <a:lnTo>
                    <a:pt x="312" y="117"/>
                  </a:lnTo>
                  <a:lnTo>
                    <a:pt x="290" y="88"/>
                  </a:lnTo>
                  <a:lnTo>
                    <a:pt x="296" y="58"/>
                  </a:lnTo>
                  <a:lnTo>
                    <a:pt x="280" y="38"/>
                  </a:lnTo>
                  <a:lnTo>
                    <a:pt x="241" y="38"/>
                  </a:lnTo>
                  <a:lnTo>
                    <a:pt x="221" y="15"/>
                  </a:lnTo>
                  <a:lnTo>
                    <a:pt x="185" y="0"/>
                  </a:lnTo>
                  <a:lnTo>
                    <a:pt x="147" y="14"/>
                  </a:lnTo>
                  <a:lnTo>
                    <a:pt x="146" y="19"/>
                  </a:lnTo>
                  <a:lnTo>
                    <a:pt x="145" y="69"/>
                  </a:lnTo>
                  <a:lnTo>
                    <a:pt x="137" y="91"/>
                  </a:lnTo>
                  <a:lnTo>
                    <a:pt x="133" y="82"/>
                  </a:lnTo>
                  <a:lnTo>
                    <a:pt x="115" y="87"/>
                  </a:lnTo>
                  <a:lnTo>
                    <a:pt x="103" y="80"/>
                  </a:lnTo>
                  <a:lnTo>
                    <a:pt x="95" y="61"/>
                  </a:lnTo>
                  <a:lnTo>
                    <a:pt x="93" y="70"/>
                  </a:lnTo>
                  <a:lnTo>
                    <a:pt x="68" y="28"/>
                  </a:lnTo>
                  <a:lnTo>
                    <a:pt x="33" y="43"/>
                  </a:lnTo>
                  <a:lnTo>
                    <a:pt x="4" y="108"/>
                  </a:lnTo>
                  <a:lnTo>
                    <a:pt x="0" y="147"/>
                  </a:lnTo>
                  <a:lnTo>
                    <a:pt x="0" y="154"/>
                  </a:lnTo>
                  <a:lnTo>
                    <a:pt x="9" y="155"/>
                  </a:lnTo>
                  <a:lnTo>
                    <a:pt x="21" y="140"/>
                  </a:lnTo>
                  <a:lnTo>
                    <a:pt x="50" y="128"/>
                  </a:lnTo>
                  <a:lnTo>
                    <a:pt x="118" y="130"/>
                  </a:lnTo>
                  <a:lnTo>
                    <a:pt x="143" y="139"/>
                  </a:lnTo>
                  <a:lnTo>
                    <a:pt x="170" y="125"/>
                  </a:lnTo>
                  <a:lnTo>
                    <a:pt x="181" y="146"/>
                  </a:lnTo>
                  <a:lnTo>
                    <a:pt x="201" y="148"/>
                  </a:lnTo>
                  <a:lnTo>
                    <a:pt x="246" y="18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3" name="Freeform 1452"/>
            <p:cNvSpPr>
              <a:spLocks/>
            </p:cNvSpPr>
            <p:nvPr/>
          </p:nvSpPr>
          <p:spPr bwMode="auto">
            <a:xfrm>
              <a:off x="5062838" y="2919126"/>
              <a:ext cx="121369" cy="94061"/>
            </a:xfrm>
            <a:custGeom>
              <a:avLst/>
              <a:gdLst>
                <a:gd name="T0" fmla="*/ 2147483647 w 249"/>
                <a:gd name="T1" fmla="*/ 2147483647 h 189"/>
                <a:gd name="T2" fmla="*/ 2147483647 w 249"/>
                <a:gd name="T3" fmla="*/ 2147483647 h 189"/>
                <a:gd name="T4" fmla="*/ 2147483647 w 249"/>
                <a:gd name="T5" fmla="*/ 2147483647 h 189"/>
                <a:gd name="T6" fmla="*/ 2147483647 w 249"/>
                <a:gd name="T7" fmla="*/ 2147483647 h 189"/>
                <a:gd name="T8" fmla="*/ 2147483647 w 249"/>
                <a:gd name="T9" fmla="*/ 2147483647 h 189"/>
                <a:gd name="T10" fmla="*/ 2147483647 w 249"/>
                <a:gd name="T11" fmla="*/ 2147483647 h 189"/>
                <a:gd name="T12" fmla="*/ 2147483647 w 249"/>
                <a:gd name="T13" fmla="*/ 2147483647 h 189"/>
                <a:gd name="T14" fmla="*/ 2147483647 w 249"/>
                <a:gd name="T15" fmla="*/ 2147483647 h 189"/>
                <a:gd name="T16" fmla="*/ 2147483647 w 249"/>
                <a:gd name="T17" fmla="*/ 2147483647 h 189"/>
                <a:gd name="T18" fmla="*/ 2147483647 w 249"/>
                <a:gd name="T19" fmla="*/ 2147483647 h 189"/>
                <a:gd name="T20" fmla="*/ 2147483647 w 249"/>
                <a:gd name="T21" fmla="*/ 2147483647 h 189"/>
                <a:gd name="T22" fmla="*/ 2147483647 w 249"/>
                <a:gd name="T23" fmla="*/ 2147483647 h 189"/>
                <a:gd name="T24" fmla="*/ 2147483647 w 249"/>
                <a:gd name="T25" fmla="*/ 2147483647 h 189"/>
                <a:gd name="T26" fmla="*/ 2147483647 w 249"/>
                <a:gd name="T27" fmla="*/ 2147483647 h 189"/>
                <a:gd name="T28" fmla="*/ 2147483647 w 249"/>
                <a:gd name="T29" fmla="*/ 0 h 189"/>
                <a:gd name="T30" fmla="*/ 2147483647 w 249"/>
                <a:gd name="T31" fmla="*/ 2147483647 h 189"/>
                <a:gd name="T32" fmla="*/ 2147483647 w 249"/>
                <a:gd name="T33" fmla="*/ 2147483647 h 189"/>
                <a:gd name="T34" fmla="*/ 2147483647 w 249"/>
                <a:gd name="T35" fmla="*/ 2147483647 h 189"/>
                <a:gd name="T36" fmla="*/ 2147483647 w 249"/>
                <a:gd name="T37" fmla="*/ 2147483647 h 189"/>
                <a:gd name="T38" fmla="*/ 2147483647 w 249"/>
                <a:gd name="T39" fmla="*/ 2147483647 h 189"/>
                <a:gd name="T40" fmla="*/ 0 w 249"/>
                <a:gd name="T41" fmla="*/ 2147483647 h 189"/>
                <a:gd name="T42" fmla="*/ 2147483647 w 249"/>
                <a:gd name="T43" fmla="*/ 2147483647 h 189"/>
                <a:gd name="T44" fmla="*/ 2147483647 w 249"/>
                <a:gd name="T45" fmla="*/ 2147483647 h 189"/>
                <a:gd name="T46" fmla="*/ 2147483647 w 249"/>
                <a:gd name="T47" fmla="*/ 2147483647 h 189"/>
                <a:gd name="T48" fmla="*/ 2147483647 w 249"/>
                <a:gd name="T49" fmla="*/ 2147483647 h 189"/>
                <a:gd name="T50" fmla="*/ 2147483647 w 249"/>
                <a:gd name="T51" fmla="*/ 2147483647 h 189"/>
                <a:gd name="T52" fmla="*/ 2147483647 w 249"/>
                <a:gd name="T53" fmla="*/ 2147483647 h 189"/>
                <a:gd name="T54" fmla="*/ 2147483647 w 249"/>
                <a:gd name="T55" fmla="*/ 2147483647 h 189"/>
                <a:gd name="T56" fmla="*/ 2147483647 w 249"/>
                <a:gd name="T57" fmla="*/ 2147483647 h 18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9"/>
                <a:gd name="T88" fmla="*/ 0 h 189"/>
                <a:gd name="T89" fmla="*/ 249 w 249"/>
                <a:gd name="T90" fmla="*/ 189 h 18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9" h="189">
                  <a:moveTo>
                    <a:pt x="167" y="186"/>
                  </a:moveTo>
                  <a:lnTo>
                    <a:pt x="164" y="175"/>
                  </a:lnTo>
                  <a:lnTo>
                    <a:pt x="186" y="165"/>
                  </a:lnTo>
                  <a:lnTo>
                    <a:pt x="207" y="173"/>
                  </a:lnTo>
                  <a:lnTo>
                    <a:pt x="200" y="156"/>
                  </a:lnTo>
                  <a:lnTo>
                    <a:pt x="208" y="139"/>
                  </a:lnTo>
                  <a:lnTo>
                    <a:pt x="211" y="113"/>
                  </a:lnTo>
                  <a:lnTo>
                    <a:pt x="242" y="102"/>
                  </a:lnTo>
                  <a:lnTo>
                    <a:pt x="249" y="87"/>
                  </a:lnTo>
                  <a:lnTo>
                    <a:pt x="237" y="85"/>
                  </a:lnTo>
                  <a:lnTo>
                    <a:pt x="237" y="72"/>
                  </a:lnTo>
                  <a:lnTo>
                    <a:pt x="246" y="63"/>
                  </a:lnTo>
                  <a:lnTo>
                    <a:pt x="201" y="23"/>
                  </a:lnTo>
                  <a:lnTo>
                    <a:pt x="181" y="21"/>
                  </a:lnTo>
                  <a:lnTo>
                    <a:pt x="170" y="0"/>
                  </a:lnTo>
                  <a:lnTo>
                    <a:pt x="143" y="14"/>
                  </a:lnTo>
                  <a:lnTo>
                    <a:pt x="118" y="5"/>
                  </a:lnTo>
                  <a:lnTo>
                    <a:pt x="50" y="3"/>
                  </a:lnTo>
                  <a:lnTo>
                    <a:pt x="21" y="15"/>
                  </a:lnTo>
                  <a:lnTo>
                    <a:pt x="9" y="30"/>
                  </a:lnTo>
                  <a:lnTo>
                    <a:pt x="0" y="29"/>
                  </a:lnTo>
                  <a:lnTo>
                    <a:pt x="15" y="93"/>
                  </a:lnTo>
                  <a:lnTo>
                    <a:pt x="73" y="108"/>
                  </a:lnTo>
                  <a:lnTo>
                    <a:pt x="81" y="126"/>
                  </a:lnTo>
                  <a:lnTo>
                    <a:pt x="77" y="138"/>
                  </a:lnTo>
                  <a:lnTo>
                    <a:pt x="78" y="161"/>
                  </a:lnTo>
                  <a:lnTo>
                    <a:pt x="106" y="177"/>
                  </a:lnTo>
                  <a:lnTo>
                    <a:pt x="109" y="189"/>
                  </a:lnTo>
                  <a:lnTo>
                    <a:pt x="167" y="18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4" name="Freeform 1453"/>
            <p:cNvSpPr>
              <a:spLocks/>
            </p:cNvSpPr>
            <p:nvPr/>
          </p:nvSpPr>
          <p:spPr bwMode="auto">
            <a:xfrm>
              <a:off x="5032496" y="2950985"/>
              <a:ext cx="69787" cy="51582"/>
            </a:xfrm>
            <a:custGeom>
              <a:avLst/>
              <a:gdLst>
                <a:gd name="T0" fmla="*/ 0 w 140"/>
                <a:gd name="T1" fmla="*/ 2147483647 h 105"/>
                <a:gd name="T2" fmla="*/ 2147483647 w 140"/>
                <a:gd name="T3" fmla="*/ 2147483647 h 105"/>
                <a:gd name="T4" fmla="*/ 2147483647 w 140"/>
                <a:gd name="T5" fmla="*/ 2147483647 h 105"/>
                <a:gd name="T6" fmla="*/ 2147483647 w 140"/>
                <a:gd name="T7" fmla="*/ 2147483647 h 105"/>
                <a:gd name="T8" fmla="*/ 2147483647 w 140"/>
                <a:gd name="T9" fmla="*/ 2147483647 h 105"/>
                <a:gd name="T10" fmla="*/ 2147483647 w 140"/>
                <a:gd name="T11" fmla="*/ 2147483647 h 105"/>
                <a:gd name="T12" fmla="*/ 2147483647 w 140"/>
                <a:gd name="T13" fmla="*/ 2147483647 h 105"/>
                <a:gd name="T14" fmla="*/ 2147483647 w 140"/>
                <a:gd name="T15" fmla="*/ 2147483647 h 105"/>
                <a:gd name="T16" fmla="*/ 2147483647 w 140"/>
                <a:gd name="T17" fmla="*/ 2147483647 h 105"/>
                <a:gd name="T18" fmla="*/ 2147483647 w 140"/>
                <a:gd name="T19" fmla="*/ 2147483647 h 105"/>
                <a:gd name="T20" fmla="*/ 2147483647 w 140"/>
                <a:gd name="T21" fmla="*/ 0 h 105"/>
                <a:gd name="T22" fmla="*/ 2147483647 w 140"/>
                <a:gd name="T23" fmla="*/ 2147483647 h 105"/>
                <a:gd name="T24" fmla="*/ 2147483647 w 140"/>
                <a:gd name="T25" fmla="*/ 2147483647 h 105"/>
                <a:gd name="T26" fmla="*/ 2147483647 w 140"/>
                <a:gd name="T27" fmla="*/ 2147483647 h 105"/>
                <a:gd name="T28" fmla="*/ 2147483647 w 140"/>
                <a:gd name="T29" fmla="*/ 2147483647 h 105"/>
                <a:gd name="T30" fmla="*/ 0 w 140"/>
                <a:gd name="T31" fmla="*/ 2147483647 h 1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0"/>
                <a:gd name="T49" fmla="*/ 0 h 105"/>
                <a:gd name="T50" fmla="*/ 140 w 140"/>
                <a:gd name="T51" fmla="*/ 105 h 10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0" h="105">
                  <a:moveTo>
                    <a:pt x="0" y="92"/>
                  </a:moveTo>
                  <a:lnTo>
                    <a:pt x="62" y="105"/>
                  </a:lnTo>
                  <a:lnTo>
                    <a:pt x="137" y="97"/>
                  </a:lnTo>
                  <a:lnTo>
                    <a:pt x="136" y="74"/>
                  </a:lnTo>
                  <a:lnTo>
                    <a:pt x="140" y="62"/>
                  </a:lnTo>
                  <a:lnTo>
                    <a:pt x="132" y="44"/>
                  </a:lnTo>
                  <a:lnTo>
                    <a:pt x="74" y="29"/>
                  </a:lnTo>
                  <a:lnTo>
                    <a:pt x="69" y="59"/>
                  </a:lnTo>
                  <a:lnTo>
                    <a:pt x="44" y="50"/>
                  </a:lnTo>
                  <a:lnTo>
                    <a:pt x="63" y="22"/>
                  </a:lnTo>
                  <a:lnTo>
                    <a:pt x="66" y="0"/>
                  </a:lnTo>
                  <a:lnTo>
                    <a:pt x="49" y="35"/>
                  </a:lnTo>
                  <a:lnTo>
                    <a:pt x="35" y="54"/>
                  </a:lnTo>
                  <a:lnTo>
                    <a:pt x="19" y="55"/>
                  </a:lnTo>
                  <a:lnTo>
                    <a:pt x="11" y="80"/>
                  </a:lnTo>
                  <a:lnTo>
                    <a:pt x="0" y="9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5" name="Freeform 1454"/>
            <p:cNvSpPr>
              <a:spLocks/>
            </p:cNvSpPr>
            <p:nvPr/>
          </p:nvSpPr>
          <p:spPr bwMode="auto">
            <a:xfrm>
              <a:off x="4419582" y="3348468"/>
              <a:ext cx="267013" cy="213913"/>
            </a:xfrm>
            <a:custGeom>
              <a:avLst/>
              <a:gdLst>
                <a:gd name="T0" fmla="*/ 2147483647 w 539"/>
                <a:gd name="T1" fmla="*/ 2147483647 h 427"/>
                <a:gd name="T2" fmla="*/ 2147483647 w 539"/>
                <a:gd name="T3" fmla="*/ 2147483647 h 427"/>
                <a:gd name="T4" fmla="*/ 2147483647 w 539"/>
                <a:gd name="T5" fmla="*/ 2147483647 h 427"/>
                <a:gd name="T6" fmla="*/ 2147483647 w 539"/>
                <a:gd name="T7" fmla="*/ 2147483647 h 427"/>
                <a:gd name="T8" fmla="*/ 2147483647 w 539"/>
                <a:gd name="T9" fmla="*/ 2147483647 h 427"/>
                <a:gd name="T10" fmla="*/ 2147483647 w 539"/>
                <a:gd name="T11" fmla="*/ 2147483647 h 427"/>
                <a:gd name="T12" fmla="*/ 2147483647 w 539"/>
                <a:gd name="T13" fmla="*/ 2147483647 h 427"/>
                <a:gd name="T14" fmla="*/ 2147483647 w 539"/>
                <a:gd name="T15" fmla="*/ 2147483647 h 427"/>
                <a:gd name="T16" fmla="*/ 2147483647 w 539"/>
                <a:gd name="T17" fmla="*/ 2147483647 h 427"/>
                <a:gd name="T18" fmla="*/ 2147483647 w 539"/>
                <a:gd name="T19" fmla="*/ 2147483647 h 427"/>
                <a:gd name="T20" fmla="*/ 2147483647 w 539"/>
                <a:gd name="T21" fmla="*/ 2147483647 h 427"/>
                <a:gd name="T22" fmla="*/ 2147483647 w 539"/>
                <a:gd name="T23" fmla="*/ 2147483647 h 427"/>
                <a:gd name="T24" fmla="*/ 0 w 539"/>
                <a:gd name="T25" fmla="*/ 2147483647 h 427"/>
                <a:gd name="T26" fmla="*/ 2147483647 w 539"/>
                <a:gd name="T27" fmla="*/ 2147483647 h 427"/>
                <a:gd name="T28" fmla="*/ 2147483647 w 539"/>
                <a:gd name="T29" fmla="*/ 0 h 427"/>
                <a:gd name="T30" fmla="*/ 2147483647 w 539"/>
                <a:gd name="T31" fmla="*/ 2147483647 h 427"/>
                <a:gd name="T32" fmla="*/ 2147483647 w 539"/>
                <a:gd name="T33" fmla="*/ 2147483647 h 427"/>
                <a:gd name="T34" fmla="*/ 2147483647 w 539"/>
                <a:gd name="T35" fmla="*/ 2147483647 h 427"/>
                <a:gd name="T36" fmla="*/ 2147483647 w 539"/>
                <a:gd name="T37" fmla="*/ 2147483647 h 427"/>
                <a:gd name="T38" fmla="*/ 2147483647 w 539"/>
                <a:gd name="T39" fmla="*/ 2147483647 h 427"/>
                <a:gd name="T40" fmla="*/ 2147483647 w 539"/>
                <a:gd name="T41" fmla="*/ 2147483647 h 427"/>
                <a:gd name="T42" fmla="*/ 2147483647 w 539"/>
                <a:gd name="T43" fmla="*/ 2147483647 h 427"/>
                <a:gd name="T44" fmla="*/ 2147483647 w 539"/>
                <a:gd name="T45" fmla="*/ 2147483647 h 427"/>
                <a:gd name="T46" fmla="*/ 2147483647 w 539"/>
                <a:gd name="T47" fmla="*/ 2147483647 h 427"/>
                <a:gd name="T48" fmla="*/ 2147483647 w 539"/>
                <a:gd name="T49" fmla="*/ 2147483647 h 427"/>
                <a:gd name="T50" fmla="*/ 2147483647 w 539"/>
                <a:gd name="T51" fmla="*/ 2147483647 h 427"/>
                <a:gd name="T52" fmla="*/ 2147483647 w 539"/>
                <a:gd name="T53" fmla="*/ 2147483647 h 427"/>
                <a:gd name="T54" fmla="*/ 2147483647 w 539"/>
                <a:gd name="T55" fmla="*/ 2147483647 h 427"/>
                <a:gd name="T56" fmla="*/ 2147483647 w 539"/>
                <a:gd name="T57" fmla="*/ 2147483647 h 427"/>
                <a:gd name="T58" fmla="*/ 2147483647 w 539"/>
                <a:gd name="T59" fmla="*/ 2147483647 h 427"/>
                <a:gd name="T60" fmla="*/ 2147483647 w 539"/>
                <a:gd name="T61" fmla="*/ 2147483647 h 427"/>
                <a:gd name="T62" fmla="*/ 2147483647 w 539"/>
                <a:gd name="T63" fmla="*/ 2147483647 h 427"/>
                <a:gd name="T64" fmla="*/ 2147483647 w 539"/>
                <a:gd name="T65" fmla="*/ 2147483647 h 427"/>
                <a:gd name="T66" fmla="*/ 2147483647 w 539"/>
                <a:gd name="T67" fmla="*/ 2147483647 h 427"/>
                <a:gd name="T68" fmla="*/ 2147483647 w 539"/>
                <a:gd name="T69" fmla="*/ 2147483647 h 4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39"/>
                <a:gd name="T106" fmla="*/ 0 h 427"/>
                <a:gd name="T107" fmla="*/ 539 w 539"/>
                <a:gd name="T108" fmla="*/ 427 h 42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39" h="427">
                  <a:moveTo>
                    <a:pt x="81" y="367"/>
                  </a:moveTo>
                  <a:lnTo>
                    <a:pt x="78" y="345"/>
                  </a:lnTo>
                  <a:lnTo>
                    <a:pt x="100" y="322"/>
                  </a:lnTo>
                  <a:lnTo>
                    <a:pt x="88" y="294"/>
                  </a:lnTo>
                  <a:lnTo>
                    <a:pt x="97" y="267"/>
                  </a:lnTo>
                  <a:lnTo>
                    <a:pt x="83" y="236"/>
                  </a:lnTo>
                  <a:lnTo>
                    <a:pt x="105" y="220"/>
                  </a:lnTo>
                  <a:lnTo>
                    <a:pt x="101" y="198"/>
                  </a:lnTo>
                  <a:lnTo>
                    <a:pt x="108" y="156"/>
                  </a:lnTo>
                  <a:lnTo>
                    <a:pt x="126" y="140"/>
                  </a:lnTo>
                  <a:lnTo>
                    <a:pt x="132" y="122"/>
                  </a:lnTo>
                  <a:lnTo>
                    <a:pt x="121" y="108"/>
                  </a:lnTo>
                  <a:lnTo>
                    <a:pt x="56" y="110"/>
                  </a:lnTo>
                  <a:lnTo>
                    <a:pt x="50" y="106"/>
                  </a:lnTo>
                  <a:lnTo>
                    <a:pt x="49" y="96"/>
                  </a:lnTo>
                  <a:lnTo>
                    <a:pt x="27" y="103"/>
                  </a:lnTo>
                  <a:lnTo>
                    <a:pt x="21" y="111"/>
                  </a:lnTo>
                  <a:lnTo>
                    <a:pt x="19" y="99"/>
                  </a:lnTo>
                  <a:lnTo>
                    <a:pt x="26" y="83"/>
                  </a:lnTo>
                  <a:lnTo>
                    <a:pt x="20" y="84"/>
                  </a:lnTo>
                  <a:lnTo>
                    <a:pt x="22" y="78"/>
                  </a:lnTo>
                  <a:lnTo>
                    <a:pt x="15" y="74"/>
                  </a:lnTo>
                  <a:lnTo>
                    <a:pt x="20" y="64"/>
                  </a:lnTo>
                  <a:lnTo>
                    <a:pt x="11" y="61"/>
                  </a:lnTo>
                  <a:lnTo>
                    <a:pt x="12" y="55"/>
                  </a:lnTo>
                  <a:lnTo>
                    <a:pt x="0" y="45"/>
                  </a:lnTo>
                  <a:lnTo>
                    <a:pt x="13" y="27"/>
                  </a:lnTo>
                  <a:lnTo>
                    <a:pt x="36" y="24"/>
                  </a:lnTo>
                  <a:lnTo>
                    <a:pt x="47" y="4"/>
                  </a:lnTo>
                  <a:lnTo>
                    <a:pt x="66" y="0"/>
                  </a:lnTo>
                  <a:lnTo>
                    <a:pt x="100" y="10"/>
                  </a:lnTo>
                  <a:lnTo>
                    <a:pt x="141" y="5"/>
                  </a:lnTo>
                  <a:lnTo>
                    <a:pt x="201" y="17"/>
                  </a:lnTo>
                  <a:lnTo>
                    <a:pt x="240" y="14"/>
                  </a:lnTo>
                  <a:lnTo>
                    <a:pt x="320" y="21"/>
                  </a:lnTo>
                  <a:lnTo>
                    <a:pt x="338" y="38"/>
                  </a:lnTo>
                  <a:lnTo>
                    <a:pt x="368" y="54"/>
                  </a:lnTo>
                  <a:lnTo>
                    <a:pt x="416" y="64"/>
                  </a:lnTo>
                  <a:lnTo>
                    <a:pt x="436" y="57"/>
                  </a:lnTo>
                  <a:lnTo>
                    <a:pt x="454" y="66"/>
                  </a:lnTo>
                  <a:lnTo>
                    <a:pt x="462" y="76"/>
                  </a:lnTo>
                  <a:lnTo>
                    <a:pt x="469" y="72"/>
                  </a:lnTo>
                  <a:lnTo>
                    <a:pt x="483" y="80"/>
                  </a:lnTo>
                  <a:lnTo>
                    <a:pt x="532" y="78"/>
                  </a:lnTo>
                  <a:lnTo>
                    <a:pt x="539" y="85"/>
                  </a:lnTo>
                  <a:lnTo>
                    <a:pt x="532" y="89"/>
                  </a:lnTo>
                  <a:lnTo>
                    <a:pt x="536" y="104"/>
                  </a:lnTo>
                  <a:lnTo>
                    <a:pt x="529" y="113"/>
                  </a:lnTo>
                  <a:lnTo>
                    <a:pt x="488" y="141"/>
                  </a:lnTo>
                  <a:lnTo>
                    <a:pt x="442" y="158"/>
                  </a:lnTo>
                  <a:lnTo>
                    <a:pt x="432" y="169"/>
                  </a:lnTo>
                  <a:lnTo>
                    <a:pt x="389" y="235"/>
                  </a:lnTo>
                  <a:lnTo>
                    <a:pt x="384" y="251"/>
                  </a:lnTo>
                  <a:lnTo>
                    <a:pt x="390" y="270"/>
                  </a:lnTo>
                  <a:lnTo>
                    <a:pt x="407" y="282"/>
                  </a:lnTo>
                  <a:lnTo>
                    <a:pt x="403" y="289"/>
                  </a:lnTo>
                  <a:lnTo>
                    <a:pt x="379" y="308"/>
                  </a:lnTo>
                  <a:lnTo>
                    <a:pt x="366" y="335"/>
                  </a:lnTo>
                  <a:lnTo>
                    <a:pt x="366" y="346"/>
                  </a:lnTo>
                  <a:lnTo>
                    <a:pt x="342" y="349"/>
                  </a:lnTo>
                  <a:lnTo>
                    <a:pt x="326" y="364"/>
                  </a:lnTo>
                  <a:lnTo>
                    <a:pt x="312" y="390"/>
                  </a:lnTo>
                  <a:lnTo>
                    <a:pt x="212" y="395"/>
                  </a:lnTo>
                  <a:lnTo>
                    <a:pt x="203" y="404"/>
                  </a:lnTo>
                  <a:lnTo>
                    <a:pt x="182" y="409"/>
                  </a:lnTo>
                  <a:lnTo>
                    <a:pt x="164" y="427"/>
                  </a:lnTo>
                  <a:lnTo>
                    <a:pt x="141" y="418"/>
                  </a:lnTo>
                  <a:lnTo>
                    <a:pt x="126" y="383"/>
                  </a:lnTo>
                  <a:lnTo>
                    <a:pt x="115" y="373"/>
                  </a:lnTo>
                  <a:lnTo>
                    <a:pt x="98" y="366"/>
                  </a:lnTo>
                  <a:lnTo>
                    <a:pt x="81" y="36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6" name="Freeform 1455"/>
            <p:cNvSpPr>
              <a:spLocks/>
            </p:cNvSpPr>
            <p:nvPr/>
          </p:nvSpPr>
          <p:spPr bwMode="auto">
            <a:xfrm>
              <a:off x="4515160" y="3116350"/>
              <a:ext cx="271564" cy="273080"/>
            </a:xfrm>
            <a:custGeom>
              <a:avLst/>
              <a:gdLst>
                <a:gd name="T0" fmla="*/ 2147483647 w 544"/>
                <a:gd name="T1" fmla="*/ 2147483647 h 549"/>
                <a:gd name="T2" fmla="*/ 2147483647 w 544"/>
                <a:gd name="T3" fmla="*/ 2147483647 h 549"/>
                <a:gd name="T4" fmla="*/ 2147483647 w 544"/>
                <a:gd name="T5" fmla="*/ 2147483647 h 549"/>
                <a:gd name="T6" fmla="*/ 2147483647 w 544"/>
                <a:gd name="T7" fmla="*/ 2147483647 h 549"/>
                <a:gd name="T8" fmla="*/ 2147483647 w 544"/>
                <a:gd name="T9" fmla="*/ 2147483647 h 549"/>
                <a:gd name="T10" fmla="*/ 2147483647 w 544"/>
                <a:gd name="T11" fmla="*/ 2147483647 h 549"/>
                <a:gd name="T12" fmla="*/ 2147483647 w 544"/>
                <a:gd name="T13" fmla="*/ 2147483647 h 549"/>
                <a:gd name="T14" fmla="*/ 2147483647 w 544"/>
                <a:gd name="T15" fmla="*/ 2147483647 h 549"/>
                <a:gd name="T16" fmla="*/ 2147483647 w 544"/>
                <a:gd name="T17" fmla="*/ 2147483647 h 549"/>
                <a:gd name="T18" fmla="*/ 2147483647 w 544"/>
                <a:gd name="T19" fmla="*/ 2147483647 h 549"/>
                <a:gd name="T20" fmla="*/ 2147483647 w 544"/>
                <a:gd name="T21" fmla="*/ 2147483647 h 549"/>
                <a:gd name="T22" fmla="*/ 2147483647 w 544"/>
                <a:gd name="T23" fmla="*/ 2147483647 h 549"/>
                <a:gd name="T24" fmla="*/ 2147483647 w 544"/>
                <a:gd name="T25" fmla="*/ 2147483647 h 549"/>
                <a:gd name="T26" fmla="*/ 2147483647 w 544"/>
                <a:gd name="T27" fmla="*/ 2147483647 h 549"/>
                <a:gd name="T28" fmla="*/ 2147483647 w 544"/>
                <a:gd name="T29" fmla="*/ 2147483647 h 549"/>
                <a:gd name="T30" fmla="*/ 2147483647 w 544"/>
                <a:gd name="T31" fmla="*/ 2147483647 h 549"/>
                <a:gd name="T32" fmla="*/ 2147483647 w 544"/>
                <a:gd name="T33" fmla="*/ 2147483647 h 549"/>
                <a:gd name="T34" fmla="*/ 2147483647 w 544"/>
                <a:gd name="T35" fmla="*/ 2147483647 h 549"/>
                <a:gd name="T36" fmla="*/ 2147483647 w 544"/>
                <a:gd name="T37" fmla="*/ 2147483647 h 549"/>
                <a:gd name="T38" fmla="*/ 2147483647 w 544"/>
                <a:gd name="T39" fmla="*/ 2147483647 h 549"/>
                <a:gd name="T40" fmla="*/ 2147483647 w 544"/>
                <a:gd name="T41" fmla="*/ 2147483647 h 549"/>
                <a:gd name="T42" fmla="*/ 2147483647 w 544"/>
                <a:gd name="T43" fmla="*/ 2147483647 h 549"/>
                <a:gd name="T44" fmla="*/ 2147483647 w 544"/>
                <a:gd name="T45" fmla="*/ 2147483647 h 549"/>
                <a:gd name="T46" fmla="*/ 2147483647 w 544"/>
                <a:gd name="T47" fmla="*/ 2147483647 h 549"/>
                <a:gd name="T48" fmla="*/ 2147483647 w 544"/>
                <a:gd name="T49" fmla="*/ 2147483647 h 549"/>
                <a:gd name="T50" fmla="*/ 2147483647 w 544"/>
                <a:gd name="T51" fmla="*/ 2147483647 h 549"/>
                <a:gd name="T52" fmla="*/ 2147483647 w 544"/>
                <a:gd name="T53" fmla="*/ 2147483647 h 549"/>
                <a:gd name="T54" fmla="*/ 2147483647 w 544"/>
                <a:gd name="T55" fmla="*/ 2147483647 h 549"/>
                <a:gd name="T56" fmla="*/ 2147483647 w 544"/>
                <a:gd name="T57" fmla="*/ 2147483647 h 549"/>
                <a:gd name="T58" fmla="*/ 2147483647 w 544"/>
                <a:gd name="T59" fmla="*/ 2147483647 h 549"/>
                <a:gd name="T60" fmla="*/ 2147483647 w 544"/>
                <a:gd name="T61" fmla="*/ 2147483647 h 549"/>
                <a:gd name="T62" fmla="*/ 2147483647 w 544"/>
                <a:gd name="T63" fmla="*/ 2147483647 h 549"/>
                <a:gd name="T64" fmla="*/ 2147483647 w 544"/>
                <a:gd name="T65" fmla="*/ 2147483647 h 549"/>
                <a:gd name="T66" fmla="*/ 2147483647 w 544"/>
                <a:gd name="T67" fmla="*/ 2147483647 h 549"/>
                <a:gd name="T68" fmla="*/ 2147483647 w 544"/>
                <a:gd name="T69" fmla="*/ 2147483647 h 549"/>
                <a:gd name="T70" fmla="*/ 2147483647 w 544"/>
                <a:gd name="T71" fmla="*/ 2147483647 h 549"/>
                <a:gd name="T72" fmla="*/ 2147483647 w 544"/>
                <a:gd name="T73" fmla="*/ 2147483647 h 549"/>
                <a:gd name="T74" fmla="*/ 2147483647 w 544"/>
                <a:gd name="T75" fmla="*/ 2147483647 h 549"/>
                <a:gd name="T76" fmla="*/ 2147483647 w 544"/>
                <a:gd name="T77" fmla="*/ 2147483647 h 549"/>
                <a:gd name="T78" fmla="*/ 2147483647 w 544"/>
                <a:gd name="T79" fmla="*/ 2147483647 h 549"/>
                <a:gd name="T80" fmla="*/ 2147483647 w 544"/>
                <a:gd name="T81" fmla="*/ 2147483647 h 549"/>
                <a:gd name="T82" fmla="*/ 2147483647 w 544"/>
                <a:gd name="T83" fmla="*/ 2147483647 h 549"/>
                <a:gd name="T84" fmla="*/ 2147483647 w 544"/>
                <a:gd name="T85" fmla="*/ 2147483647 h 549"/>
                <a:gd name="T86" fmla="*/ 2147483647 w 544"/>
                <a:gd name="T87" fmla="*/ 2147483647 h 549"/>
                <a:gd name="T88" fmla="*/ 2147483647 w 544"/>
                <a:gd name="T89" fmla="*/ 2147483647 h 549"/>
                <a:gd name="T90" fmla="*/ 2147483647 w 544"/>
                <a:gd name="T91" fmla="*/ 2147483647 h 549"/>
                <a:gd name="T92" fmla="*/ 2147483647 w 544"/>
                <a:gd name="T93" fmla="*/ 2147483647 h 549"/>
                <a:gd name="T94" fmla="*/ 2147483647 w 544"/>
                <a:gd name="T95" fmla="*/ 2147483647 h 549"/>
                <a:gd name="T96" fmla="*/ 2147483647 w 544"/>
                <a:gd name="T97" fmla="*/ 2147483647 h 549"/>
                <a:gd name="T98" fmla="*/ 2147483647 w 544"/>
                <a:gd name="T99" fmla="*/ 2147483647 h 549"/>
                <a:gd name="T100" fmla="*/ 2147483647 w 544"/>
                <a:gd name="T101" fmla="*/ 0 h 54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44"/>
                <a:gd name="T154" fmla="*/ 0 h 549"/>
                <a:gd name="T155" fmla="*/ 544 w 544"/>
                <a:gd name="T156" fmla="*/ 549 h 54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44" h="549">
                  <a:moveTo>
                    <a:pt x="320" y="0"/>
                  </a:moveTo>
                  <a:lnTo>
                    <a:pt x="279" y="14"/>
                  </a:lnTo>
                  <a:lnTo>
                    <a:pt x="273" y="29"/>
                  </a:lnTo>
                  <a:lnTo>
                    <a:pt x="273" y="61"/>
                  </a:lnTo>
                  <a:lnTo>
                    <a:pt x="253" y="79"/>
                  </a:lnTo>
                  <a:lnTo>
                    <a:pt x="215" y="94"/>
                  </a:lnTo>
                  <a:lnTo>
                    <a:pt x="211" y="108"/>
                  </a:lnTo>
                  <a:lnTo>
                    <a:pt x="225" y="112"/>
                  </a:lnTo>
                  <a:lnTo>
                    <a:pt x="195" y="121"/>
                  </a:lnTo>
                  <a:lnTo>
                    <a:pt x="159" y="117"/>
                  </a:lnTo>
                  <a:lnTo>
                    <a:pt x="149" y="105"/>
                  </a:lnTo>
                  <a:lnTo>
                    <a:pt x="150" y="98"/>
                  </a:lnTo>
                  <a:lnTo>
                    <a:pt x="123" y="95"/>
                  </a:lnTo>
                  <a:lnTo>
                    <a:pt x="139" y="160"/>
                  </a:lnTo>
                  <a:lnTo>
                    <a:pt x="144" y="163"/>
                  </a:lnTo>
                  <a:lnTo>
                    <a:pt x="141" y="167"/>
                  </a:lnTo>
                  <a:lnTo>
                    <a:pt x="126" y="163"/>
                  </a:lnTo>
                  <a:lnTo>
                    <a:pt x="93" y="170"/>
                  </a:lnTo>
                  <a:lnTo>
                    <a:pt x="73" y="154"/>
                  </a:lnTo>
                  <a:lnTo>
                    <a:pt x="56" y="154"/>
                  </a:lnTo>
                  <a:lnTo>
                    <a:pt x="51" y="160"/>
                  </a:lnTo>
                  <a:lnTo>
                    <a:pt x="3" y="174"/>
                  </a:lnTo>
                  <a:lnTo>
                    <a:pt x="0" y="185"/>
                  </a:lnTo>
                  <a:lnTo>
                    <a:pt x="16" y="183"/>
                  </a:lnTo>
                  <a:lnTo>
                    <a:pt x="7" y="192"/>
                  </a:lnTo>
                  <a:lnTo>
                    <a:pt x="16" y="199"/>
                  </a:lnTo>
                  <a:lnTo>
                    <a:pt x="4" y="204"/>
                  </a:lnTo>
                  <a:lnTo>
                    <a:pt x="18" y="220"/>
                  </a:lnTo>
                  <a:lnTo>
                    <a:pt x="34" y="215"/>
                  </a:lnTo>
                  <a:lnTo>
                    <a:pt x="68" y="234"/>
                  </a:lnTo>
                  <a:lnTo>
                    <a:pt x="97" y="237"/>
                  </a:lnTo>
                  <a:lnTo>
                    <a:pt x="98" y="251"/>
                  </a:lnTo>
                  <a:lnTo>
                    <a:pt x="130" y="255"/>
                  </a:lnTo>
                  <a:lnTo>
                    <a:pt x="113" y="257"/>
                  </a:lnTo>
                  <a:lnTo>
                    <a:pt x="115" y="280"/>
                  </a:lnTo>
                  <a:lnTo>
                    <a:pt x="129" y="300"/>
                  </a:lnTo>
                  <a:lnTo>
                    <a:pt x="157" y="313"/>
                  </a:lnTo>
                  <a:lnTo>
                    <a:pt x="160" y="338"/>
                  </a:lnTo>
                  <a:lnTo>
                    <a:pt x="156" y="346"/>
                  </a:lnTo>
                  <a:lnTo>
                    <a:pt x="172" y="368"/>
                  </a:lnTo>
                  <a:lnTo>
                    <a:pt x="175" y="378"/>
                  </a:lnTo>
                  <a:lnTo>
                    <a:pt x="161" y="361"/>
                  </a:lnTo>
                  <a:lnTo>
                    <a:pt x="155" y="406"/>
                  </a:lnTo>
                  <a:lnTo>
                    <a:pt x="161" y="413"/>
                  </a:lnTo>
                  <a:lnTo>
                    <a:pt x="154" y="430"/>
                  </a:lnTo>
                  <a:lnTo>
                    <a:pt x="145" y="476"/>
                  </a:lnTo>
                  <a:lnTo>
                    <a:pt x="142" y="485"/>
                  </a:lnTo>
                  <a:lnTo>
                    <a:pt x="126" y="490"/>
                  </a:lnTo>
                  <a:lnTo>
                    <a:pt x="144" y="507"/>
                  </a:lnTo>
                  <a:lnTo>
                    <a:pt x="174" y="523"/>
                  </a:lnTo>
                  <a:lnTo>
                    <a:pt x="222" y="533"/>
                  </a:lnTo>
                  <a:lnTo>
                    <a:pt x="242" y="526"/>
                  </a:lnTo>
                  <a:lnTo>
                    <a:pt x="260" y="535"/>
                  </a:lnTo>
                  <a:lnTo>
                    <a:pt x="270" y="534"/>
                  </a:lnTo>
                  <a:lnTo>
                    <a:pt x="275" y="541"/>
                  </a:lnTo>
                  <a:lnTo>
                    <a:pt x="289" y="549"/>
                  </a:lnTo>
                  <a:lnTo>
                    <a:pt x="338" y="547"/>
                  </a:lnTo>
                  <a:lnTo>
                    <a:pt x="333" y="521"/>
                  </a:lnTo>
                  <a:lnTo>
                    <a:pt x="340" y="501"/>
                  </a:lnTo>
                  <a:lnTo>
                    <a:pt x="374" y="480"/>
                  </a:lnTo>
                  <a:lnTo>
                    <a:pt x="403" y="490"/>
                  </a:lnTo>
                  <a:lnTo>
                    <a:pt x="419" y="489"/>
                  </a:lnTo>
                  <a:lnTo>
                    <a:pt x="465" y="507"/>
                  </a:lnTo>
                  <a:lnTo>
                    <a:pt x="484" y="498"/>
                  </a:lnTo>
                  <a:lnTo>
                    <a:pt x="507" y="471"/>
                  </a:lnTo>
                  <a:lnTo>
                    <a:pt x="524" y="462"/>
                  </a:lnTo>
                  <a:lnTo>
                    <a:pt x="522" y="442"/>
                  </a:lnTo>
                  <a:lnTo>
                    <a:pt x="502" y="440"/>
                  </a:lnTo>
                  <a:lnTo>
                    <a:pt x="495" y="424"/>
                  </a:lnTo>
                  <a:lnTo>
                    <a:pt x="496" y="402"/>
                  </a:lnTo>
                  <a:lnTo>
                    <a:pt x="488" y="396"/>
                  </a:lnTo>
                  <a:lnTo>
                    <a:pt x="489" y="386"/>
                  </a:lnTo>
                  <a:lnTo>
                    <a:pt x="501" y="375"/>
                  </a:lnTo>
                  <a:lnTo>
                    <a:pt x="490" y="342"/>
                  </a:lnTo>
                  <a:lnTo>
                    <a:pt x="498" y="338"/>
                  </a:lnTo>
                  <a:lnTo>
                    <a:pt x="496" y="330"/>
                  </a:lnTo>
                  <a:lnTo>
                    <a:pt x="490" y="329"/>
                  </a:lnTo>
                  <a:lnTo>
                    <a:pt x="489" y="307"/>
                  </a:lnTo>
                  <a:lnTo>
                    <a:pt x="473" y="306"/>
                  </a:lnTo>
                  <a:lnTo>
                    <a:pt x="459" y="322"/>
                  </a:lnTo>
                  <a:lnTo>
                    <a:pt x="458" y="303"/>
                  </a:lnTo>
                  <a:lnTo>
                    <a:pt x="479" y="265"/>
                  </a:lnTo>
                  <a:lnTo>
                    <a:pt x="497" y="245"/>
                  </a:lnTo>
                  <a:lnTo>
                    <a:pt x="494" y="241"/>
                  </a:lnTo>
                  <a:lnTo>
                    <a:pt x="497" y="236"/>
                  </a:lnTo>
                  <a:lnTo>
                    <a:pt x="523" y="230"/>
                  </a:lnTo>
                  <a:lnTo>
                    <a:pt x="521" y="198"/>
                  </a:lnTo>
                  <a:lnTo>
                    <a:pt x="529" y="170"/>
                  </a:lnTo>
                  <a:lnTo>
                    <a:pt x="544" y="141"/>
                  </a:lnTo>
                  <a:lnTo>
                    <a:pt x="487" y="126"/>
                  </a:lnTo>
                  <a:lnTo>
                    <a:pt x="467" y="104"/>
                  </a:lnTo>
                  <a:lnTo>
                    <a:pt x="444" y="101"/>
                  </a:lnTo>
                  <a:lnTo>
                    <a:pt x="429" y="100"/>
                  </a:lnTo>
                  <a:lnTo>
                    <a:pt x="414" y="90"/>
                  </a:lnTo>
                  <a:lnTo>
                    <a:pt x="412" y="65"/>
                  </a:lnTo>
                  <a:lnTo>
                    <a:pt x="399" y="76"/>
                  </a:lnTo>
                  <a:lnTo>
                    <a:pt x="384" y="74"/>
                  </a:lnTo>
                  <a:lnTo>
                    <a:pt x="375" y="51"/>
                  </a:lnTo>
                  <a:lnTo>
                    <a:pt x="346" y="39"/>
                  </a:lnTo>
                  <a:lnTo>
                    <a:pt x="339" y="24"/>
                  </a:lnTo>
                  <a:lnTo>
                    <a:pt x="322" y="21"/>
                  </a:lnTo>
                  <a:lnTo>
                    <a:pt x="32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7" name="Freeform 1456"/>
            <p:cNvSpPr>
              <a:spLocks/>
            </p:cNvSpPr>
            <p:nvPr/>
          </p:nvSpPr>
          <p:spPr bwMode="auto">
            <a:xfrm>
              <a:off x="4416548" y="3397016"/>
              <a:ext cx="69787" cy="138058"/>
            </a:xfrm>
            <a:custGeom>
              <a:avLst/>
              <a:gdLst>
                <a:gd name="T0" fmla="*/ 2147483647 w 138"/>
                <a:gd name="T1" fmla="*/ 2147483647 h 279"/>
                <a:gd name="T2" fmla="*/ 2147483647 w 138"/>
                <a:gd name="T3" fmla="*/ 2147483647 h 279"/>
                <a:gd name="T4" fmla="*/ 2147483647 w 138"/>
                <a:gd name="T5" fmla="*/ 0 h 279"/>
                <a:gd name="T6" fmla="*/ 2147483647 w 138"/>
                <a:gd name="T7" fmla="*/ 2147483647 h 279"/>
                <a:gd name="T8" fmla="*/ 2147483647 w 138"/>
                <a:gd name="T9" fmla="*/ 2147483647 h 279"/>
                <a:gd name="T10" fmla="*/ 2147483647 w 138"/>
                <a:gd name="T11" fmla="*/ 2147483647 h 279"/>
                <a:gd name="T12" fmla="*/ 2147483647 w 138"/>
                <a:gd name="T13" fmla="*/ 2147483647 h 279"/>
                <a:gd name="T14" fmla="*/ 2147483647 w 138"/>
                <a:gd name="T15" fmla="*/ 2147483647 h 279"/>
                <a:gd name="T16" fmla="*/ 2147483647 w 138"/>
                <a:gd name="T17" fmla="*/ 2147483647 h 279"/>
                <a:gd name="T18" fmla="*/ 2147483647 w 138"/>
                <a:gd name="T19" fmla="*/ 2147483647 h 279"/>
                <a:gd name="T20" fmla="*/ 2147483647 w 138"/>
                <a:gd name="T21" fmla="*/ 2147483647 h 279"/>
                <a:gd name="T22" fmla="*/ 2147483647 w 138"/>
                <a:gd name="T23" fmla="*/ 2147483647 h 279"/>
                <a:gd name="T24" fmla="*/ 2147483647 w 138"/>
                <a:gd name="T25" fmla="*/ 2147483647 h 279"/>
                <a:gd name="T26" fmla="*/ 2147483647 w 138"/>
                <a:gd name="T27" fmla="*/ 2147483647 h 279"/>
                <a:gd name="T28" fmla="*/ 2147483647 w 138"/>
                <a:gd name="T29" fmla="*/ 2147483647 h 279"/>
                <a:gd name="T30" fmla="*/ 2147483647 w 138"/>
                <a:gd name="T31" fmla="*/ 2147483647 h 279"/>
                <a:gd name="T32" fmla="*/ 2147483647 w 138"/>
                <a:gd name="T33" fmla="*/ 2147483647 h 279"/>
                <a:gd name="T34" fmla="*/ 2147483647 w 138"/>
                <a:gd name="T35" fmla="*/ 2147483647 h 279"/>
                <a:gd name="T36" fmla="*/ 2147483647 w 138"/>
                <a:gd name="T37" fmla="*/ 2147483647 h 279"/>
                <a:gd name="T38" fmla="*/ 2147483647 w 138"/>
                <a:gd name="T39" fmla="*/ 2147483647 h 279"/>
                <a:gd name="T40" fmla="*/ 2147483647 w 138"/>
                <a:gd name="T41" fmla="*/ 2147483647 h 279"/>
                <a:gd name="T42" fmla="*/ 2147483647 w 138"/>
                <a:gd name="T43" fmla="*/ 2147483647 h 279"/>
                <a:gd name="T44" fmla="*/ 0 w 138"/>
                <a:gd name="T45" fmla="*/ 2147483647 h 279"/>
                <a:gd name="T46" fmla="*/ 2147483647 w 138"/>
                <a:gd name="T47" fmla="*/ 2147483647 h 279"/>
                <a:gd name="T48" fmla="*/ 2147483647 w 138"/>
                <a:gd name="T49" fmla="*/ 2147483647 h 279"/>
                <a:gd name="T50" fmla="*/ 2147483647 w 138"/>
                <a:gd name="T51" fmla="*/ 2147483647 h 279"/>
                <a:gd name="T52" fmla="*/ 2147483647 w 138"/>
                <a:gd name="T53" fmla="*/ 2147483647 h 27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8"/>
                <a:gd name="T82" fmla="*/ 0 h 279"/>
                <a:gd name="T83" fmla="*/ 138 w 138"/>
                <a:gd name="T84" fmla="*/ 279 h 27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8" h="279">
                  <a:moveTo>
                    <a:pt x="27" y="15"/>
                  </a:moveTo>
                  <a:lnTo>
                    <a:pt x="33" y="7"/>
                  </a:lnTo>
                  <a:lnTo>
                    <a:pt x="55" y="0"/>
                  </a:lnTo>
                  <a:lnTo>
                    <a:pt x="56" y="10"/>
                  </a:lnTo>
                  <a:lnTo>
                    <a:pt x="62" y="14"/>
                  </a:lnTo>
                  <a:lnTo>
                    <a:pt x="127" y="12"/>
                  </a:lnTo>
                  <a:lnTo>
                    <a:pt x="138" y="26"/>
                  </a:lnTo>
                  <a:lnTo>
                    <a:pt x="132" y="44"/>
                  </a:lnTo>
                  <a:lnTo>
                    <a:pt x="114" y="60"/>
                  </a:lnTo>
                  <a:lnTo>
                    <a:pt x="107" y="102"/>
                  </a:lnTo>
                  <a:lnTo>
                    <a:pt x="111" y="124"/>
                  </a:lnTo>
                  <a:lnTo>
                    <a:pt x="89" y="140"/>
                  </a:lnTo>
                  <a:lnTo>
                    <a:pt x="103" y="171"/>
                  </a:lnTo>
                  <a:lnTo>
                    <a:pt x="94" y="198"/>
                  </a:lnTo>
                  <a:lnTo>
                    <a:pt x="106" y="226"/>
                  </a:lnTo>
                  <a:lnTo>
                    <a:pt x="84" y="249"/>
                  </a:lnTo>
                  <a:lnTo>
                    <a:pt x="87" y="271"/>
                  </a:lnTo>
                  <a:lnTo>
                    <a:pt x="68" y="279"/>
                  </a:lnTo>
                  <a:lnTo>
                    <a:pt x="24" y="279"/>
                  </a:lnTo>
                  <a:lnTo>
                    <a:pt x="31" y="199"/>
                  </a:lnTo>
                  <a:lnTo>
                    <a:pt x="14" y="204"/>
                  </a:lnTo>
                  <a:lnTo>
                    <a:pt x="7" y="192"/>
                  </a:lnTo>
                  <a:lnTo>
                    <a:pt x="0" y="187"/>
                  </a:lnTo>
                  <a:lnTo>
                    <a:pt x="3" y="160"/>
                  </a:lnTo>
                  <a:lnTo>
                    <a:pt x="21" y="122"/>
                  </a:lnTo>
                  <a:lnTo>
                    <a:pt x="32" y="64"/>
                  </a:lnTo>
                  <a:lnTo>
                    <a:pt x="27" y="1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8" name="Freeform 1457"/>
            <p:cNvSpPr>
              <a:spLocks/>
            </p:cNvSpPr>
            <p:nvPr/>
          </p:nvSpPr>
          <p:spPr bwMode="auto">
            <a:xfrm>
              <a:off x="4735141" y="3148209"/>
              <a:ext cx="15172" cy="19723"/>
            </a:xfrm>
            <a:custGeom>
              <a:avLst/>
              <a:gdLst>
                <a:gd name="T0" fmla="*/ 2147483647 w 29"/>
                <a:gd name="T1" fmla="*/ 2147483647 h 41"/>
                <a:gd name="T2" fmla="*/ 2147483647 w 29"/>
                <a:gd name="T3" fmla="*/ 2147483647 h 41"/>
                <a:gd name="T4" fmla="*/ 2147483647 w 29"/>
                <a:gd name="T5" fmla="*/ 2147483647 h 41"/>
                <a:gd name="T6" fmla="*/ 2147483647 w 29"/>
                <a:gd name="T7" fmla="*/ 2147483647 h 41"/>
                <a:gd name="T8" fmla="*/ 2147483647 w 29"/>
                <a:gd name="T9" fmla="*/ 0 h 41"/>
                <a:gd name="T10" fmla="*/ 2147483647 w 29"/>
                <a:gd name="T11" fmla="*/ 2147483647 h 41"/>
                <a:gd name="T12" fmla="*/ 0 w 29"/>
                <a:gd name="T13" fmla="*/ 2147483647 h 41"/>
                <a:gd name="T14" fmla="*/ 2147483647 w 29"/>
                <a:gd name="T15" fmla="*/ 2147483647 h 41"/>
                <a:gd name="T16" fmla="*/ 2147483647 w 29"/>
                <a:gd name="T17" fmla="*/ 2147483647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
                <a:gd name="T28" fmla="*/ 0 h 41"/>
                <a:gd name="T29" fmla="*/ 29 w 29"/>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 h="41">
                  <a:moveTo>
                    <a:pt x="26" y="41"/>
                  </a:moveTo>
                  <a:lnTo>
                    <a:pt x="29" y="27"/>
                  </a:lnTo>
                  <a:lnTo>
                    <a:pt x="23" y="15"/>
                  </a:lnTo>
                  <a:lnTo>
                    <a:pt x="24" y="3"/>
                  </a:lnTo>
                  <a:lnTo>
                    <a:pt x="18" y="0"/>
                  </a:lnTo>
                  <a:lnTo>
                    <a:pt x="4" y="6"/>
                  </a:lnTo>
                  <a:lnTo>
                    <a:pt x="0" y="16"/>
                  </a:lnTo>
                  <a:lnTo>
                    <a:pt x="3" y="38"/>
                  </a:lnTo>
                  <a:lnTo>
                    <a:pt x="26" y="4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9" name="Freeform 1458"/>
            <p:cNvSpPr>
              <a:spLocks/>
            </p:cNvSpPr>
            <p:nvPr/>
          </p:nvSpPr>
          <p:spPr bwMode="auto">
            <a:xfrm>
              <a:off x="4744244" y="3230134"/>
              <a:ext cx="94061" cy="54616"/>
            </a:xfrm>
            <a:custGeom>
              <a:avLst/>
              <a:gdLst>
                <a:gd name="T0" fmla="*/ 2147483647 w 189"/>
                <a:gd name="T1" fmla="*/ 2147483647 h 111"/>
                <a:gd name="T2" fmla="*/ 2147483647 w 189"/>
                <a:gd name="T3" fmla="*/ 2147483647 h 111"/>
                <a:gd name="T4" fmla="*/ 2147483647 w 189"/>
                <a:gd name="T5" fmla="*/ 2147483647 h 111"/>
                <a:gd name="T6" fmla="*/ 2147483647 w 189"/>
                <a:gd name="T7" fmla="*/ 2147483647 h 111"/>
                <a:gd name="T8" fmla="*/ 2147483647 w 189"/>
                <a:gd name="T9" fmla="*/ 2147483647 h 111"/>
                <a:gd name="T10" fmla="*/ 2147483647 w 189"/>
                <a:gd name="T11" fmla="*/ 0 h 111"/>
                <a:gd name="T12" fmla="*/ 2147483647 w 189"/>
                <a:gd name="T13" fmla="*/ 2147483647 h 111"/>
                <a:gd name="T14" fmla="*/ 2147483647 w 189"/>
                <a:gd name="T15" fmla="*/ 2147483647 h 111"/>
                <a:gd name="T16" fmla="*/ 2147483647 w 189"/>
                <a:gd name="T17" fmla="*/ 2147483647 h 111"/>
                <a:gd name="T18" fmla="*/ 2147483647 w 189"/>
                <a:gd name="T19" fmla="*/ 2147483647 h 111"/>
                <a:gd name="T20" fmla="*/ 2147483647 w 189"/>
                <a:gd name="T21" fmla="*/ 2147483647 h 111"/>
                <a:gd name="T22" fmla="*/ 2147483647 w 189"/>
                <a:gd name="T23" fmla="*/ 2147483647 h 111"/>
                <a:gd name="T24" fmla="*/ 0 w 189"/>
                <a:gd name="T25" fmla="*/ 2147483647 h 111"/>
                <a:gd name="T26" fmla="*/ 2147483647 w 189"/>
                <a:gd name="T27" fmla="*/ 2147483647 h 111"/>
                <a:gd name="T28" fmla="*/ 2147483647 w 189"/>
                <a:gd name="T29" fmla="*/ 2147483647 h 111"/>
                <a:gd name="T30" fmla="*/ 2147483647 w 189"/>
                <a:gd name="T31" fmla="*/ 2147483647 h 111"/>
                <a:gd name="T32" fmla="*/ 2147483647 w 189"/>
                <a:gd name="T33" fmla="*/ 2147483647 h 111"/>
                <a:gd name="T34" fmla="*/ 2147483647 w 189"/>
                <a:gd name="T35" fmla="*/ 2147483647 h 111"/>
                <a:gd name="T36" fmla="*/ 2147483647 w 189"/>
                <a:gd name="T37" fmla="*/ 2147483647 h 111"/>
                <a:gd name="T38" fmla="*/ 2147483647 w 189"/>
                <a:gd name="T39" fmla="*/ 2147483647 h 111"/>
                <a:gd name="T40" fmla="*/ 2147483647 w 189"/>
                <a:gd name="T41" fmla="*/ 2147483647 h 111"/>
                <a:gd name="T42" fmla="*/ 2147483647 w 189"/>
                <a:gd name="T43" fmla="*/ 2147483647 h 111"/>
                <a:gd name="T44" fmla="*/ 2147483647 w 189"/>
                <a:gd name="T45" fmla="*/ 2147483647 h 111"/>
                <a:gd name="T46" fmla="*/ 2147483647 w 189"/>
                <a:gd name="T47" fmla="*/ 2147483647 h 111"/>
                <a:gd name="T48" fmla="*/ 2147483647 w 189"/>
                <a:gd name="T49" fmla="*/ 2147483647 h 111"/>
                <a:gd name="T50" fmla="*/ 2147483647 w 189"/>
                <a:gd name="T51" fmla="*/ 2147483647 h 111"/>
                <a:gd name="T52" fmla="*/ 2147483647 w 189"/>
                <a:gd name="T53" fmla="*/ 2147483647 h 111"/>
                <a:gd name="T54" fmla="*/ 2147483647 w 189"/>
                <a:gd name="T55" fmla="*/ 2147483647 h 11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89"/>
                <a:gd name="T85" fmla="*/ 0 h 111"/>
                <a:gd name="T86" fmla="*/ 189 w 189"/>
                <a:gd name="T87" fmla="*/ 111 h 11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89" h="111">
                  <a:moveTo>
                    <a:pt x="189" y="50"/>
                  </a:moveTo>
                  <a:lnTo>
                    <a:pt x="156" y="41"/>
                  </a:lnTo>
                  <a:lnTo>
                    <a:pt x="150" y="31"/>
                  </a:lnTo>
                  <a:lnTo>
                    <a:pt x="154" y="17"/>
                  </a:lnTo>
                  <a:lnTo>
                    <a:pt x="148" y="11"/>
                  </a:lnTo>
                  <a:lnTo>
                    <a:pt x="119" y="0"/>
                  </a:lnTo>
                  <a:lnTo>
                    <a:pt x="71" y="8"/>
                  </a:lnTo>
                  <a:lnTo>
                    <a:pt x="65" y="3"/>
                  </a:lnTo>
                  <a:lnTo>
                    <a:pt x="39" y="9"/>
                  </a:lnTo>
                  <a:lnTo>
                    <a:pt x="36" y="14"/>
                  </a:lnTo>
                  <a:lnTo>
                    <a:pt x="39" y="18"/>
                  </a:lnTo>
                  <a:lnTo>
                    <a:pt x="21" y="38"/>
                  </a:lnTo>
                  <a:lnTo>
                    <a:pt x="0" y="76"/>
                  </a:lnTo>
                  <a:lnTo>
                    <a:pt x="1" y="95"/>
                  </a:lnTo>
                  <a:lnTo>
                    <a:pt x="15" y="79"/>
                  </a:lnTo>
                  <a:lnTo>
                    <a:pt x="31" y="80"/>
                  </a:lnTo>
                  <a:lnTo>
                    <a:pt x="32" y="102"/>
                  </a:lnTo>
                  <a:lnTo>
                    <a:pt x="38" y="103"/>
                  </a:lnTo>
                  <a:lnTo>
                    <a:pt x="40" y="111"/>
                  </a:lnTo>
                  <a:lnTo>
                    <a:pt x="77" y="107"/>
                  </a:lnTo>
                  <a:lnTo>
                    <a:pt x="102" y="78"/>
                  </a:lnTo>
                  <a:lnTo>
                    <a:pt x="107" y="93"/>
                  </a:lnTo>
                  <a:lnTo>
                    <a:pt x="127" y="109"/>
                  </a:lnTo>
                  <a:lnTo>
                    <a:pt x="140" y="75"/>
                  </a:lnTo>
                  <a:lnTo>
                    <a:pt x="175" y="86"/>
                  </a:lnTo>
                  <a:lnTo>
                    <a:pt x="175" y="67"/>
                  </a:lnTo>
                  <a:lnTo>
                    <a:pt x="187" y="64"/>
                  </a:lnTo>
                  <a:lnTo>
                    <a:pt x="189" y="5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0" name="Freeform 1459"/>
            <p:cNvSpPr>
              <a:spLocks/>
            </p:cNvSpPr>
            <p:nvPr/>
          </p:nvSpPr>
          <p:spPr bwMode="auto">
            <a:xfrm>
              <a:off x="4674457" y="3104214"/>
              <a:ext cx="74338" cy="62201"/>
            </a:xfrm>
            <a:custGeom>
              <a:avLst/>
              <a:gdLst>
                <a:gd name="T0" fmla="*/ 2147483647 w 147"/>
                <a:gd name="T1" fmla="*/ 2147483647 h 124"/>
                <a:gd name="T2" fmla="*/ 2147483647 w 147"/>
                <a:gd name="T3" fmla="*/ 2147483647 h 124"/>
                <a:gd name="T4" fmla="*/ 2147483647 w 147"/>
                <a:gd name="T5" fmla="*/ 2147483647 h 124"/>
                <a:gd name="T6" fmla="*/ 2147483647 w 147"/>
                <a:gd name="T7" fmla="*/ 2147483647 h 124"/>
                <a:gd name="T8" fmla="*/ 2147483647 w 147"/>
                <a:gd name="T9" fmla="*/ 2147483647 h 124"/>
                <a:gd name="T10" fmla="*/ 2147483647 w 147"/>
                <a:gd name="T11" fmla="*/ 2147483647 h 124"/>
                <a:gd name="T12" fmla="*/ 2147483647 w 147"/>
                <a:gd name="T13" fmla="*/ 2147483647 h 124"/>
                <a:gd name="T14" fmla="*/ 2147483647 w 147"/>
                <a:gd name="T15" fmla="*/ 2147483647 h 124"/>
                <a:gd name="T16" fmla="*/ 0 w 147"/>
                <a:gd name="T17" fmla="*/ 2147483647 h 124"/>
                <a:gd name="T18" fmla="*/ 2147483647 w 147"/>
                <a:gd name="T19" fmla="*/ 2147483647 h 124"/>
                <a:gd name="T20" fmla="*/ 2147483647 w 147"/>
                <a:gd name="T21" fmla="*/ 2147483647 h 124"/>
                <a:gd name="T22" fmla="*/ 2147483647 w 147"/>
                <a:gd name="T23" fmla="*/ 0 h 124"/>
                <a:gd name="T24" fmla="*/ 2147483647 w 147"/>
                <a:gd name="T25" fmla="*/ 2147483647 h 124"/>
                <a:gd name="T26" fmla="*/ 2147483647 w 147"/>
                <a:gd name="T27" fmla="*/ 2147483647 h 124"/>
                <a:gd name="T28" fmla="*/ 2147483647 w 147"/>
                <a:gd name="T29" fmla="*/ 2147483647 h 124"/>
                <a:gd name="T30" fmla="*/ 2147483647 w 147"/>
                <a:gd name="T31" fmla="*/ 2147483647 h 124"/>
                <a:gd name="T32" fmla="*/ 2147483647 w 147"/>
                <a:gd name="T33" fmla="*/ 2147483647 h 124"/>
                <a:gd name="T34" fmla="*/ 2147483647 w 147"/>
                <a:gd name="T35" fmla="*/ 2147483647 h 124"/>
                <a:gd name="T36" fmla="*/ 2147483647 w 147"/>
                <a:gd name="T37" fmla="*/ 2147483647 h 124"/>
                <a:gd name="T38" fmla="*/ 2147483647 w 147"/>
                <a:gd name="T39" fmla="*/ 2147483647 h 124"/>
                <a:gd name="T40" fmla="*/ 2147483647 w 147"/>
                <a:gd name="T41" fmla="*/ 2147483647 h 124"/>
                <a:gd name="T42" fmla="*/ 2147483647 w 147"/>
                <a:gd name="T43" fmla="*/ 2147483647 h 124"/>
                <a:gd name="T44" fmla="*/ 2147483647 w 147"/>
                <a:gd name="T45" fmla="*/ 2147483647 h 1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7"/>
                <a:gd name="T70" fmla="*/ 0 h 124"/>
                <a:gd name="T71" fmla="*/ 147 w 147"/>
                <a:gd name="T72" fmla="*/ 124 h 1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7" h="124">
                  <a:moveTo>
                    <a:pt x="94" y="113"/>
                  </a:moveTo>
                  <a:lnTo>
                    <a:pt x="92" y="88"/>
                  </a:lnTo>
                  <a:lnTo>
                    <a:pt x="79" y="99"/>
                  </a:lnTo>
                  <a:lnTo>
                    <a:pt x="64" y="97"/>
                  </a:lnTo>
                  <a:lnTo>
                    <a:pt x="55" y="74"/>
                  </a:lnTo>
                  <a:lnTo>
                    <a:pt x="26" y="62"/>
                  </a:lnTo>
                  <a:lnTo>
                    <a:pt x="19" y="47"/>
                  </a:lnTo>
                  <a:lnTo>
                    <a:pt x="2" y="44"/>
                  </a:lnTo>
                  <a:lnTo>
                    <a:pt x="0" y="23"/>
                  </a:lnTo>
                  <a:lnTo>
                    <a:pt x="31" y="6"/>
                  </a:lnTo>
                  <a:lnTo>
                    <a:pt x="44" y="14"/>
                  </a:lnTo>
                  <a:lnTo>
                    <a:pt x="80" y="0"/>
                  </a:lnTo>
                  <a:lnTo>
                    <a:pt x="99" y="4"/>
                  </a:lnTo>
                  <a:lnTo>
                    <a:pt x="121" y="17"/>
                  </a:lnTo>
                  <a:lnTo>
                    <a:pt x="121" y="42"/>
                  </a:lnTo>
                  <a:lnTo>
                    <a:pt x="138" y="47"/>
                  </a:lnTo>
                  <a:lnTo>
                    <a:pt x="147" y="67"/>
                  </a:lnTo>
                  <a:lnTo>
                    <a:pt x="139" y="86"/>
                  </a:lnTo>
                  <a:lnTo>
                    <a:pt x="125" y="92"/>
                  </a:lnTo>
                  <a:lnTo>
                    <a:pt x="121" y="102"/>
                  </a:lnTo>
                  <a:lnTo>
                    <a:pt x="124" y="124"/>
                  </a:lnTo>
                  <a:lnTo>
                    <a:pt x="109" y="123"/>
                  </a:lnTo>
                  <a:lnTo>
                    <a:pt x="94" y="11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1" name="Freeform 1460"/>
            <p:cNvSpPr>
              <a:spLocks/>
            </p:cNvSpPr>
            <p:nvPr/>
          </p:nvSpPr>
          <p:spPr bwMode="auto">
            <a:xfrm>
              <a:off x="4689628" y="3035943"/>
              <a:ext cx="75856" cy="92544"/>
            </a:xfrm>
            <a:custGeom>
              <a:avLst/>
              <a:gdLst>
                <a:gd name="T0" fmla="*/ 2147483647 w 152"/>
                <a:gd name="T1" fmla="*/ 2147483647 h 187"/>
                <a:gd name="T2" fmla="*/ 2147483647 w 152"/>
                <a:gd name="T3" fmla="*/ 0 h 187"/>
                <a:gd name="T4" fmla="*/ 2147483647 w 152"/>
                <a:gd name="T5" fmla="*/ 2147483647 h 187"/>
                <a:gd name="T6" fmla="*/ 2147483647 w 152"/>
                <a:gd name="T7" fmla="*/ 2147483647 h 187"/>
                <a:gd name="T8" fmla="*/ 2147483647 w 152"/>
                <a:gd name="T9" fmla="*/ 2147483647 h 187"/>
                <a:gd name="T10" fmla="*/ 2147483647 w 152"/>
                <a:gd name="T11" fmla="*/ 2147483647 h 187"/>
                <a:gd name="T12" fmla="*/ 2147483647 w 152"/>
                <a:gd name="T13" fmla="*/ 2147483647 h 187"/>
                <a:gd name="T14" fmla="*/ 2147483647 w 152"/>
                <a:gd name="T15" fmla="*/ 2147483647 h 187"/>
                <a:gd name="T16" fmla="*/ 2147483647 w 152"/>
                <a:gd name="T17" fmla="*/ 2147483647 h 187"/>
                <a:gd name="T18" fmla="*/ 2147483647 w 152"/>
                <a:gd name="T19" fmla="*/ 2147483647 h 187"/>
                <a:gd name="T20" fmla="*/ 2147483647 w 152"/>
                <a:gd name="T21" fmla="*/ 2147483647 h 187"/>
                <a:gd name="T22" fmla="*/ 2147483647 w 152"/>
                <a:gd name="T23" fmla="*/ 2147483647 h 187"/>
                <a:gd name="T24" fmla="*/ 2147483647 w 152"/>
                <a:gd name="T25" fmla="*/ 2147483647 h 187"/>
                <a:gd name="T26" fmla="*/ 2147483647 w 152"/>
                <a:gd name="T27" fmla="*/ 2147483647 h 187"/>
                <a:gd name="T28" fmla="*/ 2147483647 w 152"/>
                <a:gd name="T29" fmla="*/ 2147483647 h 187"/>
                <a:gd name="T30" fmla="*/ 2147483647 w 152"/>
                <a:gd name="T31" fmla="*/ 2147483647 h 187"/>
                <a:gd name="T32" fmla="*/ 2147483647 w 152"/>
                <a:gd name="T33" fmla="*/ 2147483647 h 187"/>
                <a:gd name="T34" fmla="*/ 2147483647 w 152"/>
                <a:gd name="T35" fmla="*/ 2147483647 h 187"/>
                <a:gd name="T36" fmla="*/ 2147483647 w 152"/>
                <a:gd name="T37" fmla="*/ 2147483647 h 187"/>
                <a:gd name="T38" fmla="*/ 2147483647 w 152"/>
                <a:gd name="T39" fmla="*/ 2147483647 h 187"/>
                <a:gd name="T40" fmla="*/ 2147483647 w 152"/>
                <a:gd name="T41" fmla="*/ 2147483647 h 187"/>
                <a:gd name="T42" fmla="*/ 0 w 152"/>
                <a:gd name="T43" fmla="*/ 2147483647 h 187"/>
                <a:gd name="T44" fmla="*/ 2147483647 w 152"/>
                <a:gd name="T45" fmla="*/ 2147483647 h 187"/>
                <a:gd name="T46" fmla="*/ 2147483647 w 152"/>
                <a:gd name="T47" fmla="*/ 2147483647 h 187"/>
                <a:gd name="T48" fmla="*/ 2147483647 w 152"/>
                <a:gd name="T49" fmla="*/ 2147483647 h 187"/>
                <a:gd name="T50" fmla="*/ 2147483647 w 152"/>
                <a:gd name="T51" fmla="*/ 2147483647 h 187"/>
                <a:gd name="T52" fmla="*/ 2147483647 w 152"/>
                <a:gd name="T53" fmla="*/ 2147483647 h 187"/>
                <a:gd name="T54" fmla="*/ 2147483647 w 152"/>
                <a:gd name="T55" fmla="*/ 2147483647 h 187"/>
                <a:gd name="T56" fmla="*/ 2147483647 w 152"/>
                <a:gd name="T57" fmla="*/ 2147483647 h 187"/>
                <a:gd name="T58" fmla="*/ 2147483647 w 152"/>
                <a:gd name="T59" fmla="*/ 2147483647 h 187"/>
                <a:gd name="T60" fmla="*/ 2147483647 w 152"/>
                <a:gd name="T61" fmla="*/ 2147483647 h 187"/>
                <a:gd name="T62" fmla="*/ 2147483647 w 152"/>
                <a:gd name="T63" fmla="*/ 2147483647 h 187"/>
                <a:gd name="T64" fmla="*/ 2147483647 w 152"/>
                <a:gd name="T65" fmla="*/ 2147483647 h 187"/>
                <a:gd name="T66" fmla="*/ 2147483647 w 152"/>
                <a:gd name="T67" fmla="*/ 2147483647 h 187"/>
                <a:gd name="T68" fmla="*/ 2147483647 w 152"/>
                <a:gd name="T69" fmla="*/ 2147483647 h 187"/>
                <a:gd name="T70" fmla="*/ 2147483647 w 152"/>
                <a:gd name="T71" fmla="*/ 2147483647 h 187"/>
                <a:gd name="T72" fmla="*/ 2147483647 w 152"/>
                <a:gd name="T73" fmla="*/ 2147483647 h 187"/>
                <a:gd name="T74" fmla="*/ 2147483647 w 152"/>
                <a:gd name="T75" fmla="*/ 2147483647 h 187"/>
                <a:gd name="T76" fmla="*/ 2147483647 w 152"/>
                <a:gd name="T77" fmla="*/ 2147483647 h 18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2"/>
                <a:gd name="T118" fmla="*/ 0 h 187"/>
                <a:gd name="T119" fmla="*/ 152 w 152"/>
                <a:gd name="T120" fmla="*/ 187 h 18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2" h="187">
                  <a:moveTo>
                    <a:pt x="152" y="13"/>
                  </a:moveTo>
                  <a:lnTo>
                    <a:pt x="135" y="0"/>
                  </a:lnTo>
                  <a:lnTo>
                    <a:pt x="100" y="5"/>
                  </a:lnTo>
                  <a:lnTo>
                    <a:pt x="84" y="14"/>
                  </a:lnTo>
                  <a:lnTo>
                    <a:pt x="81" y="38"/>
                  </a:lnTo>
                  <a:lnTo>
                    <a:pt x="89" y="42"/>
                  </a:lnTo>
                  <a:lnTo>
                    <a:pt x="85" y="60"/>
                  </a:lnTo>
                  <a:lnTo>
                    <a:pt x="77" y="65"/>
                  </a:lnTo>
                  <a:lnTo>
                    <a:pt x="81" y="81"/>
                  </a:lnTo>
                  <a:lnTo>
                    <a:pt x="65" y="74"/>
                  </a:lnTo>
                  <a:lnTo>
                    <a:pt x="65" y="57"/>
                  </a:lnTo>
                  <a:lnTo>
                    <a:pt x="73" y="51"/>
                  </a:lnTo>
                  <a:lnTo>
                    <a:pt x="65" y="38"/>
                  </a:lnTo>
                  <a:lnTo>
                    <a:pt x="58" y="41"/>
                  </a:lnTo>
                  <a:lnTo>
                    <a:pt x="48" y="83"/>
                  </a:lnTo>
                  <a:lnTo>
                    <a:pt x="29" y="108"/>
                  </a:lnTo>
                  <a:lnTo>
                    <a:pt x="31" y="116"/>
                  </a:lnTo>
                  <a:lnTo>
                    <a:pt x="35" y="120"/>
                  </a:lnTo>
                  <a:lnTo>
                    <a:pt x="60" y="122"/>
                  </a:lnTo>
                  <a:lnTo>
                    <a:pt x="17" y="135"/>
                  </a:lnTo>
                  <a:lnTo>
                    <a:pt x="14" y="142"/>
                  </a:lnTo>
                  <a:lnTo>
                    <a:pt x="0" y="146"/>
                  </a:lnTo>
                  <a:lnTo>
                    <a:pt x="13" y="154"/>
                  </a:lnTo>
                  <a:lnTo>
                    <a:pt x="49" y="140"/>
                  </a:lnTo>
                  <a:lnTo>
                    <a:pt x="68" y="144"/>
                  </a:lnTo>
                  <a:lnTo>
                    <a:pt x="90" y="157"/>
                  </a:lnTo>
                  <a:lnTo>
                    <a:pt x="90" y="182"/>
                  </a:lnTo>
                  <a:lnTo>
                    <a:pt x="107" y="187"/>
                  </a:lnTo>
                  <a:lnTo>
                    <a:pt x="103" y="168"/>
                  </a:lnTo>
                  <a:lnTo>
                    <a:pt x="108" y="157"/>
                  </a:lnTo>
                  <a:lnTo>
                    <a:pt x="106" y="107"/>
                  </a:lnTo>
                  <a:lnTo>
                    <a:pt x="129" y="110"/>
                  </a:lnTo>
                  <a:lnTo>
                    <a:pt x="134" y="92"/>
                  </a:lnTo>
                  <a:lnTo>
                    <a:pt x="147" y="79"/>
                  </a:lnTo>
                  <a:lnTo>
                    <a:pt x="148" y="70"/>
                  </a:lnTo>
                  <a:lnTo>
                    <a:pt x="134" y="64"/>
                  </a:lnTo>
                  <a:lnTo>
                    <a:pt x="133" y="57"/>
                  </a:lnTo>
                  <a:lnTo>
                    <a:pt x="144" y="49"/>
                  </a:lnTo>
                  <a:lnTo>
                    <a:pt x="152" y="1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2" name="Freeform 1461"/>
            <p:cNvSpPr>
              <a:spLocks/>
            </p:cNvSpPr>
            <p:nvPr/>
          </p:nvSpPr>
          <p:spPr bwMode="auto">
            <a:xfrm>
              <a:off x="4742727" y="2982845"/>
              <a:ext cx="191156" cy="256391"/>
            </a:xfrm>
            <a:custGeom>
              <a:avLst/>
              <a:gdLst>
                <a:gd name="T0" fmla="*/ 2147483647 w 385"/>
                <a:gd name="T1" fmla="*/ 2147483647 h 516"/>
                <a:gd name="T2" fmla="*/ 2147483647 w 385"/>
                <a:gd name="T3" fmla="*/ 2147483647 h 516"/>
                <a:gd name="T4" fmla="*/ 2147483647 w 385"/>
                <a:gd name="T5" fmla="*/ 2147483647 h 516"/>
                <a:gd name="T6" fmla="*/ 2147483647 w 385"/>
                <a:gd name="T7" fmla="*/ 2147483647 h 516"/>
                <a:gd name="T8" fmla="*/ 2147483647 w 385"/>
                <a:gd name="T9" fmla="*/ 2147483647 h 516"/>
                <a:gd name="T10" fmla="*/ 2147483647 w 385"/>
                <a:gd name="T11" fmla="*/ 2147483647 h 516"/>
                <a:gd name="T12" fmla="*/ 2147483647 w 385"/>
                <a:gd name="T13" fmla="*/ 2147483647 h 516"/>
                <a:gd name="T14" fmla="*/ 2147483647 w 385"/>
                <a:gd name="T15" fmla="*/ 2147483647 h 516"/>
                <a:gd name="T16" fmla="*/ 2147483647 w 385"/>
                <a:gd name="T17" fmla="*/ 2147483647 h 516"/>
                <a:gd name="T18" fmla="*/ 2147483647 w 385"/>
                <a:gd name="T19" fmla="*/ 2147483647 h 516"/>
                <a:gd name="T20" fmla="*/ 2147483647 w 385"/>
                <a:gd name="T21" fmla="*/ 2147483647 h 516"/>
                <a:gd name="T22" fmla="*/ 2147483647 w 385"/>
                <a:gd name="T23" fmla="*/ 2147483647 h 516"/>
                <a:gd name="T24" fmla="*/ 2147483647 w 385"/>
                <a:gd name="T25" fmla="*/ 2147483647 h 516"/>
                <a:gd name="T26" fmla="*/ 2147483647 w 385"/>
                <a:gd name="T27" fmla="*/ 2147483647 h 516"/>
                <a:gd name="T28" fmla="*/ 0 w 385"/>
                <a:gd name="T29" fmla="*/ 2147483647 h 516"/>
                <a:gd name="T30" fmla="*/ 2147483647 w 385"/>
                <a:gd name="T31" fmla="*/ 2147483647 h 516"/>
                <a:gd name="T32" fmla="*/ 2147483647 w 385"/>
                <a:gd name="T33" fmla="*/ 2147483647 h 516"/>
                <a:gd name="T34" fmla="*/ 2147483647 w 385"/>
                <a:gd name="T35" fmla="*/ 2147483647 h 516"/>
                <a:gd name="T36" fmla="*/ 2147483647 w 385"/>
                <a:gd name="T37" fmla="*/ 2147483647 h 516"/>
                <a:gd name="T38" fmla="*/ 2147483647 w 385"/>
                <a:gd name="T39" fmla="*/ 2147483647 h 516"/>
                <a:gd name="T40" fmla="*/ 2147483647 w 385"/>
                <a:gd name="T41" fmla="*/ 2147483647 h 516"/>
                <a:gd name="T42" fmla="*/ 2147483647 w 385"/>
                <a:gd name="T43" fmla="*/ 2147483647 h 516"/>
                <a:gd name="T44" fmla="*/ 2147483647 w 385"/>
                <a:gd name="T45" fmla="*/ 2147483647 h 516"/>
                <a:gd name="T46" fmla="*/ 2147483647 w 385"/>
                <a:gd name="T47" fmla="*/ 2147483647 h 516"/>
                <a:gd name="T48" fmla="*/ 2147483647 w 385"/>
                <a:gd name="T49" fmla="*/ 2147483647 h 516"/>
                <a:gd name="T50" fmla="*/ 2147483647 w 385"/>
                <a:gd name="T51" fmla="*/ 2147483647 h 516"/>
                <a:gd name="T52" fmla="*/ 2147483647 w 385"/>
                <a:gd name="T53" fmla="*/ 2147483647 h 516"/>
                <a:gd name="T54" fmla="*/ 2147483647 w 385"/>
                <a:gd name="T55" fmla="*/ 2147483647 h 516"/>
                <a:gd name="T56" fmla="*/ 2147483647 w 385"/>
                <a:gd name="T57" fmla="*/ 2147483647 h 516"/>
                <a:gd name="T58" fmla="*/ 2147483647 w 385"/>
                <a:gd name="T59" fmla="*/ 0 h 516"/>
                <a:gd name="T60" fmla="*/ 2147483647 w 385"/>
                <a:gd name="T61" fmla="*/ 2147483647 h 516"/>
                <a:gd name="T62" fmla="*/ 2147483647 w 385"/>
                <a:gd name="T63" fmla="*/ 2147483647 h 516"/>
                <a:gd name="T64" fmla="*/ 2147483647 w 385"/>
                <a:gd name="T65" fmla="*/ 2147483647 h 516"/>
                <a:gd name="T66" fmla="*/ 2147483647 w 385"/>
                <a:gd name="T67" fmla="*/ 2147483647 h 516"/>
                <a:gd name="T68" fmla="*/ 2147483647 w 385"/>
                <a:gd name="T69" fmla="*/ 2147483647 h 516"/>
                <a:gd name="T70" fmla="*/ 2147483647 w 385"/>
                <a:gd name="T71" fmla="*/ 2147483647 h 516"/>
                <a:gd name="T72" fmla="*/ 2147483647 w 385"/>
                <a:gd name="T73" fmla="*/ 2147483647 h 516"/>
                <a:gd name="T74" fmla="*/ 2147483647 w 385"/>
                <a:gd name="T75" fmla="*/ 2147483647 h 516"/>
                <a:gd name="T76" fmla="*/ 2147483647 w 385"/>
                <a:gd name="T77" fmla="*/ 2147483647 h 516"/>
                <a:gd name="T78" fmla="*/ 2147483647 w 385"/>
                <a:gd name="T79" fmla="*/ 2147483647 h 516"/>
                <a:gd name="T80" fmla="*/ 2147483647 w 385"/>
                <a:gd name="T81" fmla="*/ 2147483647 h 516"/>
                <a:gd name="T82" fmla="*/ 2147483647 w 385"/>
                <a:gd name="T83" fmla="*/ 2147483647 h 516"/>
                <a:gd name="T84" fmla="*/ 2147483647 w 385"/>
                <a:gd name="T85" fmla="*/ 2147483647 h 516"/>
                <a:gd name="T86" fmla="*/ 2147483647 w 385"/>
                <a:gd name="T87" fmla="*/ 2147483647 h 516"/>
                <a:gd name="T88" fmla="*/ 2147483647 w 385"/>
                <a:gd name="T89" fmla="*/ 2147483647 h 516"/>
                <a:gd name="T90" fmla="*/ 2147483647 w 385"/>
                <a:gd name="T91" fmla="*/ 2147483647 h 516"/>
                <a:gd name="T92" fmla="*/ 2147483647 w 385"/>
                <a:gd name="T93" fmla="*/ 2147483647 h 516"/>
                <a:gd name="T94" fmla="*/ 2147483647 w 385"/>
                <a:gd name="T95" fmla="*/ 2147483647 h 516"/>
                <a:gd name="T96" fmla="*/ 2147483647 w 385"/>
                <a:gd name="T97" fmla="*/ 2147483647 h 516"/>
                <a:gd name="T98" fmla="*/ 2147483647 w 385"/>
                <a:gd name="T99" fmla="*/ 2147483647 h 5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85"/>
                <a:gd name="T151" fmla="*/ 0 h 516"/>
                <a:gd name="T152" fmla="*/ 385 w 385"/>
                <a:gd name="T153" fmla="*/ 516 h 51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85" h="516">
                  <a:moveTo>
                    <a:pt x="337" y="427"/>
                  </a:moveTo>
                  <a:lnTo>
                    <a:pt x="336" y="433"/>
                  </a:lnTo>
                  <a:lnTo>
                    <a:pt x="323" y="439"/>
                  </a:lnTo>
                  <a:lnTo>
                    <a:pt x="317" y="452"/>
                  </a:lnTo>
                  <a:lnTo>
                    <a:pt x="299" y="459"/>
                  </a:lnTo>
                  <a:lnTo>
                    <a:pt x="295" y="468"/>
                  </a:lnTo>
                  <a:lnTo>
                    <a:pt x="302" y="500"/>
                  </a:lnTo>
                  <a:lnTo>
                    <a:pt x="296" y="503"/>
                  </a:lnTo>
                  <a:lnTo>
                    <a:pt x="293" y="497"/>
                  </a:lnTo>
                  <a:lnTo>
                    <a:pt x="272" y="494"/>
                  </a:lnTo>
                  <a:lnTo>
                    <a:pt x="228" y="511"/>
                  </a:lnTo>
                  <a:lnTo>
                    <a:pt x="198" y="504"/>
                  </a:lnTo>
                  <a:lnTo>
                    <a:pt x="187" y="516"/>
                  </a:lnTo>
                  <a:lnTo>
                    <a:pt x="167" y="504"/>
                  </a:lnTo>
                  <a:lnTo>
                    <a:pt x="152" y="508"/>
                  </a:lnTo>
                  <a:lnTo>
                    <a:pt x="123" y="497"/>
                  </a:lnTo>
                  <a:lnTo>
                    <a:pt x="75" y="505"/>
                  </a:lnTo>
                  <a:lnTo>
                    <a:pt x="69" y="500"/>
                  </a:lnTo>
                  <a:lnTo>
                    <a:pt x="67" y="468"/>
                  </a:lnTo>
                  <a:lnTo>
                    <a:pt x="75" y="440"/>
                  </a:lnTo>
                  <a:lnTo>
                    <a:pt x="90" y="411"/>
                  </a:lnTo>
                  <a:lnTo>
                    <a:pt x="33" y="396"/>
                  </a:lnTo>
                  <a:lnTo>
                    <a:pt x="13" y="374"/>
                  </a:lnTo>
                  <a:lnTo>
                    <a:pt x="16" y="360"/>
                  </a:lnTo>
                  <a:lnTo>
                    <a:pt x="10" y="348"/>
                  </a:lnTo>
                  <a:lnTo>
                    <a:pt x="11" y="336"/>
                  </a:lnTo>
                  <a:lnTo>
                    <a:pt x="5" y="333"/>
                  </a:lnTo>
                  <a:lnTo>
                    <a:pt x="13" y="314"/>
                  </a:lnTo>
                  <a:lnTo>
                    <a:pt x="4" y="294"/>
                  </a:lnTo>
                  <a:lnTo>
                    <a:pt x="0" y="275"/>
                  </a:lnTo>
                  <a:lnTo>
                    <a:pt x="5" y="264"/>
                  </a:lnTo>
                  <a:lnTo>
                    <a:pt x="3" y="214"/>
                  </a:lnTo>
                  <a:lnTo>
                    <a:pt x="26" y="217"/>
                  </a:lnTo>
                  <a:lnTo>
                    <a:pt x="31" y="199"/>
                  </a:lnTo>
                  <a:lnTo>
                    <a:pt x="44" y="186"/>
                  </a:lnTo>
                  <a:lnTo>
                    <a:pt x="45" y="177"/>
                  </a:lnTo>
                  <a:lnTo>
                    <a:pt x="31" y="171"/>
                  </a:lnTo>
                  <a:lnTo>
                    <a:pt x="30" y="164"/>
                  </a:lnTo>
                  <a:lnTo>
                    <a:pt x="41" y="156"/>
                  </a:lnTo>
                  <a:lnTo>
                    <a:pt x="49" y="120"/>
                  </a:lnTo>
                  <a:lnTo>
                    <a:pt x="62" y="117"/>
                  </a:lnTo>
                  <a:lnTo>
                    <a:pt x="48" y="107"/>
                  </a:lnTo>
                  <a:lnTo>
                    <a:pt x="56" y="92"/>
                  </a:lnTo>
                  <a:lnTo>
                    <a:pt x="78" y="87"/>
                  </a:lnTo>
                  <a:lnTo>
                    <a:pt x="90" y="90"/>
                  </a:lnTo>
                  <a:lnTo>
                    <a:pt x="96" y="107"/>
                  </a:lnTo>
                  <a:lnTo>
                    <a:pt x="102" y="106"/>
                  </a:lnTo>
                  <a:lnTo>
                    <a:pt x="102" y="98"/>
                  </a:lnTo>
                  <a:lnTo>
                    <a:pt x="108" y="100"/>
                  </a:lnTo>
                  <a:lnTo>
                    <a:pt x="117" y="115"/>
                  </a:lnTo>
                  <a:lnTo>
                    <a:pt x="112" y="100"/>
                  </a:lnTo>
                  <a:lnTo>
                    <a:pt x="114" y="82"/>
                  </a:lnTo>
                  <a:lnTo>
                    <a:pt x="136" y="75"/>
                  </a:lnTo>
                  <a:lnTo>
                    <a:pt x="126" y="68"/>
                  </a:lnTo>
                  <a:lnTo>
                    <a:pt x="131" y="57"/>
                  </a:lnTo>
                  <a:lnTo>
                    <a:pt x="126" y="44"/>
                  </a:lnTo>
                  <a:lnTo>
                    <a:pt x="117" y="42"/>
                  </a:lnTo>
                  <a:lnTo>
                    <a:pt x="131" y="29"/>
                  </a:lnTo>
                  <a:lnTo>
                    <a:pt x="117" y="8"/>
                  </a:lnTo>
                  <a:lnTo>
                    <a:pt x="118" y="0"/>
                  </a:lnTo>
                  <a:lnTo>
                    <a:pt x="153" y="1"/>
                  </a:lnTo>
                  <a:lnTo>
                    <a:pt x="149" y="4"/>
                  </a:lnTo>
                  <a:lnTo>
                    <a:pt x="167" y="8"/>
                  </a:lnTo>
                  <a:lnTo>
                    <a:pt x="171" y="16"/>
                  </a:lnTo>
                  <a:lnTo>
                    <a:pt x="166" y="29"/>
                  </a:lnTo>
                  <a:lnTo>
                    <a:pt x="175" y="38"/>
                  </a:lnTo>
                  <a:lnTo>
                    <a:pt x="183" y="33"/>
                  </a:lnTo>
                  <a:lnTo>
                    <a:pt x="196" y="42"/>
                  </a:lnTo>
                  <a:lnTo>
                    <a:pt x="217" y="40"/>
                  </a:lnTo>
                  <a:lnTo>
                    <a:pt x="206" y="68"/>
                  </a:lnTo>
                  <a:lnTo>
                    <a:pt x="235" y="69"/>
                  </a:lnTo>
                  <a:lnTo>
                    <a:pt x="233" y="63"/>
                  </a:lnTo>
                  <a:lnTo>
                    <a:pt x="244" y="54"/>
                  </a:lnTo>
                  <a:lnTo>
                    <a:pt x="260" y="50"/>
                  </a:lnTo>
                  <a:lnTo>
                    <a:pt x="260" y="55"/>
                  </a:lnTo>
                  <a:lnTo>
                    <a:pt x="284" y="31"/>
                  </a:lnTo>
                  <a:lnTo>
                    <a:pt x="289" y="32"/>
                  </a:lnTo>
                  <a:lnTo>
                    <a:pt x="276" y="45"/>
                  </a:lnTo>
                  <a:lnTo>
                    <a:pt x="299" y="37"/>
                  </a:lnTo>
                  <a:lnTo>
                    <a:pt x="311" y="51"/>
                  </a:lnTo>
                  <a:lnTo>
                    <a:pt x="327" y="55"/>
                  </a:lnTo>
                  <a:lnTo>
                    <a:pt x="335" y="77"/>
                  </a:lnTo>
                  <a:lnTo>
                    <a:pt x="352" y="83"/>
                  </a:lnTo>
                  <a:lnTo>
                    <a:pt x="360" y="103"/>
                  </a:lnTo>
                  <a:lnTo>
                    <a:pt x="360" y="116"/>
                  </a:lnTo>
                  <a:lnTo>
                    <a:pt x="352" y="151"/>
                  </a:lnTo>
                  <a:lnTo>
                    <a:pt x="363" y="159"/>
                  </a:lnTo>
                  <a:lnTo>
                    <a:pt x="368" y="204"/>
                  </a:lnTo>
                  <a:lnTo>
                    <a:pt x="371" y="232"/>
                  </a:lnTo>
                  <a:lnTo>
                    <a:pt x="385" y="250"/>
                  </a:lnTo>
                  <a:lnTo>
                    <a:pt x="377" y="286"/>
                  </a:lnTo>
                  <a:lnTo>
                    <a:pt x="354" y="267"/>
                  </a:lnTo>
                  <a:lnTo>
                    <a:pt x="351" y="285"/>
                  </a:lnTo>
                  <a:lnTo>
                    <a:pt x="277" y="321"/>
                  </a:lnTo>
                  <a:lnTo>
                    <a:pt x="273" y="332"/>
                  </a:lnTo>
                  <a:lnTo>
                    <a:pt x="259" y="321"/>
                  </a:lnTo>
                  <a:lnTo>
                    <a:pt x="258" y="331"/>
                  </a:lnTo>
                  <a:lnTo>
                    <a:pt x="274" y="343"/>
                  </a:lnTo>
                  <a:lnTo>
                    <a:pt x="276" y="368"/>
                  </a:lnTo>
                  <a:lnTo>
                    <a:pt x="284" y="378"/>
                  </a:lnTo>
                  <a:lnTo>
                    <a:pt x="337" y="42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3" name="Freeform 1462"/>
            <p:cNvSpPr>
              <a:spLocks/>
            </p:cNvSpPr>
            <p:nvPr/>
          </p:nvSpPr>
          <p:spPr bwMode="auto">
            <a:xfrm>
              <a:off x="4850442" y="2324418"/>
              <a:ext cx="280666" cy="638704"/>
            </a:xfrm>
            <a:custGeom>
              <a:avLst/>
              <a:gdLst>
                <a:gd name="T0" fmla="*/ 2147483647 w 562"/>
                <a:gd name="T1" fmla="*/ 2147483647 h 1284"/>
                <a:gd name="T2" fmla="*/ 2147483647 w 562"/>
                <a:gd name="T3" fmla="*/ 2147483647 h 1284"/>
                <a:gd name="T4" fmla="*/ 2147483647 w 562"/>
                <a:gd name="T5" fmla="*/ 2147483647 h 1284"/>
                <a:gd name="T6" fmla="*/ 2147483647 w 562"/>
                <a:gd name="T7" fmla="*/ 2147483647 h 1284"/>
                <a:gd name="T8" fmla="*/ 2147483647 w 562"/>
                <a:gd name="T9" fmla="*/ 2147483647 h 1284"/>
                <a:gd name="T10" fmla="*/ 2147483647 w 562"/>
                <a:gd name="T11" fmla="*/ 2147483647 h 1284"/>
                <a:gd name="T12" fmla="*/ 2147483647 w 562"/>
                <a:gd name="T13" fmla="*/ 2147483647 h 1284"/>
                <a:gd name="T14" fmla="*/ 2147483647 w 562"/>
                <a:gd name="T15" fmla="*/ 2147483647 h 1284"/>
                <a:gd name="T16" fmla="*/ 2147483647 w 562"/>
                <a:gd name="T17" fmla="*/ 2147483647 h 1284"/>
                <a:gd name="T18" fmla="*/ 2147483647 w 562"/>
                <a:gd name="T19" fmla="*/ 2147483647 h 1284"/>
                <a:gd name="T20" fmla="*/ 2147483647 w 562"/>
                <a:gd name="T21" fmla="*/ 2147483647 h 1284"/>
                <a:gd name="T22" fmla="*/ 2147483647 w 562"/>
                <a:gd name="T23" fmla="*/ 2147483647 h 1284"/>
                <a:gd name="T24" fmla="*/ 2147483647 w 562"/>
                <a:gd name="T25" fmla="*/ 2147483647 h 1284"/>
                <a:gd name="T26" fmla="*/ 2147483647 w 562"/>
                <a:gd name="T27" fmla="*/ 2147483647 h 1284"/>
                <a:gd name="T28" fmla="*/ 2147483647 w 562"/>
                <a:gd name="T29" fmla="*/ 2147483647 h 1284"/>
                <a:gd name="T30" fmla="*/ 2147483647 w 562"/>
                <a:gd name="T31" fmla="*/ 2147483647 h 1284"/>
                <a:gd name="T32" fmla="*/ 2147483647 w 562"/>
                <a:gd name="T33" fmla="*/ 2147483647 h 1284"/>
                <a:gd name="T34" fmla="*/ 2147483647 w 562"/>
                <a:gd name="T35" fmla="*/ 2147483647 h 1284"/>
                <a:gd name="T36" fmla="*/ 2147483647 w 562"/>
                <a:gd name="T37" fmla="*/ 2147483647 h 1284"/>
                <a:gd name="T38" fmla="*/ 2147483647 w 562"/>
                <a:gd name="T39" fmla="*/ 2147483647 h 1284"/>
                <a:gd name="T40" fmla="*/ 2147483647 w 562"/>
                <a:gd name="T41" fmla="*/ 2147483647 h 1284"/>
                <a:gd name="T42" fmla="*/ 2147483647 w 562"/>
                <a:gd name="T43" fmla="*/ 2147483647 h 1284"/>
                <a:gd name="T44" fmla="*/ 2147483647 w 562"/>
                <a:gd name="T45" fmla="*/ 2147483647 h 1284"/>
                <a:gd name="T46" fmla="*/ 2147483647 w 562"/>
                <a:gd name="T47" fmla="*/ 2147483647 h 1284"/>
                <a:gd name="T48" fmla="*/ 2147483647 w 562"/>
                <a:gd name="T49" fmla="*/ 2147483647 h 1284"/>
                <a:gd name="T50" fmla="*/ 2147483647 w 562"/>
                <a:gd name="T51" fmla="*/ 2147483647 h 1284"/>
                <a:gd name="T52" fmla="*/ 2147483647 w 562"/>
                <a:gd name="T53" fmla="*/ 2147483647 h 1284"/>
                <a:gd name="T54" fmla="*/ 2147483647 w 562"/>
                <a:gd name="T55" fmla="*/ 2147483647 h 1284"/>
                <a:gd name="T56" fmla="*/ 2147483647 w 562"/>
                <a:gd name="T57" fmla="*/ 2147483647 h 1284"/>
                <a:gd name="T58" fmla="*/ 2147483647 w 562"/>
                <a:gd name="T59" fmla="*/ 2147483647 h 1284"/>
                <a:gd name="T60" fmla="*/ 2147483647 w 562"/>
                <a:gd name="T61" fmla="*/ 2147483647 h 1284"/>
                <a:gd name="T62" fmla="*/ 2147483647 w 562"/>
                <a:gd name="T63" fmla="*/ 2147483647 h 1284"/>
                <a:gd name="T64" fmla="*/ 2147483647 w 562"/>
                <a:gd name="T65" fmla="*/ 2147483647 h 1284"/>
                <a:gd name="T66" fmla="*/ 2147483647 w 562"/>
                <a:gd name="T67" fmla="*/ 2147483647 h 1284"/>
                <a:gd name="T68" fmla="*/ 2147483647 w 562"/>
                <a:gd name="T69" fmla="*/ 2147483647 h 1284"/>
                <a:gd name="T70" fmla="*/ 2147483647 w 562"/>
                <a:gd name="T71" fmla="*/ 2147483647 h 1284"/>
                <a:gd name="T72" fmla="*/ 2147483647 w 562"/>
                <a:gd name="T73" fmla="*/ 2147483647 h 1284"/>
                <a:gd name="T74" fmla="*/ 0 w 562"/>
                <a:gd name="T75" fmla="*/ 2147483647 h 1284"/>
                <a:gd name="T76" fmla="*/ 2147483647 w 562"/>
                <a:gd name="T77" fmla="*/ 2147483647 h 1284"/>
                <a:gd name="T78" fmla="*/ 2147483647 w 562"/>
                <a:gd name="T79" fmla="*/ 2147483647 h 1284"/>
                <a:gd name="T80" fmla="*/ 2147483647 w 562"/>
                <a:gd name="T81" fmla="*/ 2147483647 h 1284"/>
                <a:gd name="T82" fmla="*/ 2147483647 w 562"/>
                <a:gd name="T83" fmla="*/ 2147483647 h 1284"/>
                <a:gd name="T84" fmla="*/ 2147483647 w 562"/>
                <a:gd name="T85" fmla="*/ 2147483647 h 1284"/>
                <a:gd name="T86" fmla="*/ 2147483647 w 562"/>
                <a:gd name="T87" fmla="*/ 2147483647 h 1284"/>
                <a:gd name="T88" fmla="*/ 2147483647 w 562"/>
                <a:gd name="T89" fmla="*/ 2147483647 h 1284"/>
                <a:gd name="T90" fmla="*/ 2147483647 w 562"/>
                <a:gd name="T91" fmla="*/ 2147483647 h 1284"/>
                <a:gd name="T92" fmla="*/ 2147483647 w 562"/>
                <a:gd name="T93" fmla="*/ 2147483647 h 1284"/>
                <a:gd name="T94" fmla="*/ 2147483647 w 562"/>
                <a:gd name="T95" fmla="*/ 2147483647 h 1284"/>
                <a:gd name="T96" fmla="*/ 2147483647 w 562"/>
                <a:gd name="T97" fmla="*/ 2147483647 h 1284"/>
                <a:gd name="T98" fmla="*/ 2147483647 w 562"/>
                <a:gd name="T99" fmla="*/ 2147483647 h 1284"/>
                <a:gd name="T100" fmla="*/ 2147483647 w 562"/>
                <a:gd name="T101" fmla="*/ 2147483647 h 1284"/>
                <a:gd name="T102" fmla="*/ 2147483647 w 562"/>
                <a:gd name="T103" fmla="*/ 2147483647 h 1284"/>
                <a:gd name="T104" fmla="*/ 2147483647 w 562"/>
                <a:gd name="T105" fmla="*/ 2147483647 h 1284"/>
                <a:gd name="T106" fmla="*/ 2147483647 w 562"/>
                <a:gd name="T107" fmla="*/ 2147483647 h 1284"/>
                <a:gd name="T108" fmla="*/ 2147483647 w 562"/>
                <a:gd name="T109" fmla="*/ 2147483647 h 1284"/>
                <a:gd name="T110" fmla="*/ 2147483647 w 562"/>
                <a:gd name="T111" fmla="*/ 2147483647 h 1284"/>
                <a:gd name="T112" fmla="*/ 2147483647 w 562"/>
                <a:gd name="T113" fmla="*/ 2147483647 h 128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62"/>
                <a:gd name="T172" fmla="*/ 0 h 1284"/>
                <a:gd name="T173" fmla="*/ 562 w 562"/>
                <a:gd name="T174" fmla="*/ 1284 h 128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62" h="1284">
                  <a:moveTo>
                    <a:pt x="560" y="352"/>
                  </a:moveTo>
                  <a:lnTo>
                    <a:pt x="562" y="361"/>
                  </a:lnTo>
                  <a:lnTo>
                    <a:pt x="555" y="370"/>
                  </a:lnTo>
                  <a:lnTo>
                    <a:pt x="543" y="359"/>
                  </a:lnTo>
                  <a:lnTo>
                    <a:pt x="523" y="361"/>
                  </a:lnTo>
                  <a:lnTo>
                    <a:pt x="519" y="370"/>
                  </a:lnTo>
                  <a:lnTo>
                    <a:pt x="490" y="356"/>
                  </a:lnTo>
                  <a:lnTo>
                    <a:pt x="481" y="373"/>
                  </a:lnTo>
                  <a:lnTo>
                    <a:pt x="482" y="385"/>
                  </a:lnTo>
                  <a:lnTo>
                    <a:pt x="467" y="373"/>
                  </a:lnTo>
                  <a:lnTo>
                    <a:pt x="474" y="392"/>
                  </a:lnTo>
                  <a:lnTo>
                    <a:pt x="447" y="413"/>
                  </a:lnTo>
                  <a:lnTo>
                    <a:pt x="453" y="434"/>
                  </a:lnTo>
                  <a:lnTo>
                    <a:pt x="434" y="467"/>
                  </a:lnTo>
                  <a:lnTo>
                    <a:pt x="453" y="508"/>
                  </a:lnTo>
                  <a:lnTo>
                    <a:pt x="446" y="518"/>
                  </a:lnTo>
                  <a:lnTo>
                    <a:pt x="446" y="506"/>
                  </a:lnTo>
                  <a:lnTo>
                    <a:pt x="442" y="510"/>
                  </a:lnTo>
                  <a:lnTo>
                    <a:pt x="404" y="570"/>
                  </a:lnTo>
                  <a:lnTo>
                    <a:pt x="370" y="595"/>
                  </a:lnTo>
                  <a:lnTo>
                    <a:pt x="364" y="590"/>
                  </a:lnTo>
                  <a:lnTo>
                    <a:pt x="341" y="614"/>
                  </a:lnTo>
                  <a:lnTo>
                    <a:pt x="328" y="613"/>
                  </a:lnTo>
                  <a:lnTo>
                    <a:pt x="322" y="633"/>
                  </a:lnTo>
                  <a:lnTo>
                    <a:pt x="310" y="644"/>
                  </a:lnTo>
                  <a:lnTo>
                    <a:pt x="313" y="648"/>
                  </a:lnTo>
                  <a:lnTo>
                    <a:pt x="308" y="658"/>
                  </a:lnTo>
                  <a:lnTo>
                    <a:pt x="296" y="664"/>
                  </a:lnTo>
                  <a:lnTo>
                    <a:pt x="286" y="651"/>
                  </a:lnTo>
                  <a:lnTo>
                    <a:pt x="288" y="680"/>
                  </a:lnTo>
                  <a:lnTo>
                    <a:pt x="280" y="695"/>
                  </a:lnTo>
                  <a:lnTo>
                    <a:pt x="267" y="688"/>
                  </a:lnTo>
                  <a:lnTo>
                    <a:pt x="266" y="699"/>
                  </a:lnTo>
                  <a:lnTo>
                    <a:pt x="274" y="714"/>
                  </a:lnTo>
                  <a:lnTo>
                    <a:pt x="267" y="744"/>
                  </a:lnTo>
                  <a:lnTo>
                    <a:pt x="270" y="768"/>
                  </a:lnTo>
                  <a:lnTo>
                    <a:pt x="258" y="762"/>
                  </a:lnTo>
                  <a:lnTo>
                    <a:pt x="256" y="778"/>
                  </a:lnTo>
                  <a:lnTo>
                    <a:pt x="263" y="839"/>
                  </a:lnTo>
                  <a:lnTo>
                    <a:pt x="259" y="853"/>
                  </a:lnTo>
                  <a:lnTo>
                    <a:pt x="266" y="854"/>
                  </a:lnTo>
                  <a:lnTo>
                    <a:pt x="264" y="871"/>
                  </a:lnTo>
                  <a:lnTo>
                    <a:pt x="223" y="895"/>
                  </a:lnTo>
                  <a:lnTo>
                    <a:pt x="219" y="901"/>
                  </a:lnTo>
                  <a:lnTo>
                    <a:pt x="247" y="895"/>
                  </a:lnTo>
                  <a:lnTo>
                    <a:pt x="261" y="884"/>
                  </a:lnTo>
                  <a:lnTo>
                    <a:pt x="275" y="858"/>
                  </a:lnTo>
                  <a:lnTo>
                    <a:pt x="280" y="867"/>
                  </a:lnTo>
                  <a:lnTo>
                    <a:pt x="294" y="865"/>
                  </a:lnTo>
                  <a:lnTo>
                    <a:pt x="299" y="880"/>
                  </a:lnTo>
                  <a:lnTo>
                    <a:pt x="316" y="888"/>
                  </a:lnTo>
                  <a:lnTo>
                    <a:pt x="310" y="891"/>
                  </a:lnTo>
                  <a:lnTo>
                    <a:pt x="331" y="922"/>
                  </a:lnTo>
                  <a:lnTo>
                    <a:pt x="316" y="953"/>
                  </a:lnTo>
                  <a:lnTo>
                    <a:pt x="292" y="966"/>
                  </a:lnTo>
                  <a:lnTo>
                    <a:pt x="279" y="953"/>
                  </a:lnTo>
                  <a:lnTo>
                    <a:pt x="260" y="957"/>
                  </a:lnTo>
                  <a:lnTo>
                    <a:pt x="252" y="949"/>
                  </a:lnTo>
                  <a:lnTo>
                    <a:pt x="222" y="957"/>
                  </a:lnTo>
                  <a:lnTo>
                    <a:pt x="228" y="960"/>
                  </a:lnTo>
                  <a:lnTo>
                    <a:pt x="257" y="966"/>
                  </a:lnTo>
                  <a:lnTo>
                    <a:pt x="264" y="976"/>
                  </a:lnTo>
                  <a:lnTo>
                    <a:pt x="319" y="970"/>
                  </a:lnTo>
                  <a:lnTo>
                    <a:pt x="315" y="979"/>
                  </a:lnTo>
                  <a:lnTo>
                    <a:pt x="306" y="975"/>
                  </a:lnTo>
                  <a:lnTo>
                    <a:pt x="308" y="985"/>
                  </a:lnTo>
                  <a:lnTo>
                    <a:pt x="291" y="1004"/>
                  </a:lnTo>
                  <a:lnTo>
                    <a:pt x="281" y="1005"/>
                  </a:lnTo>
                  <a:lnTo>
                    <a:pt x="281" y="995"/>
                  </a:lnTo>
                  <a:lnTo>
                    <a:pt x="275" y="993"/>
                  </a:lnTo>
                  <a:lnTo>
                    <a:pt x="271" y="1008"/>
                  </a:lnTo>
                  <a:lnTo>
                    <a:pt x="250" y="1025"/>
                  </a:lnTo>
                  <a:lnTo>
                    <a:pt x="219" y="1026"/>
                  </a:lnTo>
                  <a:lnTo>
                    <a:pt x="215" y="1028"/>
                  </a:lnTo>
                  <a:lnTo>
                    <a:pt x="243" y="1034"/>
                  </a:lnTo>
                  <a:lnTo>
                    <a:pt x="245" y="1039"/>
                  </a:lnTo>
                  <a:lnTo>
                    <a:pt x="229" y="1041"/>
                  </a:lnTo>
                  <a:lnTo>
                    <a:pt x="227" y="1042"/>
                  </a:lnTo>
                  <a:lnTo>
                    <a:pt x="241" y="1055"/>
                  </a:lnTo>
                  <a:lnTo>
                    <a:pt x="239" y="1085"/>
                  </a:lnTo>
                  <a:lnTo>
                    <a:pt x="230" y="1086"/>
                  </a:lnTo>
                  <a:lnTo>
                    <a:pt x="236" y="1102"/>
                  </a:lnTo>
                  <a:lnTo>
                    <a:pt x="231" y="1111"/>
                  </a:lnTo>
                  <a:lnTo>
                    <a:pt x="235" y="1125"/>
                  </a:lnTo>
                  <a:lnTo>
                    <a:pt x="228" y="1142"/>
                  </a:lnTo>
                  <a:lnTo>
                    <a:pt x="223" y="1180"/>
                  </a:lnTo>
                  <a:lnTo>
                    <a:pt x="206" y="1227"/>
                  </a:lnTo>
                  <a:lnTo>
                    <a:pt x="161" y="1222"/>
                  </a:lnTo>
                  <a:lnTo>
                    <a:pt x="149" y="1236"/>
                  </a:lnTo>
                  <a:lnTo>
                    <a:pt x="141" y="1234"/>
                  </a:lnTo>
                  <a:lnTo>
                    <a:pt x="133" y="1254"/>
                  </a:lnTo>
                  <a:lnTo>
                    <a:pt x="135" y="1270"/>
                  </a:lnTo>
                  <a:lnTo>
                    <a:pt x="128" y="1284"/>
                  </a:lnTo>
                  <a:lnTo>
                    <a:pt x="73" y="1284"/>
                  </a:lnTo>
                  <a:lnTo>
                    <a:pt x="80" y="1266"/>
                  </a:lnTo>
                  <a:lnTo>
                    <a:pt x="59" y="1221"/>
                  </a:lnTo>
                  <a:lnTo>
                    <a:pt x="71" y="1219"/>
                  </a:lnTo>
                  <a:lnTo>
                    <a:pt x="65" y="1207"/>
                  </a:lnTo>
                  <a:lnTo>
                    <a:pt x="77" y="1202"/>
                  </a:lnTo>
                  <a:lnTo>
                    <a:pt x="77" y="1196"/>
                  </a:lnTo>
                  <a:lnTo>
                    <a:pt x="50" y="1165"/>
                  </a:lnTo>
                  <a:lnTo>
                    <a:pt x="39" y="1131"/>
                  </a:lnTo>
                  <a:lnTo>
                    <a:pt x="33" y="1130"/>
                  </a:lnTo>
                  <a:lnTo>
                    <a:pt x="35" y="1093"/>
                  </a:lnTo>
                  <a:lnTo>
                    <a:pt x="25" y="1095"/>
                  </a:lnTo>
                  <a:lnTo>
                    <a:pt x="25" y="1075"/>
                  </a:lnTo>
                  <a:lnTo>
                    <a:pt x="13" y="1070"/>
                  </a:lnTo>
                  <a:lnTo>
                    <a:pt x="23" y="1060"/>
                  </a:lnTo>
                  <a:lnTo>
                    <a:pt x="17" y="1058"/>
                  </a:lnTo>
                  <a:lnTo>
                    <a:pt x="20" y="1051"/>
                  </a:lnTo>
                  <a:lnTo>
                    <a:pt x="11" y="1059"/>
                  </a:lnTo>
                  <a:lnTo>
                    <a:pt x="11" y="1050"/>
                  </a:lnTo>
                  <a:lnTo>
                    <a:pt x="4" y="1041"/>
                  </a:lnTo>
                  <a:lnTo>
                    <a:pt x="0" y="1001"/>
                  </a:lnTo>
                  <a:lnTo>
                    <a:pt x="5" y="991"/>
                  </a:lnTo>
                  <a:lnTo>
                    <a:pt x="7" y="1012"/>
                  </a:lnTo>
                  <a:lnTo>
                    <a:pt x="10" y="1001"/>
                  </a:lnTo>
                  <a:lnTo>
                    <a:pt x="13" y="1008"/>
                  </a:lnTo>
                  <a:lnTo>
                    <a:pt x="19" y="1004"/>
                  </a:lnTo>
                  <a:lnTo>
                    <a:pt x="25" y="974"/>
                  </a:lnTo>
                  <a:lnTo>
                    <a:pt x="21" y="951"/>
                  </a:lnTo>
                  <a:lnTo>
                    <a:pt x="32" y="935"/>
                  </a:lnTo>
                  <a:lnTo>
                    <a:pt x="32" y="924"/>
                  </a:lnTo>
                  <a:lnTo>
                    <a:pt x="57" y="908"/>
                  </a:lnTo>
                  <a:lnTo>
                    <a:pt x="55" y="888"/>
                  </a:lnTo>
                  <a:lnTo>
                    <a:pt x="61" y="865"/>
                  </a:lnTo>
                  <a:lnTo>
                    <a:pt x="54" y="840"/>
                  </a:lnTo>
                  <a:lnTo>
                    <a:pt x="46" y="830"/>
                  </a:lnTo>
                  <a:lnTo>
                    <a:pt x="68" y="811"/>
                  </a:lnTo>
                  <a:lnTo>
                    <a:pt x="73" y="797"/>
                  </a:lnTo>
                  <a:lnTo>
                    <a:pt x="70" y="780"/>
                  </a:lnTo>
                  <a:lnTo>
                    <a:pt x="47" y="757"/>
                  </a:lnTo>
                  <a:lnTo>
                    <a:pt x="47" y="707"/>
                  </a:lnTo>
                  <a:lnTo>
                    <a:pt x="42" y="682"/>
                  </a:lnTo>
                  <a:lnTo>
                    <a:pt x="53" y="636"/>
                  </a:lnTo>
                  <a:lnTo>
                    <a:pt x="41" y="606"/>
                  </a:lnTo>
                  <a:lnTo>
                    <a:pt x="49" y="579"/>
                  </a:lnTo>
                  <a:lnTo>
                    <a:pt x="82" y="547"/>
                  </a:lnTo>
                  <a:lnTo>
                    <a:pt x="124" y="546"/>
                  </a:lnTo>
                  <a:lnTo>
                    <a:pt x="131" y="535"/>
                  </a:lnTo>
                  <a:lnTo>
                    <a:pt x="133" y="511"/>
                  </a:lnTo>
                  <a:lnTo>
                    <a:pt x="116" y="482"/>
                  </a:lnTo>
                  <a:lnTo>
                    <a:pt x="144" y="428"/>
                  </a:lnTo>
                  <a:lnTo>
                    <a:pt x="151" y="388"/>
                  </a:lnTo>
                  <a:lnTo>
                    <a:pt x="151" y="338"/>
                  </a:lnTo>
                  <a:lnTo>
                    <a:pt x="180" y="323"/>
                  </a:lnTo>
                  <a:lnTo>
                    <a:pt x="190" y="285"/>
                  </a:lnTo>
                  <a:lnTo>
                    <a:pt x="229" y="230"/>
                  </a:lnTo>
                  <a:lnTo>
                    <a:pt x="230" y="214"/>
                  </a:lnTo>
                  <a:lnTo>
                    <a:pt x="219" y="196"/>
                  </a:lnTo>
                  <a:lnTo>
                    <a:pt x="238" y="162"/>
                  </a:lnTo>
                  <a:lnTo>
                    <a:pt x="242" y="140"/>
                  </a:lnTo>
                  <a:lnTo>
                    <a:pt x="273" y="112"/>
                  </a:lnTo>
                  <a:lnTo>
                    <a:pt x="294" y="130"/>
                  </a:lnTo>
                  <a:lnTo>
                    <a:pt x="305" y="99"/>
                  </a:lnTo>
                  <a:lnTo>
                    <a:pt x="305" y="74"/>
                  </a:lnTo>
                  <a:lnTo>
                    <a:pt x="313" y="64"/>
                  </a:lnTo>
                  <a:lnTo>
                    <a:pt x="385" y="75"/>
                  </a:lnTo>
                  <a:lnTo>
                    <a:pt x="390" y="69"/>
                  </a:lnTo>
                  <a:lnTo>
                    <a:pt x="382" y="54"/>
                  </a:lnTo>
                  <a:lnTo>
                    <a:pt x="394" y="21"/>
                  </a:lnTo>
                  <a:lnTo>
                    <a:pt x="388" y="2"/>
                  </a:lnTo>
                  <a:lnTo>
                    <a:pt x="410" y="0"/>
                  </a:lnTo>
                  <a:lnTo>
                    <a:pt x="471" y="64"/>
                  </a:lnTo>
                  <a:lnTo>
                    <a:pt x="513" y="85"/>
                  </a:lnTo>
                  <a:lnTo>
                    <a:pt x="539" y="129"/>
                  </a:lnTo>
                  <a:lnTo>
                    <a:pt x="535" y="173"/>
                  </a:lnTo>
                  <a:lnTo>
                    <a:pt x="542" y="203"/>
                  </a:lnTo>
                  <a:lnTo>
                    <a:pt x="537" y="219"/>
                  </a:lnTo>
                  <a:lnTo>
                    <a:pt x="556" y="268"/>
                  </a:lnTo>
                  <a:lnTo>
                    <a:pt x="555" y="285"/>
                  </a:lnTo>
                  <a:lnTo>
                    <a:pt x="545" y="309"/>
                  </a:lnTo>
                  <a:lnTo>
                    <a:pt x="560" y="35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4" name="Freeform 1463"/>
            <p:cNvSpPr>
              <a:spLocks/>
            </p:cNvSpPr>
            <p:nvPr/>
          </p:nvSpPr>
          <p:spPr bwMode="auto">
            <a:xfrm>
              <a:off x="4786723" y="2873612"/>
              <a:ext cx="60685" cy="109232"/>
            </a:xfrm>
            <a:custGeom>
              <a:avLst/>
              <a:gdLst>
                <a:gd name="T0" fmla="*/ 2147483647 w 121"/>
                <a:gd name="T1" fmla="*/ 2147483647 h 221"/>
                <a:gd name="T2" fmla="*/ 2147483647 w 121"/>
                <a:gd name="T3" fmla="*/ 2147483647 h 221"/>
                <a:gd name="T4" fmla="*/ 2147483647 w 121"/>
                <a:gd name="T5" fmla="*/ 2147483647 h 221"/>
                <a:gd name="T6" fmla="*/ 2147483647 w 121"/>
                <a:gd name="T7" fmla="*/ 2147483647 h 221"/>
                <a:gd name="T8" fmla="*/ 2147483647 w 121"/>
                <a:gd name="T9" fmla="*/ 2147483647 h 221"/>
                <a:gd name="T10" fmla="*/ 2147483647 w 121"/>
                <a:gd name="T11" fmla="*/ 2147483647 h 221"/>
                <a:gd name="T12" fmla="*/ 2147483647 w 121"/>
                <a:gd name="T13" fmla="*/ 2147483647 h 221"/>
                <a:gd name="T14" fmla="*/ 2147483647 w 121"/>
                <a:gd name="T15" fmla="*/ 2147483647 h 221"/>
                <a:gd name="T16" fmla="*/ 2147483647 w 121"/>
                <a:gd name="T17" fmla="*/ 2147483647 h 221"/>
                <a:gd name="T18" fmla="*/ 2147483647 w 121"/>
                <a:gd name="T19" fmla="*/ 2147483647 h 221"/>
                <a:gd name="T20" fmla="*/ 2147483647 w 121"/>
                <a:gd name="T21" fmla="*/ 2147483647 h 221"/>
                <a:gd name="T22" fmla="*/ 2147483647 w 121"/>
                <a:gd name="T23" fmla="*/ 2147483647 h 221"/>
                <a:gd name="T24" fmla="*/ 2147483647 w 121"/>
                <a:gd name="T25" fmla="*/ 2147483647 h 221"/>
                <a:gd name="T26" fmla="*/ 2147483647 w 121"/>
                <a:gd name="T27" fmla="*/ 2147483647 h 221"/>
                <a:gd name="T28" fmla="*/ 2147483647 w 121"/>
                <a:gd name="T29" fmla="*/ 2147483647 h 221"/>
                <a:gd name="T30" fmla="*/ 2147483647 w 121"/>
                <a:gd name="T31" fmla="*/ 2147483647 h 221"/>
                <a:gd name="T32" fmla="*/ 2147483647 w 121"/>
                <a:gd name="T33" fmla="*/ 2147483647 h 221"/>
                <a:gd name="T34" fmla="*/ 2147483647 w 121"/>
                <a:gd name="T35" fmla="*/ 2147483647 h 221"/>
                <a:gd name="T36" fmla="*/ 2147483647 w 121"/>
                <a:gd name="T37" fmla="*/ 2147483647 h 221"/>
                <a:gd name="T38" fmla="*/ 2147483647 w 121"/>
                <a:gd name="T39" fmla="*/ 2147483647 h 221"/>
                <a:gd name="T40" fmla="*/ 2147483647 w 121"/>
                <a:gd name="T41" fmla="*/ 2147483647 h 221"/>
                <a:gd name="T42" fmla="*/ 2147483647 w 121"/>
                <a:gd name="T43" fmla="*/ 2147483647 h 221"/>
                <a:gd name="T44" fmla="*/ 2147483647 w 121"/>
                <a:gd name="T45" fmla="*/ 2147483647 h 221"/>
                <a:gd name="T46" fmla="*/ 2147483647 w 121"/>
                <a:gd name="T47" fmla="*/ 0 h 221"/>
                <a:gd name="T48" fmla="*/ 2147483647 w 121"/>
                <a:gd name="T49" fmla="*/ 2147483647 h 221"/>
                <a:gd name="T50" fmla="*/ 2147483647 w 121"/>
                <a:gd name="T51" fmla="*/ 2147483647 h 221"/>
                <a:gd name="T52" fmla="*/ 2147483647 w 121"/>
                <a:gd name="T53" fmla="*/ 2147483647 h 221"/>
                <a:gd name="T54" fmla="*/ 2147483647 w 121"/>
                <a:gd name="T55" fmla="*/ 2147483647 h 221"/>
                <a:gd name="T56" fmla="*/ 0 w 121"/>
                <a:gd name="T57" fmla="*/ 2147483647 h 221"/>
                <a:gd name="T58" fmla="*/ 2147483647 w 121"/>
                <a:gd name="T59" fmla="*/ 2147483647 h 221"/>
                <a:gd name="T60" fmla="*/ 2147483647 w 121"/>
                <a:gd name="T61" fmla="*/ 2147483647 h 221"/>
                <a:gd name="T62" fmla="*/ 2147483647 w 121"/>
                <a:gd name="T63" fmla="*/ 2147483647 h 221"/>
                <a:gd name="T64" fmla="*/ 2147483647 w 121"/>
                <a:gd name="T65" fmla="*/ 2147483647 h 2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1"/>
                <a:gd name="T100" fmla="*/ 0 h 221"/>
                <a:gd name="T101" fmla="*/ 121 w 121"/>
                <a:gd name="T102" fmla="*/ 221 h 22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1" h="221">
                  <a:moveTo>
                    <a:pt x="28" y="220"/>
                  </a:moveTo>
                  <a:lnTo>
                    <a:pt x="63" y="221"/>
                  </a:lnTo>
                  <a:lnTo>
                    <a:pt x="70" y="220"/>
                  </a:lnTo>
                  <a:lnTo>
                    <a:pt x="60" y="206"/>
                  </a:lnTo>
                  <a:lnTo>
                    <a:pt x="67" y="194"/>
                  </a:lnTo>
                  <a:lnTo>
                    <a:pt x="65" y="174"/>
                  </a:lnTo>
                  <a:lnTo>
                    <a:pt x="72" y="166"/>
                  </a:lnTo>
                  <a:lnTo>
                    <a:pt x="66" y="158"/>
                  </a:lnTo>
                  <a:lnTo>
                    <a:pt x="81" y="158"/>
                  </a:lnTo>
                  <a:lnTo>
                    <a:pt x="78" y="146"/>
                  </a:lnTo>
                  <a:lnTo>
                    <a:pt x="95" y="138"/>
                  </a:lnTo>
                  <a:lnTo>
                    <a:pt x="97" y="118"/>
                  </a:lnTo>
                  <a:lnTo>
                    <a:pt x="104" y="127"/>
                  </a:lnTo>
                  <a:lnTo>
                    <a:pt x="121" y="112"/>
                  </a:lnTo>
                  <a:lnTo>
                    <a:pt x="120" y="98"/>
                  </a:lnTo>
                  <a:lnTo>
                    <a:pt x="90" y="100"/>
                  </a:lnTo>
                  <a:lnTo>
                    <a:pt x="89" y="92"/>
                  </a:lnTo>
                  <a:lnTo>
                    <a:pt x="94" y="86"/>
                  </a:lnTo>
                  <a:lnTo>
                    <a:pt x="86" y="87"/>
                  </a:lnTo>
                  <a:lnTo>
                    <a:pt x="92" y="81"/>
                  </a:lnTo>
                  <a:lnTo>
                    <a:pt x="97" y="52"/>
                  </a:lnTo>
                  <a:lnTo>
                    <a:pt x="105" y="38"/>
                  </a:lnTo>
                  <a:lnTo>
                    <a:pt x="100" y="16"/>
                  </a:lnTo>
                  <a:lnTo>
                    <a:pt x="103" y="0"/>
                  </a:lnTo>
                  <a:lnTo>
                    <a:pt x="80" y="14"/>
                  </a:lnTo>
                  <a:lnTo>
                    <a:pt x="57" y="42"/>
                  </a:lnTo>
                  <a:lnTo>
                    <a:pt x="23" y="49"/>
                  </a:lnTo>
                  <a:lnTo>
                    <a:pt x="12" y="64"/>
                  </a:lnTo>
                  <a:lnTo>
                    <a:pt x="0" y="105"/>
                  </a:lnTo>
                  <a:lnTo>
                    <a:pt x="4" y="170"/>
                  </a:lnTo>
                  <a:lnTo>
                    <a:pt x="18" y="173"/>
                  </a:lnTo>
                  <a:lnTo>
                    <a:pt x="27" y="186"/>
                  </a:lnTo>
                  <a:lnTo>
                    <a:pt x="28" y="22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5" name="Freeform 1489"/>
            <p:cNvSpPr>
              <a:spLocks/>
            </p:cNvSpPr>
            <p:nvPr/>
          </p:nvSpPr>
          <p:spPr bwMode="auto">
            <a:xfrm>
              <a:off x="4395309" y="2970708"/>
              <a:ext cx="92543" cy="133506"/>
            </a:xfrm>
            <a:custGeom>
              <a:avLst/>
              <a:gdLst>
                <a:gd name="T0" fmla="*/ 2147483647 w 184"/>
                <a:gd name="T1" fmla="*/ 2147483647 h 271"/>
                <a:gd name="T2" fmla="*/ 2147483647 w 184"/>
                <a:gd name="T3" fmla="*/ 2147483647 h 271"/>
                <a:gd name="T4" fmla="*/ 2147483647 w 184"/>
                <a:gd name="T5" fmla="*/ 2147483647 h 271"/>
                <a:gd name="T6" fmla="*/ 2147483647 w 184"/>
                <a:gd name="T7" fmla="*/ 2147483647 h 271"/>
                <a:gd name="T8" fmla="*/ 2147483647 w 184"/>
                <a:gd name="T9" fmla="*/ 2147483647 h 271"/>
                <a:gd name="T10" fmla="*/ 2147483647 w 184"/>
                <a:gd name="T11" fmla="*/ 2147483647 h 271"/>
                <a:gd name="T12" fmla="*/ 2147483647 w 184"/>
                <a:gd name="T13" fmla="*/ 2147483647 h 271"/>
                <a:gd name="T14" fmla="*/ 2147483647 w 184"/>
                <a:gd name="T15" fmla="*/ 2147483647 h 271"/>
                <a:gd name="T16" fmla="*/ 2147483647 w 184"/>
                <a:gd name="T17" fmla="*/ 2147483647 h 271"/>
                <a:gd name="T18" fmla="*/ 2147483647 w 184"/>
                <a:gd name="T19" fmla="*/ 2147483647 h 271"/>
                <a:gd name="T20" fmla="*/ 2147483647 w 184"/>
                <a:gd name="T21" fmla="*/ 2147483647 h 271"/>
                <a:gd name="T22" fmla="*/ 2147483647 w 184"/>
                <a:gd name="T23" fmla="*/ 2147483647 h 271"/>
                <a:gd name="T24" fmla="*/ 2147483647 w 184"/>
                <a:gd name="T25" fmla="*/ 0 h 271"/>
                <a:gd name="T26" fmla="*/ 2147483647 w 184"/>
                <a:gd name="T27" fmla="*/ 2147483647 h 271"/>
                <a:gd name="T28" fmla="*/ 2147483647 w 184"/>
                <a:gd name="T29" fmla="*/ 2147483647 h 271"/>
                <a:gd name="T30" fmla="*/ 2147483647 w 184"/>
                <a:gd name="T31" fmla="*/ 2147483647 h 271"/>
                <a:gd name="T32" fmla="*/ 2147483647 w 184"/>
                <a:gd name="T33" fmla="*/ 2147483647 h 271"/>
                <a:gd name="T34" fmla="*/ 2147483647 w 184"/>
                <a:gd name="T35" fmla="*/ 2147483647 h 271"/>
                <a:gd name="T36" fmla="*/ 2147483647 w 184"/>
                <a:gd name="T37" fmla="*/ 2147483647 h 271"/>
                <a:gd name="T38" fmla="*/ 2147483647 w 184"/>
                <a:gd name="T39" fmla="*/ 2147483647 h 271"/>
                <a:gd name="T40" fmla="*/ 2147483647 w 184"/>
                <a:gd name="T41" fmla="*/ 2147483647 h 271"/>
                <a:gd name="T42" fmla="*/ 2147483647 w 184"/>
                <a:gd name="T43" fmla="*/ 2147483647 h 271"/>
                <a:gd name="T44" fmla="*/ 2147483647 w 184"/>
                <a:gd name="T45" fmla="*/ 2147483647 h 271"/>
                <a:gd name="T46" fmla="*/ 2147483647 w 184"/>
                <a:gd name="T47" fmla="*/ 2147483647 h 271"/>
                <a:gd name="T48" fmla="*/ 2147483647 w 184"/>
                <a:gd name="T49" fmla="*/ 2147483647 h 271"/>
                <a:gd name="T50" fmla="*/ 2147483647 w 184"/>
                <a:gd name="T51" fmla="*/ 2147483647 h 271"/>
                <a:gd name="T52" fmla="*/ 2147483647 w 184"/>
                <a:gd name="T53" fmla="*/ 2147483647 h 271"/>
                <a:gd name="T54" fmla="*/ 2147483647 w 184"/>
                <a:gd name="T55" fmla="*/ 2147483647 h 271"/>
                <a:gd name="T56" fmla="*/ 2147483647 w 184"/>
                <a:gd name="T57" fmla="*/ 2147483647 h 271"/>
                <a:gd name="T58" fmla="*/ 2147483647 w 184"/>
                <a:gd name="T59" fmla="*/ 2147483647 h 271"/>
                <a:gd name="T60" fmla="*/ 2147483647 w 184"/>
                <a:gd name="T61" fmla="*/ 2147483647 h 271"/>
                <a:gd name="T62" fmla="*/ 2147483647 w 184"/>
                <a:gd name="T63" fmla="*/ 2147483647 h 271"/>
                <a:gd name="T64" fmla="*/ 2147483647 w 184"/>
                <a:gd name="T65" fmla="*/ 2147483647 h 271"/>
                <a:gd name="T66" fmla="*/ 2147483647 w 184"/>
                <a:gd name="T67" fmla="*/ 2147483647 h 271"/>
                <a:gd name="T68" fmla="*/ 2147483647 w 184"/>
                <a:gd name="T69" fmla="*/ 2147483647 h 271"/>
                <a:gd name="T70" fmla="*/ 2147483647 w 184"/>
                <a:gd name="T71" fmla="*/ 2147483647 h 271"/>
                <a:gd name="T72" fmla="*/ 2147483647 w 184"/>
                <a:gd name="T73" fmla="*/ 2147483647 h 271"/>
                <a:gd name="T74" fmla="*/ 0 w 184"/>
                <a:gd name="T75" fmla="*/ 2147483647 h 271"/>
                <a:gd name="T76" fmla="*/ 2147483647 w 184"/>
                <a:gd name="T77" fmla="*/ 2147483647 h 271"/>
                <a:gd name="T78" fmla="*/ 2147483647 w 184"/>
                <a:gd name="T79" fmla="*/ 2147483647 h 271"/>
                <a:gd name="T80" fmla="*/ 2147483647 w 184"/>
                <a:gd name="T81" fmla="*/ 2147483647 h 271"/>
                <a:gd name="T82" fmla="*/ 2147483647 w 184"/>
                <a:gd name="T83" fmla="*/ 2147483647 h 271"/>
                <a:gd name="T84" fmla="*/ 2147483647 w 184"/>
                <a:gd name="T85" fmla="*/ 2147483647 h 271"/>
                <a:gd name="T86" fmla="*/ 2147483647 w 184"/>
                <a:gd name="T87" fmla="*/ 2147483647 h 271"/>
                <a:gd name="T88" fmla="*/ 2147483647 w 184"/>
                <a:gd name="T89" fmla="*/ 2147483647 h 271"/>
                <a:gd name="T90" fmla="*/ 2147483647 w 184"/>
                <a:gd name="T91" fmla="*/ 2147483647 h 271"/>
                <a:gd name="T92" fmla="*/ 2147483647 w 184"/>
                <a:gd name="T93" fmla="*/ 2147483647 h 271"/>
                <a:gd name="T94" fmla="*/ 2147483647 w 184"/>
                <a:gd name="T95" fmla="*/ 2147483647 h 271"/>
                <a:gd name="T96" fmla="*/ 2147483647 w 184"/>
                <a:gd name="T97" fmla="*/ 2147483647 h 271"/>
                <a:gd name="T98" fmla="*/ 2147483647 w 184"/>
                <a:gd name="T99" fmla="*/ 2147483647 h 271"/>
                <a:gd name="T100" fmla="*/ 2147483647 w 184"/>
                <a:gd name="T101" fmla="*/ 2147483647 h 271"/>
                <a:gd name="T102" fmla="*/ 2147483647 w 184"/>
                <a:gd name="T103" fmla="*/ 2147483647 h 271"/>
                <a:gd name="T104" fmla="*/ 2147483647 w 184"/>
                <a:gd name="T105" fmla="*/ 2147483647 h 271"/>
                <a:gd name="T106" fmla="*/ 2147483647 w 184"/>
                <a:gd name="T107" fmla="*/ 2147483647 h 271"/>
                <a:gd name="T108" fmla="*/ 2147483647 w 184"/>
                <a:gd name="T109" fmla="*/ 2147483647 h 271"/>
                <a:gd name="T110" fmla="*/ 2147483647 w 184"/>
                <a:gd name="T111" fmla="*/ 2147483647 h 271"/>
                <a:gd name="T112" fmla="*/ 2147483647 w 184"/>
                <a:gd name="T113" fmla="*/ 2147483647 h 271"/>
                <a:gd name="T114" fmla="*/ 2147483647 w 184"/>
                <a:gd name="T115" fmla="*/ 2147483647 h 271"/>
                <a:gd name="T116" fmla="*/ 2147483647 w 184"/>
                <a:gd name="T117" fmla="*/ 2147483647 h 271"/>
                <a:gd name="T118" fmla="*/ 2147483647 w 184"/>
                <a:gd name="T119" fmla="*/ 2147483647 h 27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84"/>
                <a:gd name="T181" fmla="*/ 0 h 271"/>
                <a:gd name="T182" fmla="*/ 184 w 184"/>
                <a:gd name="T183" fmla="*/ 271 h 27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84" h="271">
                  <a:moveTo>
                    <a:pt x="180" y="93"/>
                  </a:moveTo>
                  <a:lnTo>
                    <a:pt x="175" y="71"/>
                  </a:lnTo>
                  <a:lnTo>
                    <a:pt x="163" y="60"/>
                  </a:lnTo>
                  <a:lnTo>
                    <a:pt x="140" y="65"/>
                  </a:lnTo>
                  <a:lnTo>
                    <a:pt x="126" y="83"/>
                  </a:lnTo>
                  <a:lnTo>
                    <a:pt x="117" y="79"/>
                  </a:lnTo>
                  <a:lnTo>
                    <a:pt x="111" y="65"/>
                  </a:lnTo>
                  <a:lnTo>
                    <a:pt x="98" y="57"/>
                  </a:lnTo>
                  <a:lnTo>
                    <a:pt x="108" y="50"/>
                  </a:lnTo>
                  <a:lnTo>
                    <a:pt x="108" y="40"/>
                  </a:lnTo>
                  <a:lnTo>
                    <a:pt x="116" y="39"/>
                  </a:lnTo>
                  <a:lnTo>
                    <a:pt x="121" y="22"/>
                  </a:lnTo>
                  <a:lnTo>
                    <a:pt x="119" y="0"/>
                  </a:lnTo>
                  <a:lnTo>
                    <a:pt x="95" y="9"/>
                  </a:lnTo>
                  <a:lnTo>
                    <a:pt x="70" y="42"/>
                  </a:lnTo>
                  <a:lnTo>
                    <a:pt x="94" y="47"/>
                  </a:lnTo>
                  <a:lnTo>
                    <a:pt x="91" y="57"/>
                  </a:lnTo>
                  <a:lnTo>
                    <a:pt x="78" y="66"/>
                  </a:lnTo>
                  <a:lnTo>
                    <a:pt x="77" y="74"/>
                  </a:lnTo>
                  <a:lnTo>
                    <a:pt x="29" y="69"/>
                  </a:lnTo>
                  <a:lnTo>
                    <a:pt x="20" y="82"/>
                  </a:lnTo>
                  <a:lnTo>
                    <a:pt x="23" y="95"/>
                  </a:lnTo>
                  <a:lnTo>
                    <a:pt x="11" y="95"/>
                  </a:lnTo>
                  <a:lnTo>
                    <a:pt x="35" y="107"/>
                  </a:lnTo>
                  <a:lnTo>
                    <a:pt x="14" y="125"/>
                  </a:lnTo>
                  <a:lnTo>
                    <a:pt x="22" y="141"/>
                  </a:lnTo>
                  <a:lnTo>
                    <a:pt x="62" y="151"/>
                  </a:lnTo>
                  <a:lnTo>
                    <a:pt x="43" y="165"/>
                  </a:lnTo>
                  <a:lnTo>
                    <a:pt x="38" y="183"/>
                  </a:lnTo>
                  <a:lnTo>
                    <a:pt x="25" y="195"/>
                  </a:lnTo>
                  <a:lnTo>
                    <a:pt x="52" y="191"/>
                  </a:lnTo>
                  <a:lnTo>
                    <a:pt x="64" y="178"/>
                  </a:lnTo>
                  <a:lnTo>
                    <a:pt x="64" y="187"/>
                  </a:lnTo>
                  <a:lnTo>
                    <a:pt x="71" y="190"/>
                  </a:lnTo>
                  <a:lnTo>
                    <a:pt x="32" y="197"/>
                  </a:lnTo>
                  <a:lnTo>
                    <a:pt x="21" y="218"/>
                  </a:lnTo>
                  <a:lnTo>
                    <a:pt x="2" y="222"/>
                  </a:lnTo>
                  <a:lnTo>
                    <a:pt x="0" y="228"/>
                  </a:lnTo>
                  <a:lnTo>
                    <a:pt x="21" y="230"/>
                  </a:lnTo>
                  <a:lnTo>
                    <a:pt x="3" y="247"/>
                  </a:lnTo>
                  <a:lnTo>
                    <a:pt x="30" y="246"/>
                  </a:lnTo>
                  <a:lnTo>
                    <a:pt x="13" y="262"/>
                  </a:lnTo>
                  <a:lnTo>
                    <a:pt x="36" y="255"/>
                  </a:lnTo>
                  <a:lnTo>
                    <a:pt x="35" y="262"/>
                  </a:lnTo>
                  <a:lnTo>
                    <a:pt x="26" y="266"/>
                  </a:lnTo>
                  <a:lnTo>
                    <a:pt x="27" y="271"/>
                  </a:lnTo>
                  <a:lnTo>
                    <a:pt x="48" y="269"/>
                  </a:lnTo>
                  <a:lnTo>
                    <a:pt x="80" y="258"/>
                  </a:lnTo>
                  <a:lnTo>
                    <a:pt x="86" y="254"/>
                  </a:lnTo>
                  <a:lnTo>
                    <a:pt x="86" y="243"/>
                  </a:lnTo>
                  <a:lnTo>
                    <a:pt x="94" y="249"/>
                  </a:lnTo>
                  <a:lnTo>
                    <a:pt x="114" y="240"/>
                  </a:lnTo>
                  <a:lnTo>
                    <a:pt x="121" y="228"/>
                  </a:lnTo>
                  <a:lnTo>
                    <a:pt x="169" y="223"/>
                  </a:lnTo>
                  <a:lnTo>
                    <a:pt x="169" y="210"/>
                  </a:lnTo>
                  <a:lnTo>
                    <a:pt x="184" y="170"/>
                  </a:lnTo>
                  <a:lnTo>
                    <a:pt x="179" y="140"/>
                  </a:lnTo>
                  <a:lnTo>
                    <a:pt x="183" y="126"/>
                  </a:lnTo>
                  <a:lnTo>
                    <a:pt x="173" y="101"/>
                  </a:lnTo>
                  <a:lnTo>
                    <a:pt x="180" y="9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6" name="Freeform 1490"/>
            <p:cNvSpPr>
              <a:spLocks/>
            </p:cNvSpPr>
            <p:nvPr/>
          </p:nvSpPr>
          <p:spPr bwMode="auto">
            <a:xfrm>
              <a:off x="5181173" y="3201309"/>
              <a:ext cx="72821" cy="91027"/>
            </a:xfrm>
            <a:custGeom>
              <a:avLst/>
              <a:gdLst>
                <a:gd name="T0" fmla="*/ 2147483647 w 146"/>
                <a:gd name="T1" fmla="*/ 2147483647 h 184"/>
                <a:gd name="T2" fmla="*/ 2147483647 w 146"/>
                <a:gd name="T3" fmla="*/ 2147483647 h 184"/>
                <a:gd name="T4" fmla="*/ 2147483647 w 146"/>
                <a:gd name="T5" fmla="*/ 2147483647 h 184"/>
                <a:gd name="T6" fmla="*/ 2147483647 w 146"/>
                <a:gd name="T7" fmla="*/ 2147483647 h 184"/>
                <a:gd name="T8" fmla="*/ 2147483647 w 146"/>
                <a:gd name="T9" fmla="*/ 2147483647 h 184"/>
                <a:gd name="T10" fmla="*/ 2147483647 w 146"/>
                <a:gd name="T11" fmla="*/ 2147483647 h 184"/>
                <a:gd name="T12" fmla="*/ 2147483647 w 146"/>
                <a:gd name="T13" fmla="*/ 2147483647 h 184"/>
                <a:gd name="T14" fmla="*/ 2147483647 w 146"/>
                <a:gd name="T15" fmla="*/ 2147483647 h 184"/>
                <a:gd name="T16" fmla="*/ 2147483647 w 146"/>
                <a:gd name="T17" fmla="*/ 2147483647 h 184"/>
                <a:gd name="T18" fmla="*/ 2147483647 w 146"/>
                <a:gd name="T19" fmla="*/ 2147483647 h 184"/>
                <a:gd name="T20" fmla="*/ 2147483647 w 146"/>
                <a:gd name="T21" fmla="*/ 2147483647 h 184"/>
                <a:gd name="T22" fmla="*/ 2147483647 w 146"/>
                <a:gd name="T23" fmla="*/ 2147483647 h 184"/>
                <a:gd name="T24" fmla="*/ 2147483647 w 146"/>
                <a:gd name="T25" fmla="*/ 2147483647 h 184"/>
                <a:gd name="T26" fmla="*/ 2147483647 w 146"/>
                <a:gd name="T27" fmla="*/ 2147483647 h 184"/>
                <a:gd name="T28" fmla="*/ 2147483647 w 146"/>
                <a:gd name="T29" fmla="*/ 0 h 184"/>
                <a:gd name="T30" fmla="*/ 2147483647 w 146"/>
                <a:gd name="T31" fmla="*/ 2147483647 h 184"/>
                <a:gd name="T32" fmla="*/ 0 w 146"/>
                <a:gd name="T33" fmla="*/ 2147483647 h 184"/>
                <a:gd name="T34" fmla="*/ 2147483647 w 146"/>
                <a:gd name="T35" fmla="*/ 2147483647 h 184"/>
                <a:gd name="T36" fmla="*/ 2147483647 w 146"/>
                <a:gd name="T37" fmla="*/ 2147483647 h 184"/>
                <a:gd name="T38" fmla="*/ 2147483647 w 146"/>
                <a:gd name="T39" fmla="*/ 2147483647 h 184"/>
                <a:gd name="T40" fmla="*/ 2147483647 w 146"/>
                <a:gd name="T41" fmla="*/ 2147483647 h 184"/>
                <a:gd name="T42" fmla="*/ 2147483647 w 146"/>
                <a:gd name="T43" fmla="*/ 2147483647 h 18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6"/>
                <a:gd name="T67" fmla="*/ 0 h 184"/>
                <a:gd name="T68" fmla="*/ 146 w 146"/>
                <a:gd name="T69" fmla="*/ 184 h 18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6" h="184">
                  <a:moveTo>
                    <a:pt x="69" y="160"/>
                  </a:moveTo>
                  <a:lnTo>
                    <a:pt x="70" y="184"/>
                  </a:lnTo>
                  <a:lnTo>
                    <a:pt x="83" y="182"/>
                  </a:lnTo>
                  <a:lnTo>
                    <a:pt x="85" y="170"/>
                  </a:lnTo>
                  <a:lnTo>
                    <a:pt x="102" y="153"/>
                  </a:lnTo>
                  <a:lnTo>
                    <a:pt x="107" y="129"/>
                  </a:lnTo>
                  <a:lnTo>
                    <a:pt x="146" y="129"/>
                  </a:lnTo>
                  <a:lnTo>
                    <a:pt x="146" y="104"/>
                  </a:lnTo>
                  <a:lnTo>
                    <a:pt x="131" y="93"/>
                  </a:lnTo>
                  <a:lnTo>
                    <a:pt x="125" y="70"/>
                  </a:lnTo>
                  <a:lnTo>
                    <a:pt x="111" y="59"/>
                  </a:lnTo>
                  <a:lnTo>
                    <a:pt x="113" y="33"/>
                  </a:lnTo>
                  <a:lnTo>
                    <a:pt x="110" y="28"/>
                  </a:lnTo>
                  <a:lnTo>
                    <a:pt x="70" y="19"/>
                  </a:lnTo>
                  <a:lnTo>
                    <a:pt x="37" y="0"/>
                  </a:lnTo>
                  <a:lnTo>
                    <a:pt x="11" y="3"/>
                  </a:lnTo>
                  <a:lnTo>
                    <a:pt x="0" y="20"/>
                  </a:lnTo>
                  <a:lnTo>
                    <a:pt x="9" y="17"/>
                  </a:lnTo>
                  <a:lnTo>
                    <a:pt x="36" y="46"/>
                  </a:lnTo>
                  <a:lnTo>
                    <a:pt x="39" y="60"/>
                  </a:lnTo>
                  <a:lnTo>
                    <a:pt x="67" y="108"/>
                  </a:lnTo>
                  <a:lnTo>
                    <a:pt x="69" y="16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7" name="Freeform 1491"/>
            <p:cNvSpPr>
              <a:spLocks/>
            </p:cNvSpPr>
            <p:nvPr/>
          </p:nvSpPr>
          <p:spPr bwMode="auto">
            <a:xfrm>
              <a:off x="5049184" y="3210412"/>
              <a:ext cx="203293" cy="139575"/>
            </a:xfrm>
            <a:custGeom>
              <a:avLst/>
              <a:gdLst>
                <a:gd name="T0" fmla="*/ 2147483647 w 408"/>
                <a:gd name="T1" fmla="*/ 2147483647 h 284"/>
                <a:gd name="T2" fmla="*/ 2147483647 w 408"/>
                <a:gd name="T3" fmla="*/ 2147483647 h 284"/>
                <a:gd name="T4" fmla="*/ 2147483647 w 408"/>
                <a:gd name="T5" fmla="*/ 2147483647 h 284"/>
                <a:gd name="T6" fmla="*/ 2147483647 w 408"/>
                <a:gd name="T7" fmla="*/ 0 h 284"/>
                <a:gd name="T8" fmla="*/ 2147483647 w 408"/>
                <a:gd name="T9" fmla="*/ 2147483647 h 284"/>
                <a:gd name="T10" fmla="*/ 2147483647 w 408"/>
                <a:gd name="T11" fmla="*/ 2147483647 h 284"/>
                <a:gd name="T12" fmla="*/ 2147483647 w 408"/>
                <a:gd name="T13" fmla="*/ 2147483647 h 284"/>
                <a:gd name="T14" fmla="*/ 2147483647 w 408"/>
                <a:gd name="T15" fmla="*/ 2147483647 h 284"/>
                <a:gd name="T16" fmla="*/ 2147483647 w 408"/>
                <a:gd name="T17" fmla="*/ 2147483647 h 284"/>
                <a:gd name="T18" fmla="*/ 2147483647 w 408"/>
                <a:gd name="T19" fmla="*/ 2147483647 h 284"/>
                <a:gd name="T20" fmla="*/ 2147483647 w 408"/>
                <a:gd name="T21" fmla="*/ 2147483647 h 284"/>
                <a:gd name="T22" fmla="*/ 0 w 408"/>
                <a:gd name="T23" fmla="*/ 2147483647 h 284"/>
                <a:gd name="T24" fmla="*/ 2147483647 w 408"/>
                <a:gd name="T25" fmla="*/ 2147483647 h 284"/>
                <a:gd name="T26" fmla="*/ 2147483647 w 408"/>
                <a:gd name="T27" fmla="*/ 2147483647 h 284"/>
                <a:gd name="T28" fmla="*/ 2147483647 w 408"/>
                <a:gd name="T29" fmla="*/ 2147483647 h 284"/>
                <a:gd name="T30" fmla="*/ 2147483647 w 408"/>
                <a:gd name="T31" fmla="*/ 2147483647 h 284"/>
                <a:gd name="T32" fmla="*/ 2147483647 w 408"/>
                <a:gd name="T33" fmla="*/ 2147483647 h 284"/>
                <a:gd name="T34" fmla="*/ 2147483647 w 408"/>
                <a:gd name="T35" fmla="*/ 2147483647 h 284"/>
                <a:gd name="T36" fmla="*/ 2147483647 w 408"/>
                <a:gd name="T37" fmla="*/ 2147483647 h 284"/>
                <a:gd name="T38" fmla="*/ 2147483647 w 408"/>
                <a:gd name="T39" fmla="*/ 2147483647 h 284"/>
                <a:gd name="T40" fmla="*/ 2147483647 w 408"/>
                <a:gd name="T41" fmla="*/ 2147483647 h 284"/>
                <a:gd name="T42" fmla="*/ 2147483647 w 408"/>
                <a:gd name="T43" fmla="*/ 2147483647 h 284"/>
                <a:gd name="T44" fmla="*/ 2147483647 w 408"/>
                <a:gd name="T45" fmla="*/ 2147483647 h 284"/>
                <a:gd name="T46" fmla="*/ 2147483647 w 408"/>
                <a:gd name="T47" fmla="*/ 2147483647 h 284"/>
                <a:gd name="T48" fmla="*/ 2147483647 w 408"/>
                <a:gd name="T49" fmla="*/ 2147483647 h 284"/>
                <a:gd name="T50" fmla="*/ 2147483647 w 408"/>
                <a:gd name="T51" fmla="*/ 2147483647 h 284"/>
                <a:gd name="T52" fmla="*/ 2147483647 w 408"/>
                <a:gd name="T53" fmla="*/ 2147483647 h 284"/>
                <a:gd name="T54" fmla="*/ 2147483647 w 408"/>
                <a:gd name="T55" fmla="*/ 2147483647 h 284"/>
                <a:gd name="T56" fmla="*/ 2147483647 w 408"/>
                <a:gd name="T57" fmla="*/ 2147483647 h 284"/>
                <a:gd name="T58" fmla="*/ 2147483647 w 408"/>
                <a:gd name="T59" fmla="*/ 2147483647 h 284"/>
                <a:gd name="T60" fmla="*/ 2147483647 w 408"/>
                <a:gd name="T61" fmla="*/ 2147483647 h 284"/>
                <a:gd name="T62" fmla="*/ 2147483647 w 408"/>
                <a:gd name="T63" fmla="*/ 2147483647 h 284"/>
                <a:gd name="T64" fmla="*/ 2147483647 w 408"/>
                <a:gd name="T65" fmla="*/ 2147483647 h 284"/>
                <a:gd name="T66" fmla="*/ 2147483647 w 408"/>
                <a:gd name="T67" fmla="*/ 2147483647 h 284"/>
                <a:gd name="T68" fmla="*/ 2147483647 w 408"/>
                <a:gd name="T69" fmla="*/ 2147483647 h 284"/>
                <a:gd name="T70" fmla="*/ 2147483647 w 408"/>
                <a:gd name="T71" fmla="*/ 2147483647 h 284"/>
                <a:gd name="T72" fmla="*/ 2147483647 w 408"/>
                <a:gd name="T73" fmla="*/ 2147483647 h 284"/>
                <a:gd name="T74" fmla="*/ 2147483647 w 408"/>
                <a:gd name="T75" fmla="*/ 2147483647 h 284"/>
                <a:gd name="T76" fmla="*/ 2147483647 w 408"/>
                <a:gd name="T77" fmla="*/ 2147483647 h 284"/>
                <a:gd name="T78" fmla="*/ 2147483647 w 408"/>
                <a:gd name="T79" fmla="*/ 2147483647 h 284"/>
                <a:gd name="T80" fmla="*/ 2147483647 w 408"/>
                <a:gd name="T81" fmla="*/ 2147483647 h 284"/>
                <a:gd name="T82" fmla="*/ 2147483647 w 408"/>
                <a:gd name="T83" fmla="*/ 2147483647 h 284"/>
                <a:gd name="T84" fmla="*/ 2147483647 w 408"/>
                <a:gd name="T85" fmla="*/ 2147483647 h 284"/>
                <a:gd name="T86" fmla="*/ 2147483647 w 408"/>
                <a:gd name="T87" fmla="*/ 2147483647 h 284"/>
                <a:gd name="T88" fmla="*/ 2147483647 w 408"/>
                <a:gd name="T89" fmla="*/ 2147483647 h 284"/>
                <a:gd name="T90" fmla="*/ 2147483647 w 408"/>
                <a:gd name="T91" fmla="*/ 2147483647 h 284"/>
                <a:gd name="T92" fmla="*/ 2147483647 w 408"/>
                <a:gd name="T93" fmla="*/ 2147483647 h 284"/>
                <a:gd name="T94" fmla="*/ 2147483647 w 408"/>
                <a:gd name="T95" fmla="*/ 2147483647 h 2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08"/>
                <a:gd name="T145" fmla="*/ 0 h 284"/>
                <a:gd name="T146" fmla="*/ 408 w 408"/>
                <a:gd name="T147" fmla="*/ 284 h 2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08" h="284">
                  <a:moveTo>
                    <a:pt x="338" y="91"/>
                  </a:moveTo>
                  <a:lnTo>
                    <a:pt x="310" y="43"/>
                  </a:lnTo>
                  <a:lnTo>
                    <a:pt x="307" y="29"/>
                  </a:lnTo>
                  <a:lnTo>
                    <a:pt x="280" y="0"/>
                  </a:lnTo>
                  <a:lnTo>
                    <a:pt x="271" y="3"/>
                  </a:lnTo>
                  <a:lnTo>
                    <a:pt x="203" y="28"/>
                  </a:lnTo>
                  <a:lnTo>
                    <a:pt x="187" y="16"/>
                  </a:lnTo>
                  <a:lnTo>
                    <a:pt x="111" y="19"/>
                  </a:lnTo>
                  <a:lnTo>
                    <a:pt x="77" y="43"/>
                  </a:lnTo>
                  <a:lnTo>
                    <a:pt x="69" y="66"/>
                  </a:lnTo>
                  <a:lnTo>
                    <a:pt x="39" y="121"/>
                  </a:lnTo>
                  <a:lnTo>
                    <a:pt x="0" y="134"/>
                  </a:lnTo>
                  <a:lnTo>
                    <a:pt x="20" y="151"/>
                  </a:lnTo>
                  <a:lnTo>
                    <a:pt x="37" y="186"/>
                  </a:lnTo>
                  <a:lnTo>
                    <a:pt x="52" y="192"/>
                  </a:lnTo>
                  <a:lnTo>
                    <a:pt x="55" y="211"/>
                  </a:lnTo>
                  <a:lnTo>
                    <a:pt x="88" y="228"/>
                  </a:lnTo>
                  <a:lnTo>
                    <a:pt x="98" y="221"/>
                  </a:lnTo>
                  <a:lnTo>
                    <a:pt x="104" y="230"/>
                  </a:lnTo>
                  <a:lnTo>
                    <a:pt x="96" y="238"/>
                  </a:lnTo>
                  <a:lnTo>
                    <a:pt x="102" y="252"/>
                  </a:lnTo>
                  <a:lnTo>
                    <a:pt x="109" y="253"/>
                  </a:lnTo>
                  <a:lnTo>
                    <a:pt x="119" y="257"/>
                  </a:lnTo>
                  <a:lnTo>
                    <a:pt x="114" y="268"/>
                  </a:lnTo>
                  <a:lnTo>
                    <a:pt x="122" y="275"/>
                  </a:lnTo>
                  <a:lnTo>
                    <a:pt x="227" y="284"/>
                  </a:lnTo>
                  <a:lnTo>
                    <a:pt x="291" y="257"/>
                  </a:lnTo>
                  <a:lnTo>
                    <a:pt x="307" y="257"/>
                  </a:lnTo>
                  <a:lnTo>
                    <a:pt x="334" y="267"/>
                  </a:lnTo>
                  <a:lnTo>
                    <a:pt x="351" y="279"/>
                  </a:lnTo>
                  <a:lnTo>
                    <a:pt x="364" y="277"/>
                  </a:lnTo>
                  <a:lnTo>
                    <a:pt x="364" y="248"/>
                  </a:lnTo>
                  <a:lnTo>
                    <a:pt x="375" y="205"/>
                  </a:lnTo>
                  <a:lnTo>
                    <a:pt x="381" y="205"/>
                  </a:lnTo>
                  <a:lnTo>
                    <a:pt x="381" y="216"/>
                  </a:lnTo>
                  <a:lnTo>
                    <a:pt x="371" y="231"/>
                  </a:lnTo>
                  <a:lnTo>
                    <a:pt x="373" y="236"/>
                  </a:lnTo>
                  <a:lnTo>
                    <a:pt x="400" y="215"/>
                  </a:lnTo>
                  <a:lnTo>
                    <a:pt x="404" y="211"/>
                  </a:lnTo>
                  <a:lnTo>
                    <a:pt x="408" y="198"/>
                  </a:lnTo>
                  <a:lnTo>
                    <a:pt x="406" y="179"/>
                  </a:lnTo>
                  <a:lnTo>
                    <a:pt x="395" y="176"/>
                  </a:lnTo>
                  <a:lnTo>
                    <a:pt x="360" y="188"/>
                  </a:lnTo>
                  <a:lnTo>
                    <a:pt x="350" y="175"/>
                  </a:lnTo>
                  <a:lnTo>
                    <a:pt x="343" y="177"/>
                  </a:lnTo>
                  <a:lnTo>
                    <a:pt x="341" y="167"/>
                  </a:lnTo>
                  <a:lnTo>
                    <a:pt x="340" y="143"/>
                  </a:lnTo>
                  <a:lnTo>
                    <a:pt x="338" y="91"/>
                  </a:lnTo>
                  <a:close/>
                </a:path>
              </a:pathLst>
            </a:custGeom>
            <a:solidFill>
              <a:schemeClr val="accent4"/>
            </a:solidFill>
            <a:ln w="6350">
              <a:solidFill>
                <a:srgbClr val="FFFFFF"/>
              </a:solidFill>
              <a:round/>
              <a:headEnd/>
              <a:tailEnd/>
            </a:ln>
            <a:effectLst>
              <a:outerShdw blurRad="63500" sx="102000" sy="102000" algn="ctr"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8" name="Freeform 1492"/>
            <p:cNvSpPr>
              <a:spLocks/>
            </p:cNvSpPr>
            <p:nvPr/>
          </p:nvSpPr>
          <p:spPr bwMode="auto">
            <a:xfrm>
              <a:off x="4445373" y="2967674"/>
              <a:ext cx="53099" cy="48548"/>
            </a:xfrm>
            <a:custGeom>
              <a:avLst/>
              <a:gdLst>
                <a:gd name="T0" fmla="*/ 2147483647 w 110"/>
                <a:gd name="T1" fmla="*/ 2147483647 h 99"/>
                <a:gd name="T2" fmla="*/ 2147483647 w 110"/>
                <a:gd name="T3" fmla="*/ 2147483647 h 99"/>
                <a:gd name="T4" fmla="*/ 2147483647 w 110"/>
                <a:gd name="T5" fmla="*/ 2147483647 h 99"/>
                <a:gd name="T6" fmla="*/ 2147483647 w 110"/>
                <a:gd name="T7" fmla="*/ 2147483647 h 99"/>
                <a:gd name="T8" fmla="*/ 2147483647 w 110"/>
                <a:gd name="T9" fmla="*/ 2147483647 h 99"/>
                <a:gd name="T10" fmla="*/ 2147483647 w 110"/>
                <a:gd name="T11" fmla="*/ 2147483647 h 99"/>
                <a:gd name="T12" fmla="*/ 2147483647 w 110"/>
                <a:gd name="T13" fmla="*/ 2147483647 h 99"/>
                <a:gd name="T14" fmla="*/ 2147483647 w 110"/>
                <a:gd name="T15" fmla="*/ 2147483647 h 99"/>
                <a:gd name="T16" fmla="*/ 2147483647 w 110"/>
                <a:gd name="T17" fmla="*/ 2147483647 h 99"/>
                <a:gd name="T18" fmla="*/ 2147483647 w 110"/>
                <a:gd name="T19" fmla="*/ 2147483647 h 99"/>
                <a:gd name="T20" fmla="*/ 2147483647 w 110"/>
                <a:gd name="T21" fmla="*/ 2147483647 h 99"/>
                <a:gd name="T22" fmla="*/ 2147483647 w 110"/>
                <a:gd name="T23" fmla="*/ 2147483647 h 99"/>
                <a:gd name="T24" fmla="*/ 2147483647 w 110"/>
                <a:gd name="T25" fmla="*/ 2147483647 h 99"/>
                <a:gd name="T26" fmla="*/ 2147483647 w 110"/>
                <a:gd name="T27" fmla="*/ 2147483647 h 99"/>
                <a:gd name="T28" fmla="*/ 2147483647 w 110"/>
                <a:gd name="T29" fmla="*/ 2147483647 h 99"/>
                <a:gd name="T30" fmla="*/ 2147483647 w 110"/>
                <a:gd name="T31" fmla="*/ 2147483647 h 99"/>
                <a:gd name="T32" fmla="*/ 2147483647 w 110"/>
                <a:gd name="T33" fmla="*/ 2147483647 h 99"/>
                <a:gd name="T34" fmla="*/ 2147483647 w 110"/>
                <a:gd name="T35" fmla="*/ 2147483647 h 99"/>
                <a:gd name="T36" fmla="*/ 2147483647 w 110"/>
                <a:gd name="T37" fmla="*/ 0 h 99"/>
                <a:gd name="T38" fmla="*/ 2147483647 w 110"/>
                <a:gd name="T39" fmla="*/ 2147483647 h 99"/>
                <a:gd name="T40" fmla="*/ 2147483647 w 110"/>
                <a:gd name="T41" fmla="*/ 2147483647 h 99"/>
                <a:gd name="T42" fmla="*/ 2147483647 w 110"/>
                <a:gd name="T43" fmla="*/ 2147483647 h 99"/>
                <a:gd name="T44" fmla="*/ 2147483647 w 110"/>
                <a:gd name="T45" fmla="*/ 2147483647 h 99"/>
                <a:gd name="T46" fmla="*/ 2147483647 w 110"/>
                <a:gd name="T47" fmla="*/ 2147483647 h 99"/>
                <a:gd name="T48" fmla="*/ 2147483647 w 110"/>
                <a:gd name="T49" fmla="*/ 2147483647 h 99"/>
                <a:gd name="T50" fmla="*/ 0 w 110"/>
                <a:gd name="T51" fmla="*/ 2147483647 h 99"/>
                <a:gd name="T52" fmla="*/ 2147483647 w 110"/>
                <a:gd name="T53" fmla="*/ 2147483647 h 99"/>
                <a:gd name="T54" fmla="*/ 2147483647 w 110"/>
                <a:gd name="T55" fmla="*/ 2147483647 h 99"/>
                <a:gd name="T56" fmla="*/ 2147483647 w 110"/>
                <a:gd name="T57" fmla="*/ 2147483647 h 99"/>
                <a:gd name="T58" fmla="*/ 2147483647 w 110"/>
                <a:gd name="T59" fmla="*/ 2147483647 h 99"/>
                <a:gd name="T60" fmla="*/ 2147483647 w 110"/>
                <a:gd name="T61" fmla="*/ 2147483647 h 99"/>
                <a:gd name="T62" fmla="*/ 2147483647 w 110"/>
                <a:gd name="T63" fmla="*/ 2147483647 h 99"/>
                <a:gd name="T64" fmla="*/ 2147483647 w 110"/>
                <a:gd name="T65" fmla="*/ 2147483647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99"/>
                <a:gd name="T101" fmla="*/ 110 w 110"/>
                <a:gd name="T102" fmla="*/ 99 h 9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99">
                  <a:moveTo>
                    <a:pt x="82" y="99"/>
                  </a:moveTo>
                  <a:lnTo>
                    <a:pt x="92" y="91"/>
                  </a:lnTo>
                  <a:lnTo>
                    <a:pt x="94" y="83"/>
                  </a:lnTo>
                  <a:lnTo>
                    <a:pt x="104" y="81"/>
                  </a:lnTo>
                  <a:lnTo>
                    <a:pt x="108" y="76"/>
                  </a:lnTo>
                  <a:lnTo>
                    <a:pt x="103" y="61"/>
                  </a:lnTo>
                  <a:lnTo>
                    <a:pt x="109" y="70"/>
                  </a:lnTo>
                  <a:lnTo>
                    <a:pt x="110" y="61"/>
                  </a:lnTo>
                  <a:lnTo>
                    <a:pt x="103" y="50"/>
                  </a:lnTo>
                  <a:lnTo>
                    <a:pt x="92" y="52"/>
                  </a:lnTo>
                  <a:lnTo>
                    <a:pt x="96" y="44"/>
                  </a:lnTo>
                  <a:lnTo>
                    <a:pt x="96" y="30"/>
                  </a:lnTo>
                  <a:lnTo>
                    <a:pt x="84" y="12"/>
                  </a:lnTo>
                  <a:lnTo>
                    <a:pt x="69" y="7"/>
                  </a:lnTo>
                  <a:lnTo>
                    <a:pt x="40" y="20"/>
                  </a:lnTo>
                  <a:lnTo>
                    <a:pt x="39" y="17"/>
                  </a:lnTo>
                  <a:lnTo>
                    <a:pt x="47" y="8"/>
                  </a:lnTo>
                  <a:lnTo>
                    <a:pt x="39" y="1"/>
                  </a:lnTo>
                  <a:lnTo>
                    <a:pt x="32" y="0"/>
                  </a:lnTo>
                  <a:lnTo>
                    <a:pt x="27" y="10"/>
                  </a:lnTo>
                  <a:lnTo>
                    <a:pt x="26" y="25"/>
                  </a:lnTo>
                  <a:lnTo>
                    <a:pt x="23" y="28"/>
                  </a:lnTo>
                  <a:lnTo>
                    <a:pt x="18" y="45"/>
                  </a:lnTo>
                  <a:lnTo>
                    <a:pt x="10" y="46"/>
                  </a:lnTo>
                  <a:lnTo>
                    <a:pt x="10" y="56"/>
                  </a:lnTo>
                  <a:lnTo>
                    <a:pt x="0" y="63"/>
                  </a:lnTo>
                  <a:lnTo>
                    <a:pt x="13" y="71"/>
                  </a:lnTo>
                  <a:lnTo>
                    <a:pt x="19" y="85"/>
                  </a:lnTo>
                  <a:lnTo>
                    <a:pt x="28" y="89"/>
                  </a:lnTo>
                  <a:lnTo>
                    <a:pt x="42" y="71"/>
                  </a:lnTo>
                  <a:lnTo>
                    <a:pt x="65" y="66"/>
                  </a:lnTo>
                  <a:lnTo>
                    <a:pt x="77" y="77"/>
                  </a:lnTo>
                  <a:lnTo>
                    <a:pt x="82" y="9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9" name="Freeform 1697"/>
            <p:cNvSpPr>
              <a:spLocks/>
            </p:cNvSpPr>
            <p:nvPr/>
          </p:nvSpPr>
          <p:spPr bwMode="auto">
            <a:xfrm>
              <a:off x="5683338" y="2294076"/>
              <a:ext cx="47031" cy="48548"/>
            </a:xfrm>
            <a:custGeom>
              <a:avLst/>
              <a:gdLst>
                <a:gd name="T0" fmla="*/ 2147483647 w 92"/>
                <a:gd name="T1" fmla="*/ 2147483647 h 98"/>
                <a:gd name="T2" fmla="*/ 2147483647 w 92"/>
                <a:gd name="T3" fmla="*/ 0 h 98"/>
                <a:gd name="T4" fmla="*/ 2147483647 w 92"/>
                <a:gd name="T5" fmla="*/ 2147483647 h 98"/>
                <a:gd name="T6" fmla="*/ 2147483647 w 92"/>
                <a:gd name="T7" fmla="*/ 2147483647 h 98"/>
                <a:gd name="T8" fmla="*/ 2147483647 w 92"/>
                <a:gd name="T9" fmla="*/ 2147483647 h 98"/>
                <a:gd name="T10" fmla="*/ 2147483647 w 92"/>
                <a:gd name="T11" fmla="*/ 2147483647 h 98"/>
                <a:gd name="T12" fmla="*/ 2147483647 w 92"/>
                <a:gd name="T13" fmla="*/ 2147483647 h 98"/>
                <a:gd name="T14" fmla="*/ 2147483647 w 92"/>
                <a:gd name="T15" fmla="*/ 2147483647 h 98"/>
                <a:gd name="T16" fmla="*/ 2147483647 w 92"/>
                <a:gd name="T17" fmla="*/ 2147483647 h 98"/>
                <a:gd name="T18" fmla="*/ 2147483647 w 92"/>
                <a:gd name="T19" fmla="*/ 2147483647 h 98"/>
                <a:gd name="T20" fmla="*/ 2147483647 w 92"/>
                <a:gd name="T21" fmla="*/ 2147483647 h 98"/>
                <a:gd name="T22" fmla="*/ 2147483647 w 92"/>
                <a:gd name="T23" fmla="*/ 2147483647 h 98"/>
                <a:gd name="T24" fmla="*/ 0 w 92"/>
                <a:gd name="T25" fmla="*/ 2147483647 h 98"/>
                <a:gd name="T26" fmla="*/ 2147483647 w 92"/>
                <a:gd name="T27" fmla="*/ 2147483647 h 98"/>
                <a:gd name="T28" fmla="*/ 2147483647 w 92"/>
                <a:gd name="T29" fmla="*/ 2147483647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2"/>
                <a:gd name="T46" fmla="*/ 0 h 98"/>
                <a:gd name="T47" fmla="*/ 92 w 92"/>
                <a:gd name="T48" fmla="*/ 98 h 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2" h="98">
                  <a:moveTo>
                    <a:pt x="21" y="6"/>
                  </a:moveTo>
                  <a:lnTo>
                    <a:pt x="42" y="0"/>
                  </a:lnTo>
                  <a:lnTo>
                    <a:pt x="79" y="40"/>
                  </a:lnTo>
                  <a:lnTo>
                    <a:pt x="82" y="26"/>
                  </a:lnTo>
                  <a:lnTo>
                    <a:pt x="92" y="50"/>
                  </a:lnTo>
                  <a:lnTo>
                    <a:pt x="90" y="61"/>
                  </a:lnTo>
                  <a:lnTo>
                    <a:pt x="85" y="50"/>
                  </a:lnTo>
                  <a:lnTo>
                    <a:pt x="61" y="82"/>
                  </a:lnTo>
                  <a:lnTo>
                    <a:pt x="36" y="96"/>
                  </a:lnTo>
                  <a:lnTo>
                    <a:pt x="21" y="98"/>
                  </a:lnTo>
                  <a:lnTo>
                    <a:pt x="5" y="81"/>
                  </a:lnTo>
                  <a:lnTo>
                    <a:pt x="7" y="97"/>
                  </a:lnTo>
                  <a:lnTo>
                    <a:pt x="0" y="81"/>
                  </a:lnTo>
                  <a:lnTo>
                    <a:pt x="3" y="44"/>
                  </a:lnTo>
                  <a:lnTo>
                    <a:pt x="21" y="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0" name="Freeform 1698"/>
            <p:cNvSpPr>
              <a:spLocks/>
            </p:cNvSpPr>
            <p:nvPr/>
          </p:nvSpPr>
          <p:spPr bwMode="auto">
            <a:xfrm>
              <a:off x="5756159" y="2034648"/>
              <a:ext cx="130472" cy="198743"/>
            </a:xfrm>
            <a:custGeom>
              <a:avLst/>
              <a:gdLst>
                <a:gd name="T0" fmla="*/ 2147483647 w 264"/>
                <a:gd name="T1" fmla="*/ 2147483647 h 399"/>
                <a:gd name="T2" fmla="*/ 2147483647 w 264"/>
                <a:gd name="T3" fmla="*/ 0 h 399"/>
                <a:gd name="T4" fmla="*/ 2147483647 w 264"/>
                <a:gd name="T5" fmla="*/ 2147483647 h 399"/>
                <a:gd name="T6" fmla="*/ 2147483647 w 264"/>
                <a:gd name="T7" fmla="*/ 2147483647 h 399"/>
                <a:gd name="T8" fmla="*/ 2147483647 w 264"/>
                <a:gd name="T9" fmla="*/ 2147483647 h 399"/>
                <a:gd name="T10" fmla="*/ 2147483647 w 264"/>
                <a:gd name="T11" fmla="*/ 2147483647 h 399"/>
                <a:gd name="T12" fmla="*/ 2147483647 w 264"/>
                <a:gd name="T13" fmla="*/ 2147483647 h 399"/>
                <a:gd name="T14" fmla="*/ 2147483647 w 264"/>
                <a:gd name="T15" fmla="*/ 2147483647 h 399"/>
                <a:gd name="T16" fmla="*/ 2147483647 w 264"/>
                <a:gd name="T17" fmla="*/ 2147483647 h 399"/>
                <a:gd name="T18" fmla="*/ 2147483647 w 264"/>
                <a:gd name="T19" fmla="*/ 2147483647 h 399"/>
                <a:gd name="T20" fmla="*/ 2147483647 w 264"/>
                <a:gd name="T21" fmla="*/ 2147483647 h 399"/>
                <a:gd name="T22" fmla="*/ 2147483647 w 264"/>
                <a:gd name="T23" fmla="*/ 2147483647 h 399"/>
                <a:gd name="T24" fmla="*/ 2147483647 w 264"/>
                <a:gd name="T25" fmla="*/ 2147483647 h 399"/>
                <a:gd name="T26" fmla="*/ 2147483647 w 264"/>
                <a:gd name="T27" fmla="*/ 2147483647 h 399"/>
                <a:gd name="T28" fmla="*/ 2147483647 w 264"/>
                <a:gd name="T29" fmla="*/ 2147483647 h 399"/>
                <a:gd name="T30" fmla="*/ 2147483647 w 264"/>
                <a:gd name="T31" fmla="*/ 2147483647 h 399"/>
                <a:gd name="T32" fmla="*/ 2147483647 w 264"/>
                <a:gd name="T33" fmla="*/ 2147483647 h 399"/>
                <a:gd name="T34" fmla="*/ 2147483647 w 264"/>
                <a:gd name="T35" fmla="*/ 2147483647 h 399"/>
                <a:gd name="T36" fmla="*/ 2147483647 w 264"/>
                <a:gd name="T37" fmla="*/ 2147483647 h 399"/>
                <a:gd name="T38" fmla="*/ 2147483647 w 264"/>
                <a:gd name="T39" fmla="*/ 2147483647 h 399"/>
                <a:gd name="T40" fmla="*/ 2147483647 w 264"/>
                <a:gd name="T41" fmla="*/ 2147483647 h 399"/>
                <a:gd name="T42" fmla="*/ 2147483647 w 264"/>
                <a:gd name="T43" fmla="*/ 2147483647 h 399"/>
                <a:gd name="T44" fmla="*/ 2147483647 w 264"/>
                <a:gd name="T45" fmla="*/ 2147483647 h 399"/>
                <a:gd name="T46" fmla="*/ 2147483647 w 264"/>
                <a:gd name="T47" fmla="*/ 2147483647 h 399"/>
                <a:gd name="T48" fmla="*/ 2147483647 w 264"/>
                <a:gd name="T49" fmla="*/ 2147483647 h 399"/>
                <a:gd name="T50" fmla="*/ 2147483647 w 264"/>
                <a:gd name="T51" fmla="*/ 2147483647 h 399"/>
                <a:gd name="T52" fmla="*/ 2147483647 w 264"/>
                <a:gd name="T53" fmla="*/ 2147483647 h 399"/>
                <a:gd name="T54" fmla="*/ 2147483647 w 264"/>
                <a:gd name="T55" fmla="*/ 2147483647 h 399"/>
                <a:gd name="T56" fmla="*/ 2147483647 w 264"/>
                <a:gd name="T57" fmla="*/ 2147483647 h 399"/>
                <a:gd name="T58" fmla="*/ 2147483647 w 264"/>
                <a:gd name="T59" fmla="*/ 2147483647 h 399"/>
                <a:gd name="T60" fmla="*/ 2147483647 w 264"/>
                <a:gd name="T61" fmla="*/ 2147483647 h 399"/>
                <a:gd name="T62" fmla="*/ 2147483647 w 264"/>
                <a:gd name="T63" fmla="*/ 2147483647 h 399"/>
                <a:gd name="T64" fmla="*/ 2147483647 w 264"/>
                <a:gd name="T65" fmla="*/ 2147483647 h 399"/>
                <a:gd name="T66" fmla="*/ 2147483647 w 264"/>
                <a:gd name="T67" fmla="*/ 2147483647 h 399"/>
                <a:gd name="T68" fmla="*/ 2147483647 w 264"/>
                <a:gd name="T69" fmla="*/ 2147483647 h 399"/>
                <a:gd name="T70" fmla="*/ 2147483647 w 264"/>
                <a:gd name="T71" fmla="*/ 2147483647 h 399"/>
                <a:gd name="T72" fmla="*/ 2147483647 w 264"/>
                <a:gd name="T73" fmla="*/ 2147483647 h 399"/>
                <a:gd name="T74" fmla="*/ 2147483647 w 264"/>
                <a:gd name="T75" fmla="*/ 2147483647 h 399"/>
                <a:gd name="T76" fmla="*/ 0 w 264"/>
                <a:gd name="T77" fmla="*/ 2147483647 h 399"/>
                <a:gd name="T78" fmla="*/ 2147483647 w 264"/>
                <a:gd name="T79" fmla="*/ 2147483647 h 399"/>
                <a:gd name="T80" fmla="*/ 2147483647 w 264"/>
                <a:gd name="T81" fmla="*/ 2147483647 h 399"/>
                <a:gd name="T82" fmla="*/ 2147483647 w 264"/>
                <a:gd name="T83" fmla="*/ 2147483647 h 399"/>
                <a:gd name="T84" fmla="*/ 2147483647 w 264"/>
                <a:gd name="T85" fmla="*/ 2147483647 h 399"/>
                <a:gd name="T86" fmla="*/ 2147483647 w 264"/>
                <a:gd name="T87" fmla="*/ 2147483647 h 399"/>
                <a:gd name="T88" fmla="*/ 2147483647 w 264"/>
                <a:gd name="T89" fmla="*/ 2147483647 h 399"/>
                <a:gd name="T90" fmla="*/ 2147483647 w 264"/>
                <a:gd name="T91" fmla="*/ 2147483647 h 399"/>
                <a:gd name="T92" fmla="*/ 2147483647 w 264"/>
                <a:gd name="T93" fmla="*/ 2147483647 h 399"/>
                <a:gd name="T94" fmla="*/ 2147483647 w 264"/>
                <a:gd name="T95" fmla="*/ 2147483647 h 399"/>
                <a:gd name="T96" fmla="*/ 2147483647 w 264"/>
                <a:gd name="T97" fmla="*/ 2147483647 h 399"/>
                <a:gd name="T98" fmla="*/ 2147483647 w 264"/>
                <a:gd name="T99" fmla="*/ 2147483647 h 399"/>
                <a:gd name="T100" fmla="*/ 2147483647 w 264"/>
                <a:gd name="T101" fmla="*/ 2147483647 h 399"/>
                <a:gd name="T102" fmla="*/ 2147483647 w 264"/>
                <a:gd name="T103" fmla="*/ 2147483647 h 399"/>
                <a:gd name="T104" fmla="*/ 2147483647 w 264"/>
                <a:gd name="T105" fmla="*/ 2147483647 h 399"/>
                <a:gd name="T106" fmla="*/ 2147483647 w 264"/>
                <a:gd name="T107" fmla="*/ 2147483647 h 399"/>
                <a:gd name="T108" fmla="*/ 2147483647 w 264"/>
                <a:gd name="T109" fmla="*/ 2147483647 h 399"/>
                <a:gd name="T110" fmla="*/ 2147483647 w 264"/>
                <a:gd name="T111" fmla="*/ 2147483647 h 39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64"/>
                <a:gd name="T169" fmla="*/ 0 h 399"/>
                <a:gd name="T170" fmla="*/ 264 w 264"/>
                <a:gd name="T171" fmla="*/ 399 h 39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64" h="399">
                  <a:moveTo>
                    <a:pt x="96" y="16"/>
                  </a:moveTo>
                  <a:lnTo>
                    <a:pt x="154" y="0"/>
                  </a:lnTo>
                  <a:lnTo>
                    <a:pt x="214" y="36"/>
                  </a:lnTo>
                  <a:lnTo>
                    <a:pt x="190" y="50"/>
                  </a:lnTo>
                  <a:lnTo>
                    <a:pt x="208" y="58"/>
                  </a:lnTo>
                  <a:lnTo>
                    <a:pt x="206" y="63"/>
                  </a:lnTo>
                  <a:lnTo>
                    <a:pt x="204" y="81"/>
                  </a:lnTo>
                  <a:lnTo>
                    <a:pt x="173" y="95"/>
                  </a:lnTo>
                  <a:lnTo>
                    <a:pt x="188" y="102"/>
                  </a:lnTo>
                  <a:lnTo>
                    <a:pt x="170" y="139"/>
                  </a:lnTo>
                  <a:lnTo>
                    <a:pt x="174" y="176"/>
                  </a:lnTo>
                  <a:lnTo>
                    <a:pt x="170" y="209"/>
                  </a:lnTo>
                  <a:lnTo>
                    <a:pt x="179" y="260"/>
                  </a:lnTo>
                  <a:lnTo>
                    <a:pt x="198" y="309"/>
                  </a:lnTo>
                  <a:lnTo>
                    <a:pt x="264" y="371"/>
                  </a:lnTo>
                  <a:lnTo>
                    <a:pt x="249" y="390"/>
                  </a:lnTo>
                  <a:lnTo>
                    <a:pt x="241" y="399"/>
                  </a:lnTo>
                  <a:lnTo>
                    <a:pt x="219" y="378"/>
                  </a:lnTo>
                  <a:lnTo>
                    <a:pt x="221" y="369"/>
                  </a:lnTo>
                  <a:lnTo>
                    <a:pt x="202" y="378"/>
                  </a:lnTo>
                  <a:lnTo>
                    <a:pt x="214" y="390"/>
                  </a:lnTo>
                  <a:lnTo>
                    <a:pt x="171" y="374"/>
                  </a:lnTo>
                  <a:lnTo>
                    <a:pt x="157" y="392"/>
                  </a:lnTo>
                  <a:lnTo>
                    <a:pt x="138" y="370"/>
                  </a:lnTo>
                  <a:lnTo>
                    <a:pt x="98" y="363"/>
                  </a:lnTo>
                  <a:lnTo>
                    <a:pt x="93" y="333"/>
                  </a:lnTo>
                  <a:lnTo>
                    <a:pt x="121" y="324"/>
                  </a:lnTo>
                  <a:lnTo>
                    <a:pt x="88" y="305"/>
                  </a:lnTo>
                  <a:lnTo>
                    <a:pt x="107" y="273"/>
                  </a:lnTo>
                  <a:lnTo>
                    <a:pt x="84" y="299"/>
                  </a:lnTo>
                  <a:lnTo>
                    <a:pt x="84" y="264"/>
                  </a:lnTo>
                  <a:lnTo>
                    <a:pt x="58" y="278"/>
                  </a:lnTo>
                  <a:lnTo>
                    <a:pt x="56" y="256"/>
                  </a:lnTo>
                  <a:lnTo>
                    <a:pt x="50" y="250"/>
                  </a:lnTo>
                  <a:lnTo>
                    <a:pt x="42" y="272"/>
                  </a:lnTo>
                  <a:lnTo>
                    <a:pt x="38" y="260"/>
                  </a:lnTo>
                  <a:lnTo>
                    <a:pt x="23" y="272"/>
                  </a:lnTo>
                  <a:lnTo>
                    <a:pt x="7" y="259"/>
                  </a:lnTo>
                  <a:lnTo>
                    <a:pt x="0" y="231"/>
                  </a:lnTo>
                  <a:lnTo>
                    <a:pt x="4" y="192"/>
                  </a:lnTo>
                  <a:lnTo>
                    <a:pt x="31" y="183"/>
                  </a:lnTo>
                  <a:lnTo>
                    <a:pt x="35" y="195"/>
                  </a:lnTo>
                  <a:lnTo>
                    <a:pt x="44" y="162"/>
                  </a:lnTo>
                  <a:lnTo>
                    <a:pt x="49" y="161"/>
                  </a:lnTo>
                  <a:lnTo>
                    <a:pt x="47" y="148"/>
                  </a:lnTo>
                  <a:lnTo>
                    <a:pt x="66" y="117"/>
                  </a:lnTo>
                  <a:lnTo>
                    <a:pt x="58" y="124"/>
                  </a:lnTo>
                  <a:lnTo>
                    <a:pt x="54" y="119"/>
                  </a:lnTo>
                  <a:lnTo>
                    <a:pt x="58" y="109"/>
                  </a:lnTo>
                  <a:lnTo>
                    <a:pt x="39" y="99"/>
                  </a:lnTo>
                  <a:lnTo>
                    <a:pt x="42" y="87"/>
                  </a:lnTo>
                  <a:lnTo>
                    <a:pt x="79" y="68"/>
                  </a:lnTo>
                  <a:lnTo>
                    <a:pt x="69" y="62"/>
                  </a:lnTo>
                  <a:lnTo>
                    <a:pt x="77" y="56"/>
                  </a:lnTo>
                  <a:lnTo>
                    <a:pt x="70" y="41"/>
                  </a:lnTo>
                  <a:lnTo>
                    <a:pt x="96" y="1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1" name="Freeform 1699"/>
            <p:cNvSpPr>
              <a:spLocks/>
            </p:cNvSpPr>
            <p:nvPr/>
          </p:nvSpPr>
          <p:spPr bwMode="auto">
            <a:xfrm>
              <a:off x="5771329" y="1731226"/>
              <a:ext cx="330731" cy="309491"/>
            </a:xfrm>
            <a:custGeom>
              <a:avLst/>
              <a:gdLst>
                <a:gd name="T0" fmla="*/ 2147483647 w 663"/>
                <a:gd name="T1" fmla="*/ 2147483647 h 624"/>
                <a:gd name="T2" fmla="*/ 2147483647 w 663"/>
                <a:gd name="T3" fmla="*/ 2147483647 h 624"/>
                <a:gd name="T4" fmla="*/ 2147483647 w 663"/>
                <a:gd name="T5" fmla="*/ 2147483647 h 624"/>
                <a:gd name="T6" fmla="*/ 2147483647 w 663"/>
                <a:gd name="T7" fmla="*/ 2147483647 h 624"/>
                <a:gd name="T8" fmla="*/ 2147483647 w 663"/>
                <a:gd name="T9" fmla="*/ 2147483647 h 624"/>
                <a:gd name="T10" fmla="*/ 2147483647 w 663"/>
                <a:gd name="T11" fmla="*/ 2147483647 h 624"/>
                <a:gd name="T12" fmla="*/ 2147483647 w 663"/>
                <a:gd name="T13" fmla="*/ 2147483647 h 624"/>
                <a:gd name="T14" fmla="*/ 2147483647 w 663"/>
                <a:gd name="T15" fmla="*/ 2147483647 h 624"/>
                <a:gd name="T16" fmla="*/ 2147483647 w 663"/>
                <a:gd name="T17" fmla="*/ 2147483647 h 624"/>
                <a:gd name="T18" fmla="*/ 2147483647 w 663"/>
                <a:gd name="T19" fmla="*/ 2147483647 h 624"/>
                <a:gd name="T20" fmla="*/ 2147483647 w 663"/>
                <a:gd name="T21" fmla="*/ 2147483647 h 624"/>
                <a:gd name="T22" fmla="*/ 2147483647 w 663"/>
                <a:gd name="T23" fmla="*/ 2147483647 h 624"/>
                <a:gd name="T24" fmla="*/ 2147483647 w 663"/>
                <a:gd name="T25" fmla="*/ 2147483647 h 624"/>
                <a:gd name="T26" fmla="*/ 2147483647 w 663"/>
                <a:gd name="T27" fmla="*/ 2147483647 h 624"/>
                <a:gd name="T28" fmla="*/ 2147483647 w 663"/>
                <a:gd name="T29" fmla="*/ 2147483647 h 624"/>
                <a:gd name="T30" fmla="*/ 2147483647 w 663"/>
                <a:gd name="T31" fmla="*/ 2147483647 h 624"/>
                <a:gd name="T32" fmla="*/ 2147483647 w 663"/>
                <a:gd name="T33" fmla="*/ 2147483647 h 624"/>
                <a:gd name="T34" fmla="*/ 2147483647 w 663"/>
                <a:gd name="T35" fmla="*/ 2147483647 h 624"/>
                <a:gd name="T36" fmla="*/ 2147483647 w 663"/>
                <a:gd name="T37" fmla="*/ 2147483647 h 624"/>
                <a:gd name="T38" fmla="*/ 2147483647 w 663"/>
                <a:gd name="T39" fmla="*/ 2147483647 h 624"/>
                <a:gd name="T40" fmla="*/ 2147483647 w 663"/>
                <a:gd name="T41" fmla="*/ 0 h 624"/>
                <a:gd name="T42" fmla="*/ 2147483647 w 663"/>
                <a:gd name="T43" fmla="*/ 2147483647 h 624"/>
                <a:gd name="T44" fmla="*/ 2147483647 w 663"/>
                <a:gd name="T45" fmla="*/ 2147483647 h 624"/>
                <a:gd name="T46" fmla="*/ 2147483647 w 663"/>
                <a:gd name="T47" fmla="*/ 2147483647 h 624"/>
                <a:gd name="T48" fmla="*/ 2147483647 w 663"/>
                <a:gd name="T49" fmla="*/ 2147483647 h 624"/>
                <a:gd name="T50" fmla="*/ 2147483647 w 663"/>
                <a:gd name="T51" fmla="*/ 2147483647 h 624"/>
                <a:gd name="T52" fmla="*/ 2147483647 w 663"/>
                <a:gd name="T53" fmla="*/ 2147483647 h 624"/>
                <a:gd name="T54" fmla="*/ 2147483647 w 663"/>
                <a:gd name="T55" fmla="*/ 2147483647 h 624"/>
                <a:gd name="T56" fmla="*/ 2147483647 w 663"/>
                <a:gd name="T57" fmla="*/ 2147483647 h 624"/>
                <a:gd name="T58" fmla="*/ 2147483647 w 663"/>
                <a:gd name="T59" fmla="*/ 2147483647 h 624"/>
                <a:gd name="T60" fmla="*/ 2147483647 w 663"/>
                <a:gd name="T61" fmla="*/ 2147483647 h 624"/>
                <a:gd name="T62" fmla="*/ 2147483647 w 663"/>
                <a:gd name="T63" fmla="*/ 2147483647 h 624"/>
                <a:gd name="T64" fmla="*/ 2147483647 w 663"/>
                <a:gd name="T65" fmla="*/ 2147483647 h 624"/>
                <a:gd name="T66" fmla="*/ 2147483647 w 663"/>
                <a:gd name="T67" fmla="*/ 2147483647 h 624"/>
                <a:gd name="T68" fmla="*/ 2147483647 w 663"/>
                <a:gd name="T69" fmla="*/ 2147483647 h 624"/>
                <a:gd name="T70" fmla="*/ 2147483647 w 663"/>
                <a:gd name="T71" fmla="*/ 2147483647 h 624"/>
                <a:gd name="T72" fmla="*/ 2147483647 w 663"/>
                <a:gd name="T73" fmla="*/ 2147483647 h 624"/>
                <a:gd name="T74" fmla="*/ 2147483647 w 663"/>
                <a:gd name="T75" fmla="*/ 2147483647 h 624"/>
                <a:gd name="T76" fmla="*/ 2147483647 w 663"/>
                <a:gd name="T77" fmla="*/ 2147483647 h 624"/>
                <a:gd name="T78" fmla="*/ 2147483647 w 663"/>
                <a:gd name="T79" fmla="*/ 2147483647 h 624"/>
                <a:gd name="T80" fmla="*/ 2147483647 w 663"/>
                <a:gd name="T81" fmla="*/ 2147483647 h 624"/>
                <a:gd name="T82" fmla="*/ 2147483647 w 663"/>
                <a:gd name="T83" fmla="*/ 2147483647 h 624"/>
                <a:gd name="T84" fmla="*/ 2147483647 w 663"/>
                <a:gd name="T85" fmla="*/ 2147483647 h 624"/>
                <a:gd name="T86" fmla="*/ 2147483647 w 663"/>
                <a:gd name="T87" fmla="*/ 2147483647 h 624"/>
                <a:gd name="T88" fmla="*/ 2147483647 w 663"/>
                <a:gd name="T89" fmla="*/ 2147483647 h 624"/>
                <a:gd name="T90" fmla="*/ 2147483647 w 663"/>
                <a:gd name="T91" fmla="*/ 2147483647 h 624"/>
                <a:gd name="T92" fmla="*/ 2147483647 w 663"/>
                <a:gd name="T93" fmla="*/ 2147483647 h 624"/>
                <a:gd name="T94" fmla="*/ 2147483647 w 663"/>
                <a:gd name="T95" fmla="*/ 2147483647 h 624"/>
                <a:gd name="T96" fmla="*/ 0 w 663"/>
                <a:gd name="T97" fmla="*/ 2147483647 h 62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63"/>
                <a:gd name="T148" fmla="*/ 0 h 624"/>
                <a:gd name="T149" fmla="*/ 663 w 663"/>
                <a:gd name="T150" fmla="*/ 624 h 62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63" h="624">
                  <a:moveTo>
                    <a:pt x="0" y="543"/>
                  </a:moveTo>
                  <a:lnTo>
                    <a:pt x="47" y="516"/>
                  </a:lnTo>
                  <a:lnTo>
                    <a:pt x="43" y="512"/>
                  </a:lnTo>
                  <a:lnTo>
                    <a:pt x="47" y="499"/>
                  </a:lnTo>
                  <a:lnTo>
                    <a:pt x="60" y="487"/>
                  </a:lnTo>
                  <a:lnTo>
                    <a:pt x="60" y="474"/>
                  </a:lnTo>
                  <a:lnTo>
                    <a:pt x="85" y="466"/>
                  </a:lnTo>
                  <a:lnTo>
                    <a:pt x="66" y="448"/>
                  </a:lnTo>
                  <a:lnTo>
                    <a:pt x="100" y="443"/>
                  </a:lnTo>
                  <a:lnTo>
                    <a:pt x="81" y="428"/>
                  </a:lnTo>
                  <a:lnTo>
                    <a:pt x="79" y="408"/>
                  </a:lnTo>
                  <a:lnTo>
                    <a:pt x="85" y="391"/>
                  </a:lnTo>
                  <a:lnTo>
                    <a:pt x="96" y="358"/>
                  </a:lnTo>
                  <a:lnTo>
                    <a:pt x="81" y="358"/>
                  </a:lnTo>
                  <a:lnTo>
                    <a:pt x="76" y="343"/>
                  </a:lnTo>
                  <a:lnTo>
                    <a:pt x="83" y="321"/>
                  </a:lnTo>
                  <a:lnTo>
                    <a:pt x="103" y="339"/>
                  </a:lnTo>
                  <a:lnTo>
                    <a:pt x="120" y="329"/>
                  </a:lnTo>
                  <a:lnTo>
                    <a:pt x="130" y="303"/>
                  </a:lnTo>
                  <a:lnTo>
                    <a:pt x="164" y="300"/>
                  </a:lnTo>
                  <a:lnTo>
                    <a:pt x="179" y="284"/>
                  </a:lnTo>
                  <a:lnTo>
                    <a:pt x="177" y="266"/>
                  </a:lnTo>
                  <a:lnTo>
                    <a:pt x="183" y="252"/>
                  </a:lnTo>
                  <a:lnTo>
                    <a:pt x="211" y="237"/>
                  </a:lnTo>
                  <a:lnTo>
                    <a:pt x="218" y="210"/>
                  </a:lnTo>
                  <a:lnTo>
                    <a:pt x="293" y="153"/>
                  </a:lnTo>
                  <a:lnTo>
                    <a:pt x="301" y="157"/>
                  </a:lnTo>
                  <a:lnTo>
                    <a:pt x="292" y="180"/>
                  </a:lnTo>
                  <a:lnTo>
                    <a:pt x="317" y="166"/>
                  </a:lnTo>
                  <a:lnTo>
                    <a:pt x="321" y="157"/>
                  </a:lnTo>
                  <a:lnTo>
                    <a:pt x="313" y="144"/>
                  </a:lnTo>
                  <a:lnTo>
                    <a:pt x="321" y="127"/>
                  </a:lnTo>
                  <a:lnTo>
                    <a:pt x="317" y="123"/>
                  </a:lnTo>
                  <a:lnTo>
                    <a:pt x="370" y="129"/>
                  </a:lnTo>
                  <a:lnTo>
                    <a:pt x="370" y="145"/>
                  </a:lnTo>
                  <a:lnTo>
                    <a:pt x="378" y="148"/>
                  </a:lnTo>
                  <a:lnTo>
                    <a:pt x="458" y="122"/>
                  </a:lnTo>
                  <a:lnTo>
                    <a:pt x="519" y="82"/>
                  </a:lnTo>
                  <a:lnTo>
                    <a:pt x="524" y="75"/>
                  </a:lnTo>
                  <a:lnTo>
                    <a:pt x="521" y="54"/>
                  </a:lnTo>
                  <a:lnTo>
                    <a:pt x="524" y="44"/>
                  </a:lnTo>
                  <a:lnTo>
                    <a:pt x="589" y="0"/>
                  </a:lnTo>
                  <a:lnTo>
                    <a:pt x="637" y="9"/>
                  </a:lnTo>
                  <a:lnTo>
                    <a:pt x="654" y="28"/>
                  </a:lnTo>
                  <a:lnTo>
                    <a:pt x="662" y="59"/>
                  </a:lnTo>
                  <a:lnTo>
                    <a:pt x="651" y="86"/>
                  </a:lnTo>
                  <a:lnTo>
                    <a:pt x="663" y="87"/>
                  </a:lnTo>
                  <a:lnTo>
                    <a:pt x="627" y="138"/>
                  </a:lnTo>
                  <a:lnTo>
                    <a:pt x="633" y="147"/>
                  </a:lnTo>
                  <a:lnTo>
                    <a:pt x="614" y="141"/>
                  </a:lnTo>
                  <a:lnTo>
                    <a:pt x="575" y="172"/>
                  </a:lnTo>
                  <a:lnTo>
                    <a:pt x="509" y="192"/>
                  </a:lnTo>
                  <a:lnTo>
                    <a:pt x="439" y="243"/>
                  </a:lnTo>
                  <a:lnTo>
                    <a:pt x="428" y="226"/>
                  </a:lnTo>
                  <a:lnTo>
                    <a:pt x="420" y="249"/>
                  </a:lnTo>
                  <a:lnTo>
                    <a:pt x="369" y="284"/>
                  </a:lnTo>
                  <a:lnTo>
                    <a:pt x="333" y="338"/>
                  </a:lnTo>
                  <a:lnTo>
                    <a:pt x="294" y="337"/>
                  </a:lnTo>
                  <a:lnTo>
                    <a:pt x="289" y="349"/>
                  </a:lnTo>
                  <a:lnTo>
                    <a:pt x="303" y="364"/>
                  </a:lnTo>
                  <a:lnTo>
                    <a:pt x="284" y="385"/>
                  </a:lnTo>
                  <a:lnTo>
                    <a:pt x="282" y="401"/>
                  </a:lnTo>
                  <a:lnTo>
                    <a:pt x="248" y="392"/>
                  </a:lnTo>
                  <a:lnTo>
                    <a:pt x="269" y="426"/>
                  </a:lnTo>
                  <a:lnTo>
                    <a:pt x="231" y="408"/>
                  </a:lnTo>
                  <a:lnTo>
                    <a:pt x="238" y="430"/>
                  </a:lnTo>
                  <a:lnTo>
                    <a:pt x="230" y="425"/>
                  </a:lnTo>
                  <a:lnTo>
                    <a:pt x="233" y="441"/>
                  </a:lnTo>
                  <a:lnTo>
                    <a:pt x="223" y="447"/>
                  </a:lnTo>
                  <a:lnTo>
                    <a:pt x="197" y="422"/>
                  </a:lnTo>
                  <a:lnTo>
                    <a:pt x="219" y="474"/>
                  </a:lnTo>
                  <a:lnTo>
                    <a:pt x="206" y="481"/>
                  </a:lnTo>
                  <a:lnTo>
                    <a:pt x="208" y="493"/>
                  </a:lnTo>
                  <a:lnTo>
                    <a:pt x="205" y="497"/>
                  </a:lnTo>
                  <a:lnTo>
                    <a:pt x="197" y="490"/>
                  </a:lnTo>
                  <a:lnTo>
                    <a:pt x="197" y="510"/>
                  </a:lnTo>
                  <a:lnTo>
                    <a:pt x="191" y="512"/>
                  </a:lnTo>
                  <a:lnTo>
                    <a:pt x="167" y="472"/>
                  </a:lnTo>
                  <a:lnTo>
                    <a:pt x="163" y="487"/>
                  </a:lnTo>
                  <a:lnTo>
                    <a:pt x="165" y="497"/>
                  </a:lnTo>
                  <a:lnTo>
                    <a:pt x="155" y="501"/>
                  </a:lnTo>
                  <a:lnTo>
                    <a:pt x="181" y="523"/>
                  </a:lnTo>
                  <a:lnTo>
                    <a:pt x="177" y="526"/>
                  </a:lnTo>
                  <a:lnTo>
                    <a:pt x="177" y="549"/>
                  </a:lnTo>
                  <a:lnTo>
                    <a:pt x="152" y="542"/>
                  </a:lnTo>
                  <a:lnTo>
                    <a:pt x="165" y="567"/>
                  </a:lnTo>
                  <a:lnTo>
                    <a:pt x="157" y="579"/>
                  </a:lnTo>
                  <a:lnTo>
                    <a:pt x="136" y="561"/>
                  </a:lnTo>
                  <a:lnTo>
                    <a:pt x="151" y="595"/>
                  </a:lnTo>
                  <a:lnTo>
                    <a:pt x="130" y="624"/>
                  </a:lnTo>
                  <a:lnTo>
                    <a:pt x="64" y="596"/>
                  </a:lnTo>
                  <a:lnTo>
                    <a:pt x="19" y="609"/>
                  </a:lnTo>
                  <a:lnTo>
                    <a:pt x="31" y="594"/>
                  </a:lnTo>
                  <a:lnTo>
                    <a:pt x="26" y="593"/>
                  </a:lnTo>
                  <a:lnTo>
                    <a:pt x="30" y="578"/>
                  </a:lnTo>
                  <a:lnTo>
                    <a:pt x="60" y="557"/>
                  </a:lnTo>
                  <a:lnTo>
                    <a:pt x="15" y="568"/>
                  </a:lnTo>
                  <a:lnTo>
                    <a:pt x="0" y="54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2" name="Freeform 1700"/>
            <p:cNvSpPr>
              <a:spLocks/>
            </p:cNvSpPr>
            <p:nvPr/>
          </p:nvSpPr>
          <p:spPr bwMode="auto">
            <a:xfrm>
              <a:off x="5742505" y="2175740"/>
              <a:ext cx="19722" cy="25791"/>
            </a:xfrm>
            <a:custGeom>
              <a:avLst/>
              <a:gdLst>
                <a:gd name="T0" fmla="*/ 0 w 39"/>
                <a:gd name="T1" fmla="*/ 2147483647 h 53"/>
                <a:gd name="T2" fmla="*/ 2147483647 w 39"/>
                <a:gd name="T3" fmla="*/ 0 h 53"/>
                <a:gd name="T4" fmla="*/ 2147483647 w 39"/>
                <a:gd name="T5" fmla="*/ 2147483647 h 53"/>
                <a:gd name="T6" fmla="*/ 2147483647 w 39"/>
                <a:gd name="T7" fmla="*/ 2147483647 h 53"/>
                <a:gd name="T8" fmla="*/ 2147483647 w 39"/>
                <a:gd name="T9" fmla="*/ 2147483647 h 53"/>
                <a:gd name="T10" fmla="*/ 0 w 39"/>
                <a:gd name="T11" fmla="*/ 2147483647 h 53"/>
                <a:gd name="T12" fmla="*/ 0 60000 65536"/>
                <a:gd name="T13" fmla="*/ 0 60000 65536"/>
                <a:gd name="T14" fmla="*/ 0 60000 65536"/>
                <a:gd name="T15" fmla="*/ 0 60000 65536"/>
                <a:gd name="T16" fmla="*/ 0 60000 65536"/>
                <a:gd name="T17" fmla="*/ 0 60000 65536"/>
                <a:gd name="T18" fmla="*/ 0 w 39"/>
                <a:gd name="T19" fmla="*/ 0 h 53"/>
                <a:gd name="T20" fmla="*/ 39 w 39"/>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39" h="53">
                  <a:moveTo>
                    <a:pt x="0" y="1"/>
                  </a:moveTo>
                  <a:lnTo>
                    <a:pt x="29" y="0"/>
                  </a:lnTo>
                  <a:lnTo>
                    <a:pt x="38" y="15"/>
                  </a:lnTo>
                  <a:lnTo>
                    <a:pt x="39" y="53"/>
                  </a:lnTo>
                  <a:lnTo>
                    <a:pt x="20" y="13"/>
                  </a:lnTo>
                  <a:lnTo>
                    <a:pt x="0" y="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3" name="Freeform 1701"/>
            <p:cNvSpPr>
              <a:spLocks/>
            </p:cNvSpPr>
            <p:nvPr/>
          </p:nvSpPr>
          <p:spPr bwMode="auto">
            <a:xfrm>
              <a:off x="5876011" y="2231874"/>
              <a:ext cx="42479" cy="48548"/>
            </a:xfrm>
            <a:custGeom>
              <a:avLst/>
              <a:gdLst>
                <a:gd name="T0" fmla="*/ 2147483647 w 89"/>
                <a:gd name="T1" fmla="*/ 2147483647 h 97"/>
                <a:gd name="T2" fmla="*/ 0 w 89"/>
                <a:gd name="T3" fmla="*/ 2147483647 h 97"/>
                <a:gd name="T4" fmla="*/ 2147483647 w 89"/>
                <a:gd name="T5" fmla="*/ 2147483647 h 97"/>
                <a:gd name="T6" fmla="*/ 2147483647 w 89"/>
                <a:gd name="T7" fmla="*/ 2147483647 h 97"/>
                <a:gd name="T8" fmla="*/ 2147483647 w 89"/>
                <a:gd name="T9" fmla="*/ 0 h 97"/>
                <a:gd name="T10" fmla="*/ 2147483647 w 89"/>
                <a:gd name="T11" fmla="*/ 2147483647 h 97"/>
                <a:gd name="T12" fmla="*/ 2147483647 w 89"/>
                <a:gd name="T13" fmla="*/ 2147483647 h 97"/>
                <a:gd name="T14" fmla="*/ 2147483647 w 89"/>
                <a:gd name="T15" fmla="*/ 2147483647 h 97"/>
                <a:gd name="T16" fmla="*/ 2147483647 w 89"/>
                <a:gd name="T17" fmla="*/ 2147483647 h 97"/>
                <a:gd name="T18" fmla="*/ 2147483647 w 89"/>
                <a:gd name="T19" fmla="*/ 2147483647 h 97"/>
                <a:gd name="T20" fmla="*/ 2147483647 w 89"/>
                <a:gd name="T21" fmla="*/ 2147483647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9"/>
                <a:gd name="T34" fmla="*/ 0 h 97"/>
                <a:gd name="T35" fmla="*/ 89 w 89"/>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9" h="97">
                  <a:moveTo>
                    <a:pt x="12" y="59"/>
                  </a:moveTo>
                  <a:lnTo>
                    <a:pt x="0" y="29"/>
                  </a:lnTo>
                  <a:lnTo>
                    <a:pt x="15" y="30"/>
                  </a:lnTo>
                  <a:lnTo>
                    <a:pt x="5" y="20"/>
                  </a:lnTo>
                  <a:lnTo>
                    <a:pt x="21" y="0"/>
                  </a:lnTo>
                  <a:lnTo>
                    <a:pt x="89" y="86"/>
                  </a:lnTo>
                  <a:lnTo>
                    <a:pt x="82" y="97"/>
                  </a:lnTo>
                  <a:lnTo>
                    <a:pt x="59" y="96"/>
                  </a:lnTo>
                  <a:lnTo>
                    <a:pt x="20" y="65"/>
                  </a:lnTo>
                  <a:lnTo>
                    <a:pt x="29" y="89"/>
                  </a:lnTo>
                  <a:lnTo>
                    <a:pt x="12" y="5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4" name="Freeform 1702"/>
            <p:cNvSpPr>
              <a:spLocks/>
            </p:cNvSpPr>
            <p:nvPr/>
          </p:nvSpPr>
          <p:spPr bwMode="auto">
            <a:xfrm>
              <a:off x="6124817" y="2024029"/>
              <a:ext cx="30342" cy="31859"/>
            </a:xfrm>
            <a:custGeom>
              <a:avLst/>
              <a:gdLst>
                <a:gd name="T0" fmla="*/ 2147483647 w 62"/>
                <a:gd name="T1" fmla="*/ 2147483647 h 63"/>
                <a:gd name="T2" fmla="*/ 0 w 62"/>
                <a:gd name="T3" fmla="*/ 2147483647 h 63"/>
                <a:gd name="T4" fmla="*/ 2147483647 w 62"/>
                <a:gd name="T5" fmla="*/ 2147483647 h 63"/>
                <a:gd name="T6" fmla="*/ 2147483647 w 62"/>
                <a:gd name="T7" fmla="*/ 2147483647 h 63"/>
                <a:gd name="T8" fmla="*/ 2147483647 w 62"/>
                <a:gd name="T9" fmla="*/ 0 h 63"/>
                <a:gd name="T10" fmla="*/ 2147483647 w 62"/>
                <a:gd name="T11" fmla="*/ 2147483647 h 63"/>
                <a:gd name="T12" fmla="*/ 2147483647 w 62"/>
                <a:gd name="T13" fmla="*/ 2147483647 h 63"/>
                <a:gd name="T14" fmla="*/ 2147483647 w 62"/>
                <a:gd name="T15" fmla="*/ 2147483647 h 63"/>
                <a:gd name="T16" fmla="*/ 2147483647 w 62"/>
                <a:gd name="T17" fmla="*/ 2147483647 h 63"/>
                <a:gd name="T18" fmla="*/ 2147483647 w 62"/>
                <a:gd name="T19" fmla="*/ 2147483647 h 63"/>
                <a:gd name="T20" fmla="*/ 2147483647 w 62"/>
                <a:gd name="T21" fmla="*/ 2147483647 h 63"/>
                <a:gd name="T22" fmla="*/ 2147483647 w 62"/>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2"/>
                <a:gd name="T37" fmla="*/ 0 h 63"/>
                <a:gd name="T38" fmla="*/ 62 w 62"/>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2" h="63">
                  <a:moveTo>
                    <a:pt x="4" y="63"/>
                  </a:moveTo>
                  <a:lnTo>
                    <a:pt x="0" y="62"/>
                  </a:lnTo>
                  <a:lnTo>
                    <a:pt x="5" y="46"/>
                  </a:lnTo>
                  <a:lnTo>
                    <a:pt x="4" y="24"/>
                  </a:lnTo>
                  <a:lnTo>
                    <a:pt x="15" y="0"/>
                  </a:lnTo>
                  <a:lnTo>
                    <a:pt x="41" y="1"/>
                  </a:lnTo>
                  <a:lnTo>
                    <a:pt x="46" y="10"/>
                  </a:lnTo>
                  <a:lnTo>
                    <a:pt x="40" y="29"/>
                  </a:lnTo>
                  <a:lnTo>
                    <a:pt x="62" y="40"/>
                  </a:lnTo>
                  <a:lnTo>
                    <a:pt x="17" y="59"/>
                  </a:lnTo>
                  <a:lnTo>
                    <a:pt x="14" y="47"/>
                  </a:lnTo>
                  <a:lnTo>
                    <a:pt x="4" y="6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5" name="Freeform 1721"/>
            <p:cNvSpPr>
              <a:spLocks/>
            </p:cNvSpPr>
            <p:nvPr/>
          </p:nvSpPr>
          <p:spPr bwMode="auto">
            <a:xfrm>
              <a:off x="5176621" y="3462253"/>
              <a:ext cx="16689" cy="10619"/>
            </a:xfrm>
            <a:custGeom>
              <a:avLst/>
              <a:gdLst>
                <a:gd name="T0" fmla="*/ 2147483647 w 33"/>
                <a:gd name="T1" fmla="*/ 2147483647 h 21"/>
                <a:gd name="T2" fmla="*/ 2147483647 w 33"/>
                <a:gd name="T3" fmla="*/ 2147483647 h 21"/>
                <a:gd name="T4" fmla="*/ 2147483647 w 33"/>
                <a:gd name="T5" fmla="*/ 0 h 21"/>
                <a:gd name="T6" fmla="*/ 2147483647 w 33"/>
                <a:gd name="T7" fmla="*/ 2147483647 h 21"/>
                <a:gd name="T8" fmla="*/ 0 w 33"/>
                <a:gd name="T9" fmla="*/ 2147483647 h 21"/>
                <a:gd name="T10" fmla="*/ 2147483647 w 33"/>
                <a:gd name="T11" fmla="*/ 2147483647 h 21"/>
                <a:gd name="T12" fmla="*/ 2147483647 w 33"/>
                <a:gd name="T13" fmla="*/ 2147483647 h 21"/>
                <a:gd name="T14" fmla="*/ 2147483647 w 33"/>
                <a:gd name="T15" fmla="*/ 2147483647 h 21"/>
                <a:gd name="T16" fmla="*/ 0 60000 65536"/>
                <a:gd name="T17" fmla="*/ 0 60000 65536"/>
                <a:gd name="T18" fmla="*/ 0 60000 65536"/>
                <a:gd name="T19" fmla="*/ 0 60000 65536"/>
                <a:gd name="T20" fmla="*/ 0 60000 65536"/>
                <a:gd name="T21" fmla="*/ 0 60000 65536"/>
                <a:gd name="T22" fmla="*/ 0 60000 65536"/>
                <a:gd name="T23" fmla="*/ 0 60000 65536"/>
                <a:gd name="T24" fmla="*/ 0 w 33"/>
                <a:gd name="T25" fmla="*/ 0 h 21"/>
                <a:gd name="T26" fmla="*/ 33 w 33"/>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 h="21">
                  <a:moveTo>
                    <a:pt x="28" y="20"/>
                  </a:moveTo>
                  <a:lnTo>
                    <a:pt x="33" y="21"/>
                  </a:lnTo>
                  <a:lnTo>
                    <a:pt x="21" y="0"/>
                  </a:lnTo>
                  <a:lnTo>
                    <a:pt x="2" y="9"/>
                  </a:lnTo>
                  <a:lnTo>
                    <a:pt x="0" y="16"/>
                  </a:lnTo>
                  <a:lnTo>
                    <a:pt x="16" y="13"/>
                  </a:lnTo>
                  <a:lnTo>
                    <a:pt x="12" y="21"/>
                  </a:lnTo>
                  <a:lnTo>
                    <a:pt x="28" y="2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6" name="Freeform 1725"/>
            <p:cNvSpPr>
              <a:spLocks/>
            </p:cNvSpPr>
            <p:nvPr/>
          </p:nvSpPr>
          <p:spPr bwMode="auto">
            <a:xfrm>
              <a:off x="5147796" y="3424324"/>
              <a:ext cx="6069" cy="4551"/>
            </a:xfrm>
            <a:custGeom>
              <a:avLst/>
              <a:gdLst>
                <a:gd name="T0" fmla="*/ 2147483647 w 12"/>
                <a:gd name="T1" fmla="*/ 2147483647 h 10"/>
                <a:gd name="T2" fmla="*/ 2147483647 w 12"/>
                <a:gd name="T3" fmla="*/ 2147483647 h 10"/>
                <a:gd name="T4" fmla="*/ 2147483647 w 12"/>
                <a:gd name="T5" fmla="*/ 0 h 10"/>
                <a:gd name="T6" fmla="*/ 0 w 12"/>
                <a:gd name="T7" fmla="*/ 2147483647 h 10"/>
                <a:gd name="T8" fmla="*/ 2147483647 w 12"/>
                <a:gd name="T9" fmla="*/ 2147483647 h 10"/>
                <a:gd name="T10" fmla="*/ 0 60000 65536"/>
                <a:gd name="T11" fmla="*/ 0 60000 65536"/>
                <a:gd name="T12" fmla="*/ 0 60000 65536"/>
                <a:gd name="T13" fmla="*/ 0 60000 65536"/>
                <a:gd name="T14" fmla="*/ 0 60000 65536"/>
                <a:gd name="T15" fmla="*/ 0 w 12"/>
                <a:gd name="T16" fmla="*/ 0 h 10"/>
                <a:gd name="T17" fmla="*/ 12 w 12"/>
                <a:gd name="T18" fmla="*/ 10 h 10"/>
              </a:gdLst>
              <a:ahLst/>
              <a:cxnLst>
                <a:cxn ang="T10">
                  <a:pos x="T0" y="T1"/>
                </a:cxn>
                <a:cxn ang="T11">
                  <a:pos x="T2" y="T3"/>
                </a:cxn>
                <a:cxn ang="T12">
                  <a:pos x="T4" y="T5"/>
                </a:cxn>
                <a:cxn ang="T13">
                  <a:pos x="T6" y="T7"/>
                </a:cxn>
                <a:cxn ang="T14">
                  <a:pos x="T8" y="T9"/>
                </a:cxn>
              </a:cxnLst>
              <a:rect l="T15" t="T16" r="T17" b="T18"/>
              <a:pathLst>
                <a:path w="12" h="10">
                  <a:moveTo>
                    <a:pt x="8" y="10"/>
                  </a:moveTo>
                  <a:lnTo>
                    <a:pt x="12" y="8"/>
                  </a:lnTo>
                  <a:lnTo>
                    <a:pt x="10" y="0"/>
                  </a:lnTo>
                  <a:lnTo>
                    <a:pt x="0" y="6"/>
                  </a:lnTo>
                  <a:lnTo>
                    <a:pt x="8" y="1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7" name="Freeform 1726"/>
            <p:cNvSpPr>
              <a:spLocks/>
            </p:cNvSpPr>
            <p:nvPr/>
          </p:nvSpPr>
          <p:spPr bwMode="auto">
            <a:xfrm>
              <a:off x="5159934" y="3447081"/>
              <a:ext cx="6069" cy="6069"/>
            </a:xfrm>
            <a:custGeom>
              <a:avLst/>
              <a:gdLst>
                <a:gd name="T0" fmla="*/ 2147483647 w 16"/>
                <a:gd name="T1" fmla="*/ 2147483647 h 10"/>
                <a:gd name="T2" fmla="*/ 2147483647 w 16"/>
                <a:gd name="T3" fmla="*/ 0 h 10"/>
                <a:gd name="T4" fmla="*/ 2147483647 w 16"/>
                <a:gd name="T5" fmla="*/ 2147483647 h 10"/>
                <a:gd name="T6" fmla="*/ 0 w 16"/>
                <a:gd name="T7" fmla="*/ 2147483647 h 10"/>
                <a:gd name="T8" fmla="*/ 2147483647 w 16"/>
                <a:gd name="T9" fmla="*/ 2147483647 h 10"/>
                <a:gd name="T10" fmla="*/ 2147483647 w 16"/>
                <a:gd name="T11" fmla="*/ 2147483647 h 10"/>
                <a:gd name="T12" fmla="*/ 0 60000 65536"/>
                <a:gd name="T13" fmla="*/ 0 60000 65536"/>
                <a:gd name="T14" fmla="*/ 0 60000 65536"/>
                <a:gd name="T15" fmla="*/ 0 60000 65536"/>
                <a:gd name="T16" fmla="*/ 0 60000 65536"/>
                <a:gd name="T17" fmla="*/ 0 60000 65536"/>
                <a:gd name="T18" fmla="*/ 0 w 16"/>
                <a:gd name="T19" fmla="*/ 0 h 10"/>
                <a:gd name="T20" fmla="*/ 16 w 16"/>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6" h="10">
                  <a:moveTo>
                    <a:pt x="16" y="3"/>
                  </a:moveTo>
                  <a:lnTo>
                    <a:pt x="14" y="0"/>
                  </a:lnTo>
                  <a:lnTo>
                    <a:pt x="2" y="1"/>
                  </a:lnTo>
                  <a:lnTo>
                    <a:pt x="0" y="8"/>
                  </a:lnTo>
                  <a:lnTo>
                    <a:pt x="11" y="10"/>
                  </a:lnTo>
                  <a:lnTo>
                    <a:pt x="16"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8" name="Freeform 1733"/>
            <p:cNvSpPr>
              <a:spLocks/>
            </p:cNvSpPr>
            <p:nvPr/>
          </p:nvSpPr>
          <p:spPr bwMode="auto">
            <a:xfrm>
              <a:off x="5044633" y="3454667"/>
              <a:ext cx="6069" cy="9103"/>
            </a:xfrm>
            <a:custGeom>
              <a:avLst/>
              <a:gdLst>
                <a:gd name="T0" fmla="*/ 2147483647 w 17"/>
                <a:gd name="T1" fmla="*/ 2147483647 h 20"/>
                <a:gd name="T2" fmla="*/ 2147483647 w 17"/>
                <a:gd name="T3" fmla="*/ 2147483647 h 20"/>
                <a:gd name="T4" fmla="*/ 0 w 17"/>
                <a:gd name="T5" fmla="*/ 0 h 20"/>
                <a:gd name="T6" fmla="*/ 2147483647 w 17"/>
                <a:gd name="T7" fmla="*/ 2147483647 h 20"/>
                <a:gd name="T8" fmla="*/ 2147483647 w 17"/>
                <a:gd name="T9" fmla="*/ 2147483647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7" y="20"/>
                  </a:moveTo>
                  <a:lnTo>
                    <a:pt x="10" y="2"/>
                  </a:lnTo>
                  <a:lnTo>
                    <a:pt x="0" y="0"/>
                  </a:lnTo>
                  <a:lnTo>
                    <a:pt x="7" y="15"/>
                  </a:lnTo>
                  <a:lnTo>
                    <a:pt x="17" y="2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9" name="Freeform 1734"/>
            <p:cNvSpPr>
              <a:spLocks/>
            </p:cNvSpPr>
            <p:nvPr/>
          </p:nvSpPr>
          <p:spPr bwMode="auto">
            <a:xfrm>
              <a:off x="4929333" y="3295370"/>
              <a:ext cx="9103" cy="7585"/>
            </a:xfrm>
            <a:custGeom>
              <a:avLst/>
              <a:gdLst>
                <a:gd name="T0" fmla="*/ 2147483647 w 13"/>
                <a:gd name="T1" fmla="*/ 0 h 15"/>
                <a:gd name="T2" fmla="*/ 2147483647 w 13"/>
                <a:gd name="T3" fmla="*/ 2147483647 h 15"/>
                <a:gd name="T4" fmla="*/ 0 w 13"/>
                <a:gd name="T5" fmla="*/ 2147483647 h 15"/>
                <a:gd name="T6" fmla="*/ 2147483647 w 13"/>
                <a:gd name="T7" fmla="*/ 0 h 15"/>
                <a:gd name="T8" fmla="*/ 0 60000 65536"/>
                <a:gd name="T9" fmla="*/ 0 60000 65536"/>
                <a:gd name="T10" fmla="*/ 0 60000 65536"/>
                <a:gd name="T11" fmla="*/ 0 60000 65536"/>
                <a:gd name="T12" fmla="*/ 0 w 13"/>
                <a:gd name="T13" fmla="*/ 0 h 15"/>
                <a:gd name="T14" fmla="*/ 13 w 13"/>
                <a:gd name="T15" fmla="*/ 15 h 15"/>
              </a:gdLst>
              <a:ahLst/>
              <a:cxnLst>
                <a:cxn ang="T8">
                  <a:pos x="T0" y="T1"/>
                </a:cxn>
                <a:cxn ang="T9">
                  <a:pos x="T2" y="T3"/>
                </a:cxn>
                <a:cxn ang="T10">
                  <a:pos x="T4" y="T5"/>
                </a:cxn>
                <a:cxn ang="T11">
                  <a:pos x="T6" y="T7"/>
                </a:cxn>
              </a:cxnLst>
              <a:rect l="T12" t="T13" r="T14" b="T15"/>
              <a:pathLst>
                <a:path w="13" h="15">
                  <a:moveTo>
                    <a:pt x="4" y="0"/>
                  </a:moveTo>
                  <a:lnTo>
                    <a:pt x="13" y="15"/>
                  </a:lnTo>
                  <a:lnTo>
                    <a:pt x="0" y="10"/>
                  </a:lnTo>
                  <a:lnTo>
                    <a:pt x="4"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0" name="Freeform 1735"/>
            <p:cNvSpPr>
              <a:spLocks/>
            </p:cNvSpPr>
            <p:nvPr/>
          </p:nvSpPr>
          <p:spPr bwMode="auto">
            <a:xfrm>
              <a:off x="4927815" y="3298404"/>
              <a:ext cx="4551" cy="13653"/>
            </a:xfrm>
            <a:custGeom>
              <a:avLst/>
              <a:gdLst>
                <a:gd name="T0" fmla="*/ 2147483647 w 7"/>
                <a:gd name="T1" fmla="*/ 0 h 28"/>
                <a:gd name="T2" fmla="*/ 2147483647 w 7"/>
                <a:gd name="T3" fmla="*/ 2147483647 h 28"/>
                <a:gd name="T4" fmla="*/ 0 w 7"/>
                <a:gd name="T5" fmla="*/ 2147483647 h 28"/>
                <a:gd name="T6" fmla="*/ 2147483647 w 7"/>
                <a:gd name="T7" fmla="*/ 0 h 28"/>
                <a:gd name="T8" fmla="*/ 0 60000 65536"/>
                <a:gd name="T9" fmla="*/ 0 60000 65536"/>
                <a:gd name="T10" fmla="*/ 0 60000 65536"/>
                <a:gd name="T11" fmla="*/ 0 60000 65536"/>
                <a:gd name="T12" fmla="*/ 0 w 7"/>
                <a:gd name="T13" fmla="*/ 0 h 28"/>
                <a:gd name="T14" fmla="*/ 7 w 7"/>
                <a:gd name="T15" fmla="*/ 28 h 28"/>
              </a:gdLst>
              <a:ahLst/>
              <a:cxnLst>
                <a:cxn ang="T8">
                  <a:pos x="T0" y="T1"/>
                </a:cxn>
                <a:cxn ang="T9">
                  <a:pos x="T2" y="T3"/>
                </a:cxn>
                <a:cxn ang="T10">
                  <a:pos x="T4" y="T5"/>
                </a:cxn>
                <a:cxn ang="T11">
                  <a:pos x="T6" y="T7"/>
                </a:cxn>
              </a:cxnLst>
              <a:rect l="T12" t="T13" r="T14" b="T15"/>
              <a:pathLst>
                <a:path w="7" h="28">
                  <a:moveTo>
                    <a:pt x="1" y="0"/>
                  </a:moveTo>
                  <a:lnTo>
                    <a:pt x="7" y="28"/>
                  </a:lnTo>
                  <a:lnTo>
                    <a:pt x="0" y="16"/>
                  </a:lnTo>
                  <a:lnTo>
                    <a:pt x="1"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1" name="Freeform 1736"/>
            <p:cNvSpPr>
              <a:spLocks/>
            </p:cNvSpPr>
            <p:nvPr/>
          </p:nvSpPr>
          <p:spPr bwMode="auto">
            <a:xfrm>
              <a:off x="4973328" y="3348468"/>
              <a:ext cx="10620" cy="4551"/>
            </a:xfrm>
            <a:custGeom>
              <a:avLst/>
              <a:gdLst>
                <a:gd name="T0" fmla="*/ 0 w 19"/>
                <a:gd name="T1" fmla="*/ 0 h 8"/>
                <a:gd name="T2" fmla="*/ 2147483647 w 19"/>
                <a:gd name="T3" fmla="*/ 2147483647 h 8"/>
                <a:gd name="T4" fmla="*/ 2147483647 w 19"/>
                <a:gd name="T5" fmla="*/ 2147483647 h 8"/>
                <a:gd name="T6" fmla="*/ 2147483647 w 19"/>
                <a:gd name="T7" fmla="*/ 2147483647 h 8"/>
                <a:gd name="T8" fmla="*/ 0 w 19"/>
                <a:gd name="T9" fmla="*/ 0 h 8"/>
                <a:gd name="T10" fmla="*/ 0 60000 65536"/>
                <a:gd name="T11" fmla="*/ 0 60000 65536"/>
                <a:gd name="T12" fmla="*/ 0 60000 65536"/>
                <a:gd name="T13" fmla="*/ 0 60000 65536"/>
                <a:gd name="T14" fmla="*/ 0 60000 65536"/>
                <a:gd name="T15" fmla="*/ 0 w 19"/>
                <a:gd name="T16" fmla="*/ 0 h 8"/>
                <a:gd name="T17" fmla="*/ 19 w 19"/>
                <a:gd name="T18" fmla="*/ 8 h 8"/>
              </a:gdLst>
              <a:ahLst/>
              <a:cxnLst>
                <a:cxn ang="T10">
                  <a:pos x="T0" y="T1"/>
                </a:cxn>
                <a:cxn ang="T11">
                  <a:pos x="T2" y="T3"/>
                </a:cxn>
                <a:cxn ang="T12">
                  <a:pos x="T4" y="T5"/>
                </a:cxn>
                <a:cxn ang="T13">
                  <a:pos x="T6" y="T7"/>
                </a:cxn>
                <a:cxn ang="T14">
                  <a:pos x="T8" y="T9"/>
                </a:cxn>
              </a:cxnLst>
              <a:rect l="T15" t="T16" r="T17" b="T18"/>
              <a:pathLst>
                <a:path w="19" h="8">
                  <a:moveTo>
                    <a:pt x="0" y="0"/>
                  </a:moveTo>
                  <a:lnTo>
                    <a:pt x="19" y="5"/>
                  </a:lnTo>
                  <a:lnTo>
                    <a:pt x="18" y="8"/>
                  </a:lnTo>
                  <a:lnTo>
                    <a:pt x="2" y="6"/>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2" name="Freeform 1738"/>
            <p:cNvSpPr>
              <a:spLocks/>
            </p:cNvSpPr>
            <p:nvPr/>
          </p:nvSpPr>
          <p:spPr bwMode="auto">
            <a:xfrm>
              <a:off x="4798861" y="3410670"/>
              <a:ext cx="31859" cy="66753"/>
            </a:xfrm>
            <a:custGeom>
              <a:avLst/>
              <a:gdLst>
                <a:gd name="T0" fmla="*/ 2147483647 w 63"/>
                <a:gd name="T1" fmla="*/ 0 h 136"/>
                <a:gd name="T2" fmla="*/ 2147483647 w 63"/>
                <a:gd name="T3" fmla="*/ 2147483647 h 136"/>
                <a:gd name="T4" fmla="*/ 2147483647 w 63"/>
                <a:gd name="T5" fmla="*/ 2147483647 h 136"/>
                <a:gd name="T6" fmla="*/ 2147483647 w 63"/>
                <a:gd name="T7" fmla="*/ 2147483647 h 136"/>
                <a:gd name="T8" fmla="*/ 2147483647 w 63"/>
                <a:gd name="T9" fmla="*/ 2147483647 h 136"/>
                <a:gd name="T10" fmla="*/ 2147483647 w 63"/>
                <a:gd name="T11" fmla="*/ 2147483647 h 136"/>
                <a:gd name="T12" fmla="*/ 2147483647 w 63"/>
                <a:gd name="T13" fmla="*/ 2147483647 h 136"/>
                <a:gd name="T14" fmla="*/ 2147483647 w 63"/>
                <a:gd name="T15" fmla="*/ 2147483647 h 136"/>
                <a:gd name="T16" fmla="*/ 2147483647 w 63"/>
                <a:gd name="T17" fmla="*/ 2147483647 h 136"/>
                <a:gd name="T18" fmla="*/ 2147483647 w 63"/>
                <a:gd name="T19" fmla="*/ 2147483647 h 136"/>
                <a:gd name="T20" fmla="*/ 2147483647 w 63"/>
                <a:gd name="T21" fmla="*/ 2147483647 h 136"/>
                <a:gd name="T22" fmla="*/ 2147483647 w 63"/>
                <a:gd name="T23" fmla="*/ 2147483647 h 136"/>
                <a:gd name="T24" fmla="*/ 0 w 63"/>
                <a:gd name="T25" fmla="*/ 2147483647 h 136"/>
                <a:gd name="T26" fmla="*/ 0 w 63"/>
                <a:gd name="T27" fmla="*/ 2147483647 h 136"/>
                <a:gd name="T28" fmla="*/ 2147483647 w 63"/>
                <a:gd name="T29" fmla="*/ 2147483647 h 136"/>
                <a:gd name="T30" fmla="*/ 2147483647 w 63"/>
                <a:gd name="T31" fmla="*/ 0 h 1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3"/>
                <a:gd name="T49" fmla="*/ 0 h 136"/>
                <a:gd name="T50" fmla="*/ 63 w 63"/>
                <a:gd name="T51" fmla="*/ 136 h 1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3" h="136">
                  <a:moveTo>
                    <a:pt x="40" y="0"/>
                  </a:moveTo>
                  <a:lnTo>
                    <a:pt x="54" y="9"/>
                  </a:lnTo>
                  <a:lnTo>
                    <a:pt x="63" y="34"/>
                  </a:lnTo>
                  <a:lnTo>
                    <a:pt x="62" y="109"/>
                  </a:lnTo>
                  <a:lnTo>
                    <a:pt x="55" y="121"/>
                  </a:lnTo>
                  <a:lnTo>
                    <a:pt x="45" y="118"/>
                  </a:lnTo>
                  <a:lnTo>
                    <a:pt x="37" y="130"/>
                  </a:lnTo>
                  <a:lnTo>
                    <a:pt x="25" y="136"/>
                  </a:lnTo>
                  <a:lnTo>
                    <a:pt x="10" y="114"/>
                  </a:lnTo>
                  <a:lnTo>
                    <a:pt x="8" y="103"/>
                  </a:lnTo>
                  <a:lnTo>
                    <a:pt x="14" y="79"/>
                  </a:lnTo>
                  <a:lnTo>
                    <a:pt x="10" y="48"/>
                  </a:lnTo>
                  <a:lnTo>
                    <a:pt x="0" y="37"/>
                  </a:lnTo>
                  <a:lnTo>
                    <a:pt x="0" y="19"/>
                  </a:lnTo>
                  <a:lnTo>
                    <a:pt x="15" y="24"/>
                  </a:lnTo>
                  <a:lnTo>
                    <a:pt x="4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3" name="Freeform 1739"/>
            <p:cNvSpPr>
              <a:spLocks/>
            </p:cNvSpPr>
            <p:nvPr/>
          </p:nvSpPr>
          <p:spPr bwMode="auto">
            <a:xfrm>
              <a:off x="4806446" y="3360606"/>
              <a:ext cx="21239" cy="48548"/>
            </a:xfrm>
            <a:custGeom>
              <a:avLst/>
              <a:gdLst>
                <a:gd name="T0" fmla="*/ 2147483647 w 41"/>
                <a:gd name="T1" fmla="*/ 0 h 95"/>
                <a:gd name="T2" fmla="*/ 2147483647 w 41"/>
                <a:gd name="T3" fmla="*/ 2147483647 h 95"/>
                <a:gd name="T4" fmla="*/ 2147483647 w 41"/>
                <a:gd name="T5" fmla="*/ 2147483647 h 95"/>
                <a:gd name="T6" fmla="*/ 2147483647 w 41"/>
                <a:gd name="T7" fmla="*/ 2147483647 h 95"/>
                <a:gd name="T8" fmla="*/ 2147483647 w 41"/>
                <a:gd name="T9" fmla="*/ 2147483647 h 95"/>
                <a:gd name="T10" fmla="*/ 0 w 41"/>
                <a:gd name="T11" fmla="*/ 2147483647 h 95"/>
                <a:gd name="T12" fmla="*/ 2147483647 w 41"/>
                <a:gd name="T13" fmla="*/ 2147483647 h 95"/>
                <a:gd name="T14" fmla="*/ 2147483647 w 41"/>
                <a:gd name="T15" fmla="*/ 2147483647 h 95"/>
                <a:gd name="T16" fmla="*/ 2147483647 w 41"/>
                <a:gd name="T17" fmla="*/ 0 h 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95"/>
                <a:gd name="T29" fmla="*/ 41 w 41"/>
                <a:gd name="T30" fmla="*/ 95 h 9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95">
                  <a:moveTo>
                    <a:pt x="32" y="0"/>
                  </a:moveTo>
                  <a:lnTo>
                    <a:pt x="35" y="2"/>
                  </a:lnTo>
                  <a:lnTo>
                    <a:pt x="41" y="46"/>
                  </a:lnTo>
                  <a:lnTo>
                    <a:pt x="26" y="95"/>
                  </a:lnTo>
                  <a:lnTo>
                    <a:pt x="6" y="72"/>
                  </a:lnTo>
                  <a:lnTo>
                    <a:pt x="0" y="34"/>
                  </a:lnTo>
                  <a:lnTo>
                    <a:pt x="4" y="24"/>
                  </a:lnTo>
                  <a:lnTo>
                    <a:pt x="28" y="14"/>
                  </a:lnTo>
                  <a:lnTo>
                    <a:pt x="32"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4" name="Freeform 1741"/>
            <p:cNvSpPr>
              <a:spLocks/>
            </p:cNvSpPr>
            <p:nvPr/>
          </p:nvSpPr>
          <p:spPr bwMode="auto">
            <a:xfrm>
              <a:off x="4674457" y="3448598"/>
              <a:ext cx="21239" cy="18206"/>
            </a:xfrm>
            <a:custGeom>
              <a:avLst/>
              <a:gdLst>
                <a:gd name="T0" fmla="*/ 2147483647 w 44"/>
                <a:gd name="T1" fmla="*/ 0 h 37"/>
                <a:gd name="T2" fmla="*/ 2147483647 w 44"/>
                <a:gd name="T3" fmla="*/ 2147483647 h 37"/>
                <a:gd name="T4" fmla="*/ 2147483647 w 44"/>
                <a:gd name="T5" fmla="*/ 2147483647 h 37"/>
                <a:gd name="T6" fmla="*/ 2147483647 w 44"/>
                <a:gd name="T7" fmla="*/ 2147483647 h 37"/>
                <a:gd name="T8" fmla="*/ 2147483647 w 44"/>
                <a:gd name="T9" fmla="*/ 2147483647 h 37"/>
                <a:gd name="T10" fmla="*/ 2147483647 w 44"/>
                <a:gd name="T11" fmla="*/ 2147483647 h 37"/>
                <a:gd name="T12" fmla="*/ 0 w 44"/>
                <a:gd name="T13" fmla="*/ 2147483647 h 37"/>
                <a:gd name="T14" fmla="*/ 2147483647 w 44"/>
                <a:gd name="T15" fmla="*/ 2147483647 h 37"/>
                <a:gd name="T16" fmla="*/ 2147483647 w 44"/>
                <a:gd name="T17" fmla="*/ 0 h 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37"/>
                <a:gd name="T29" fmla="*/ 44 w 44"/>
                <a:gd name="T30" fmla="*/ 37 h 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37">
                  <a:moveTo>
                    <a:pt x="35" y="0"/>
                  </a:moveTo>
                  <a:lnTo>
                    <a:pt x="33" y="10"/>
                  </a:lnTo>
                  <a:lnTo>
                    <a:pt x="44" y="16"/>
                  </a:lnTo>
                  <a:lnTo>
                    <a:pt x="31" y="37"/>
                  </a:lnTo>
                  <a:lnTo>
                    <a:pt x="16" y="23"/>
                  </a:lnTo>
                  <a:lnTo>
                    <a:pt x="5" y="27"/>
                  </a:lnTo>
                  <a:lnTo>
                    <a:pt x="0" y="20"/>
                  </a:lnTo>
                  <a:lnTo>
                    <a:pt x="8" y="11"/>
                  </a:lnTo>
                  <a:lnTo>
                    <a:pt x="35"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5" name="Freeform 1742"/>
            <p:cNvSpPr>
              <a:spLocks/>
            </p:cNvSpPr>
            <p:nvPr/>
          </p:nvSpPr>
          <p:spPr bwMode="auto">
            <a:xfrm>
              <a:off x="4706316" y="3445564"/>
              <a:ext cx="9103" cy="6069"/>
            </a:xfrm>
            <a:custGeom>
              <a:avLst/>
              <a:gdLst>
                <a:gd name="T0" fmla="*/ 2147483647 w 18"/>
                <a:gd name="T1" fmla="*/ 0 h 10"/>
                <a:gd name="T2" fmla="*/ 2147483647 w 18"/>
                <a:gd name="T3" fmla="*/ 2147483647 h 10"/>
                <a:gd name="T4" fmla="*/ 0 w 18"/>
                <a:gd name="T5" fmla="*/ 2147483647 h 10"/>
                <a:gd name="T6" fmla="*/ 2147483647 w 18"/>
                <a:gd name="T7" fmla="*/ 0 h 10"/>
                <a:gd name="T8" fmla="*/ 0 60000 65536"/>
                <a:gd name="T9" fmla="*/ 0 60000 65536"/>
                <a:gd name="T10" fmla="*/ 0 60000 65536"/>
                <a:gd name="T11" fmla="*/ 0 60000 65536"/>
                <a:gd name="T12" fmla="*/ 0 w 18"/>
                <a:gd name="T13" fmla="*/ 0 h 10"/>
                <a:gd name="T14" fmla="*/ 18 w 18"/>
                <a:gd name="T15" fmla="*/ 10 h 10"/>
              </a:gdLst>
              <a:ahLst/>
              <a:cxnLst>
                <a:cxn ang="T8">
                  <a:pos x="T0" y="T1"/>
                </a:cxn>
                <a:cxn ang="T9">
                  <a:pos x="T2" y="T3"/>
                </a:cxn>
                <a:cxn ang="T10">
                  <a:pos x="T4" y="T5"/>
                </a:cxn>
                <a:cxn ang="T11">
                  <a:pos x="T6" y="T7"/>
                </a:cxn>
              </a:cxnLst>
              <a:rect l="T12" t="T13" r="T14" b="T15"/>
              <a:pathLst>
                <a:path w="18" h="10">
                  <a:moveTo>
                    <a:pt x="16" y="0"/>
                  </a:moveTo>
                  <a:lnTo>
                    <a:pt x="18" y="10"/>
                  </a:lnTo>
                  <a:lnTo>
                    <a:pt x="0" y="1"/>
                  </a:lnTo>
                  <a:lnTo>
                    <a:pt x="16"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6" name="Freeform 1743"/>
            <p:cNvSpPr>
              <a:spLocks/>
            </p:cNvSpPr>
            <p:nvPr/>
          </p:nvSpPr>
          <p:spPr bwMode="auto">
            <a:xfrm>
              <a:off x="4653217" y="3372743"/>
              <a:ext cx="7585" cy="6069"/>
            </a:xfrm>
            <a:custGeom>
              <a:avLst/>
              <a:gdLst>
                <a:gd name="T0" fmla="*/ 2147483647 w 15"/>
                <a:gd name="T1" fmla="*/ 0 h 11"/>
                <a:gd name="T2" fmla="*/ 2147483647 w 15"/>
                <a:gd name="T3" fmla="*/ 2147483647 h 11"/>
                <a:gd name="T4" fmla="*/ 2147483647 w 15"/>
                <a:gd name="T5" fmla="*/ 2147483647 h 11"/>
                <a:gd name="T6" fmla="*/ 0 w 15"/>
                <a:gd name="T7" fmla="*/ 2147483647 h 11"/>
                <a:gd name="T8" fmla="*/ 2147483647 w 15"/>
                <a:gd name="T9" fmla="*/ 0 h 11"/>
                <a:gd name="T10" fmla="*/ 0 60000 65536"/>
                <a:gd name="T11" fmla="*/ 0 60000 65536"/>
                <a:gd name="T12" fmla="*/ 0 60000 65536"/>
                <a:gd name="T13" fmla="*/ 0 60000 65536"/>
                <a:gd name="T14" fmla="*/ 0 60000 65536"/>
                <a:gd name="T15" fmla="*/ 0 w 15"/>
                <a:gd name="T16" fmla="*/ 0 h 11"/>
                <a:gd name="T17" fmla="*/ 15 w 15"/>
                <a:gd name="T18" fmla="*/ 11 h 11"/>
              </a:gdLst>
              <a:ahLst/>
              <a:cxnLst>
                <a:cxn ang="T10">
                  <a:pos x="T0" y="T1"/>
                </a:cxn>
                <a:cxn ang="T11">
                  <a:pos x="T2" y="T3"/>
                </a:cxn>
                <a:cxn ang="T12">
                  <a:pos x="T4" y="T5"/>
                </a:cxn>
                <a:cxn ang="T13">
                  <a:pos x="T6" y="T7"/>
                </a:cxn>
                <a:cxn ang="T14">
                  <a:pos x="T8" y="T9"/>
                </a:cxn>
              </a:cxnLst>
              <a:rect l="T15" t="T16" r="T17" b="T18"/>
              <a:pathLst>
                <a:path w="15" h="11">
                  <a:moveTo>
                    <a:pt x="10" y="0"/>
                  </a:moveTo>
                  <a:lnTo>
                    <a:pt x="15" y="7"/>
                  </a:lnTo>
                  <a:lnTo>
                    <a:pt x="8" y="11"/>
                  </a:lnTo>
                  <a:lnTo>
                    <a:pt x="0" y="1"/>
                  </a:lnTo>
                  <a:lnTo>
                    <a:pt x="1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7" name="Freeform 1744"/>
            <p:cNvSpPr>
              <a:spLocks/>
            </p:cNvSpPr>
            <p:nvPr/>
          </p:nvSpPr>
          <p:spPr bwMode="auto">
            <a:xfrm>
              <a:off x="4724521" y="3034426"/>
              <a:ext cx="4551" cy="10619"/>
            </a:xfrm>
            <a:custGeom>
              <a:avLst/>
              <a:gdLst>
                <a:gd name="T0" fmla="*/ 2147483647 w 9"/>
                <a:gd name="T1" fmla="*/ 0 h 21"/>
                <a:gd name="T2" fmla="*/ 0 w 9"/>
                <a:gd name="T3" fmla="*/ 2147483647 h 21"/>
                <a:gd name="T4" fmla="*/ 2147483647 w 9"/>
                <a:gd name="T5" fmla="*/ 2147483647 h 21"/>
                <a:gd name="T6" fmla="*/ 2147483647 w 9"/>
                <a:gd name="T7" fmla="*/ 0 h 21"/>
                <a:gd name="T8" fmla="*/ 0 60000 65536"/>
                <a:gd name="T9" fmla="*/ 0 60000 65536"/>
                <a:gd name="T10" fmla="*/ 0 60000 65536"/>
                <a:gd name="T11" fmla="*/ 0 60000 65536"/>
                <a:gd name="T12" fmla="*/ 0 w 9"/>
                <a:gd name="T13" fmla="*/ 0 h 21"/>
                <a:gd name="T14" fmla="*/ 9 w 9"/>
                <a:gd name="T15" fmla="*/ 21 h 21"/>
              </a:gdLst>
              <a:ahLst/>
              <a:cxnLst>
                <a:cxn ang="T8">
                  <a:pos x="T0" y="T1"/>
                </a:cxn>
                <a:cxn ang="T9">
                  <a:pos x="T2" y="T3"/>
                </a:cxn>
                <a:cxn ang="T10">
                  <a:pos x="T4" y="T5"/>
                </a:cxn>
                <a:cxn ang="T11">
                  <a:pos x="T6" y="T7"/>
                </a:cxn>
              </a:cxnLst>
              <a:rect l="T12" t="T13" r="T14" b="T15"/>
              <a:pathLst>
                <a:path w="9" h="21">
                  <a:moveTo>
                    <a:pt x="9" y="0"/>
                  </a:moveTo>
                  <a:lnTo>
                    <a:pt x="0" y="21"/>
                  </a:lnTo>
                  <a:lnTo>
                    <a:pt x="6" y="17"/>
                  </a:lnTo>
                  <a:lnTo>
                    <a:pt x="9"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8" name="Freeform 1745"/>
            <p:cNvSpPr>
              <a:spLocks/>
            </p:cNvSpPr>
            <p:nvPr/>
          </p:nvSpPr>
          <p:spPr bwMode="auto">
            <a:xfrm>
              <a:off x="4698731" y="3092077"/>
              <a:ext cx="3034" cy="4550"/>
            </a:xfrm>
            <a:custGeom>
              <a:avLst/>
              <a:gdLst>
                <a:gd name="T0" fmla="*/ 2147483647 w 4"/>
                <a:gd name="T1" fmla="*/ 0 h 7"/>
                <a:gd name="T2" fmla="*/ 0 w 4"/>
                <a:gd name="T3" fmla="*/ 2147483647 h 7"/>
                <a:gd name="T4" fmla="*/ 2147483647 w 4"/>
                <a:gd name="T5" fmla="*/ 2147483647 h 7"/>
                <a:gd name="T6" fmla="*/ 2147483647 w 4"/>
                <a:gd name="T7" fmla="*/ 0 h 7"/>
                <a:gd name="T8" fmla="*/ 0 60000 65536"/>
                <a:gd name="T9" fmla="*/ 0 60000 65536"/>
                <a:gd name="T10" fmla="*/ 0 60000 65536"/>
                <a:gd name="T11" fmla="*/ 0 60000 65536"/>
                <a:gd name="T12" fmla="*/ 0 w 4"/>
                <a:gd name="T13" fmla="*/ 0 h 7"/>
                <a:gd name="T14" fmla="*/ 4 w 4"/>
                <a:gd name="T15" fmla="*/ 7 h 7"/>
              </a:gdLst>
              <a:ahLst/>
              <a:cxnLst>
                <a:cxn ang="T8">
                  <a:pos x="T0" y="T1"/>
                </a:cxn>
                <a:cxn ang="T9">
                  <a:pos x="T2" y="T3"/>
                </a:cxn>
                <a:cxn ang="T10">
                  <a:pos x="T4" y="T5"/>
                </a:cxn>
                <a:cxn ang="T11">
                  <a:pos x="T6" y="T7"/>
                </a:cxn>
              </a:cxnLst>
              <a:rect l="T12" t="T13" r="T14" b="T15"/>
              <a:pathLst>
                <a:path w="4" h="7">
                  <a:moveTo>
                    <a:pt x="1" y="0"/>
                  </a:moveTo>
                  <a:lnTo>
                    <a:pt x="0" y="7"/>
                  </a:lnTo>
                  <a:lnTo>
                    <a:pt x="4" y="4"/>
                  </a:lnTo>
                  <a:lnTo>
                    <a:pt x="1"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9" name="Freeform 1746"/>
            <p:cNvSpPr>
              <a:spLocks/>
            </p:cNvSpPr>
            <p:nvPr/>
          </p:nvSpPr>
          <p:spPr bwMode="auto">
            <a:xfrm>
              <a:off x="4970294" y="2878164"/>
              <a:ext cx="15172" cy="42479"/>
            </a:xfrm>
            <a:custGeom>
              <a:avLst/>
              <a:gdLst>
                <a:gd name="T0" fmla="*/ 0 w 30"/>
                <a:gd name="T1" fmla="*/ 2147483647 h 85"/>
                <a:gd name="T2" fmla="*/ 2147483647 w 30"/>
                <a:gd name="T3" fmla="*/ 2147483647 h 85"/>
                <a:gd name="T4" fmla="*/ 2147483647 w 30"/>
                <a:gd name="T5" fmla="*/ 0 h 85"/>
                <a:gd name="T6" fmla="*/ 2147483647 w 30"/>
                <a:gd name="T7" fmla="*/ 2147483647 h 85"/>
                <a:gd name="T8" fmla="*/ 0 w 30"/>
                <a:gd name="T9" fmla="*/ 2147483647 h 85"/>
                <a:gd name="T10" fmla="*/ 0 60000 65536"/>
                <a:gd name="T11" fmla="*/ 0 60000 65536"/>
                <a:gd name="T12" fmla="*/ 0 60000 65536"/>
                <a:gd name="T13" fmla="*/ 0 60000 65536"/>
                <a:gd name="T14" fmla="*/ 0 60000 65536"/>
                <a:gd name="T15" fmla="*/ 0 w 30"/>
                <a:gd name="T16" fmla="*/ 0 h 85"/>
                <a:gd name="T17" fmla="*/ 30 w 30"/>
                <a:gd name="T18" fmla="*/ 85 h 85"/>
              </a:gdLst>
              <a:ahLst/>
              <a:cxnLst>
                <a:cxn ang="T10">
                  <a:pos x="T0" y="T1"/>
                </a:cxn>
                <a:cxn ang="T11">
                  <a:pos x="T2" y="T3"/>
                </a:cxn>
                <a:cxn ang="T12">
                  <a:pos x="T4" y="T5"/>
                </a:cxn>
                <a:cxn ang="T13">
                  <a:pos x="T6" y="T7"/>
                </a:cxn>
                <a:cxn ang="T14">
                  <a:pos x="T8" y="T9"/>
                </a:cxn>
              </a:cxnLst>
              <a:rect l="T15" t="T16" r="T17" b="T18"/>
              <a:pathLst>
                <a:path w="30" h="85">
                  <a:moveTo>
                    <a:pt x="0" y="85"/>
                  </a:moveTo>
                  <a:lnTo>
                    <a:pt x="10" y="69"/>
                  </a:lnTo>
                  <a:lnTo>
                    <a:pt x="30" y="0"/>
                  </a:lnTo>
                  <a:lnTo>
                    <a:pt x="5" y="55"/>
                  </a:lnTo>
                  <a:lnTo>
                    <a:pt x="0" y="8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0" name="Freeform 1747"/>
            <p:cNvSpPr>
              <a:spLocks/>
            </p:cNvSpPr>
            <p:nvPr/>
          </p:nvSpPr>
          <p:spPr bwMode="auto">
            <a:xfrm>
              <a:off x="5005188" y="2855407"/>
              <a:ext cx="21239" cy="39445"/>
            </a:xfrm>
            <a:custGeom>
              <a:avLst/>
              <a:gdLst>
                <a:gd name="T0" fmla="*/ 2147483647 w 37"/>
                <a:gd name="T1" fmla="*/ 2147483647 h 77"/>
                <a:gd name="T2" fmla="*/ 2147483647 w 37"/>
                <a:gd name="T3" fmla="*/ 2147483647 h 77"/>
                <a:gd name="T4" fmla="*/ 2147483647 w 37"/>
                <a:gd name="T5" fmla="*/ 2147483647 h 77"/>
                <a:gd name="T6" fmla="*/ 2147483647 w 37"/>
                <a:gd name="T7" fmla="*/ 0 h 77"/>
                <a:gd name="T8" fmla="*/ 2147483647 w 37"/>
                <a:gd name="T9" fmla="*/ 0 h 77"/>
                <a:gd name="T10" fmla="*/ 2147483647 w 37"/>
                <a:gd name="T11" fmla="*/ 2147483647 h 77"/>
                <a:gd name="T12" fmla="*/ 0 w 37"/>
                <a:gd name="T13" fmla="*/ 2147483647 h 77"/>
                <a:gd name="T14" fmla="*/ 2147483647 w 37"/>
                <a:gd name="T15" fmla="*/ 2147483647 h 77"/>
                <a:gd name="T16" fmla="*/ 2147483647 w 37"/>
                <a:gd name="T17" fmla="*/ 2147483647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
                <a:gd name="T28" fmla="*/ 0 h 77"/>
                <a:gd name="T29" fmla="*/ 37 w 37"/>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 h="77">
                  <a:moveTo>
                    <a:pt x="1" y="77"/>
                  </a:moveTo>
                  <a:lnTo>
                    <a:pt x="33" y="40"/>
                  </a:lnTo>
                  <a:lnTo>
                    <a:pt x="30" y="16"/>
                  </a:lnTo>
                  <a:lnTo>
                    <a:pt x="37" y="0"/>
                  </a:lnTo>
                  <a:lnTo>
                    <a:pt x="22" y="0"/>
                  </a:lnTo>
                  <a:lnTo>
                    <a:pt x="3" y="29"/>
                  </a:lnTo>
                  <a:lnTo>
                    <a:pt x="0" y="56"/>
                  </a:lnTo>
                  <a:lnTo>
                    <a:pt x="6" y="65"/>
                  </a:lnTo>
                  <a:lnTo>
                    <a:pt x="1" y="7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1" name="Freeform 1748"/>
            <p:cNvSpPr>
              <a:spLocks/>
            </p:cNvSpPr>
            <p:nvPr/>
          </p:nvSpPr>
          <p:spPr bwMode="auto">
            <a:xfrm>
              <a:off x="5041599" y="2753760"/>
              <a:ext cx="9103" cy="15172"/>
            </a:xfrm>
            <a:custGeom>
              <a:avLst/>
              <a:gdLst>
                <a:gd name="T0" fmla="*/ 2147483647 w 19"/>
                <a:gd name="T1" fmla="*/ 0 h 32"/>
                <a:gd name="T2" fmla="*/ 2147483647 w 19"/>
                <a:gd name="T3" fmla="*/ 0 h 32"/>
                <a:gd name="T4" fmla="*/ 2147483647 w 19"/>
                <a:gd name="T5" fmla="*/ 2147483647 h 32"/>
                <a:gd name="T6" fmla="*/ 0 w 19"/>
                <a:gd name="T7" fmla="*/ 2147483647 h 32"/>
                <a:gd name="T8" fmla="*/ 0 w 19"/>
                <a:gd name="T9" fmla="*/ 2147483647 h 32"/>
                <a:gd name="T10" fmla="*/ 2147483647 w 19"/>
                <a:gd name="T11" fmla="*/ 2147483647 h 32"/>
                <a:gd name="T12" fmla="*/ 2147483647 w 19"/>
                <a:gd name="T13" fmla="*/ 2147483647 h 32"/>
                <a:gd name="T14" fmla="*/ 2147483647 w 19"/>
                <a:gd name="T15" fmla="*/ 2147483647 h 32"/>
                <a:gd name="T16" fmla="*/ 2147483647 w 19"/>
                <a:gd name="T17" fmla="*/ 2147483647 h 32"/>
                <a:gd name="T18" fmla="*/ 2147483647 w 19"/>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32"/>
                <a:gd name="T32" fmla="*/ 19 w 19"/>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32">
                  <a:moveTo>
                    <a:pt x="15" y="0"/>
                  </a:moveTo>
                  <a:lnTo>
                    <a:pt x="2" y="0"/>
                  </a:lnTo>
                  <a:lnTo>
                    <a:pt x="5" y="9"/>
                  </a:lnTo>
                  <a:lnTo>
                    <a:pt x="0" y="7"/>
                  </a:lnTo>
                  <a:lnTo>
                    <a:pt x="0" y="22"/>
                  </a:lnTo>
                  <a:lnTo>
                    <a:pt x="16" y="32"/>
                  </a:lnTo>
                  <a:lnTo>
                    <a:pt x="19" y="27"/>
                  </a:lnTo>
                  <a:lnTo>
                    <a:pt x="12" y="17"/>
                  </a:lnTo>
                  <a:lnTo>
                    <a:pt x="18" y="9"/>
                  </a:lnTo>
                  <a:lnTo>
                    <a:pt x="15"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2" name="Freeform 1749"/>
            <p:cNvSpPr>
              <a:spLocks/>
            </p:cNvSpPr>
            <p:nvPr/>
          </p:nvSpPr>
          <p:spPr bwMode="auto">
            <a:xfrm>
              <a:off x="4935400" y="2958571"/>
              <a:ext cx="7585" cy="10619"/>
            </a:xfrm>
            <a:custGeom>
              <a:avLst/>
              <a:gdLst>
                <a:gd name="T0" fmla="*/ 2147483647 w 18"/>
                <a:gd name="T1" fmla="*/ 2147483647 h 19"/>
                <a:gd name="T2" fmla="*/ 2147483647 w 18"/>
                <a:gd name="T3" fmla="*/ 2147483647 h 19"/>
                <a:gd name="T4" fmla="*/ 2147483647 w 18"/>
                <a:gd name="T5" fmla="*/ 0 h 19"/>
                <a:gd name="T6" fmla="*/ 0 w 18"/>
                <a:gd name="T7" fmla="*/ 2147483647 h 19"/>
                <a:gd name="T8" fmla="*/ 2147483647 w 18"/>
                <a:gd name="T9" fmla="*/ 2147483647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8" y="19"/>
                  </a:moveTo>
                  <a:lnTo>
                    <a:pt x="16" y="8"/>
                  </a:lnTo>
                  <a:lnTo>
                    <a:pt x="3" y="0"/>
                  </a:lnTo>
                  <a:lnTo>
                    <a:pt x="0" y="13"/>
                  </a:lnTo>
                  <a:lnTo>
                    <a:pt x="18" y="1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3" name="Freeform 1750"/>
            <p:cNvSpPr>
              <a:spLocks/>
            </p:cNvSpPr>
            <p:nvPr/>
          </p:nvSpPr>
          <p:spPr bwMode="auto">
            <a:xfrm>
              <a:off x="4856510" y="2925194"/>
              <a:ext cx="37928" cy="43995"/>
            </a:xfrm>
            <a:custGeom>
              <a:avLst/>
              <a:gdLst>
                <a:gd name="T0" fmla="*/ 2147483647 w 76"/>
                <a:gd name="T1" fmla="*/ 2147483647 h 86"/>
                <a:gd name="T2" fmla="*/ 2147483647 w 76"/>
                <a:gd name="T3" fmla="*/ 2147483647 h 86"/>
                <a:gd name="T4" fmla="*/ 2147483647 w 76"/>
                <a:gd name="T5" fmla="*/ 2147483647 h 86"/>
                <a:gd name="T6" fmla="*/ 2147483647 w 76"/>
                <a:gd name="T7" fmla="*/ 2147483647 h 86"/>
                <a:gd name="T8" fmla="*/ 2147483647 w 76"/>
                <a:gd name="T9" fmla="*/ 2147483647 h 86"/>
                <a:gd name="T10" fmla="*/ 2147483647 w 76"/>
                <a:gd name="T11" fmla="*/ 2147483647 h 86"/>
                <a:gd name="T12" fmla="*/ 2147483647 w 76"/>
                <a:gd name="T13" fmla="*/ 2147483647 h 86"/>
                <a:gd name="T14" fmla="*/ 2147483647 w 76"/>
                <a:gd name="T15" fmla="*/ 2147483647 h 86"/>
                <a:gd name="T16" fmla="*/ 2147483647 w 76"/>
                <a:gd name="T17" fmla="*/ 2147483647 h 86"/>
                <a:gd name="T18" fmla="*/ 2147483647 w 76"/>
                <a:gd name="T19" fmla="*/ 2147483647 h 86"/>
                <a:gd name="T20" fmla="*/ 2147483647 w 76"/>
                <a:gd name="T21" fmla="*/ 0 h 86"/>
                <a:gd name="T22" fmla="*/ 2147483647 w 76"/>
                <a:gd name="T23" fmla="*/ 2147483647 h 86"/>
                <a:gd name="T24" fmla="*/ 2147483647 w 76"/>
                <a:gd name="T25" fmla="*/ 2147483647 h 86"/>
                <a:gd name="T26" fmla="*/ 2147483647 w 76"/>
                <a:gd name="T27" fmla="*/ 2147483647 h 86"/>
                <a:gd name="T28" fmla="*/ 2147483647 w 76"/>
                <a:gd name="T29" fmla="*/ 2147483647 h 86"/>
                <a:gd name="T30" fmla="*/ 2147483647 w 76"/>
                <a:gd name="T31" fmla="*/ 2147483647 h 86"/>
                <a:gd name="T32" fmla="*/ 2147483647 w 76"/>
                <a:gd name="T33" fmla="*/ 2147483647 h 86"/>
                <a:gd name="T34" fmla="*/ 2147483647 w 76"/>
                <a:gd name="T35" fmla="*/ 2147483647 h 86"/>
                <a:gd name="T36" fmla="*/ 2147483647 w 76"/>
                <a:gd name="T37" fmla="*/ 2147483647 h 86"/>
                <a:gd name="T38" fmla="*/ 2147483647 w 76"/>
                <a:gd name="T39" fmla="*/ 2147483647 h 86"/>
                <a:gd name="T40" fmla="*/ 2147483647 w 76"/>
                <a:gd name="T41" fmla="*/ 2147483647 h 86"/>
                <a:gd name="T42" fmla="*/ 2147483647 w 76"/>
                <a:gd name="T43" fmla="*/ 2147483647 h 86"/>
                <a:gd name="T44" fmla="*/ 2147483647 w 76"/>
                <a:gd name="T45" fmla="*/ 2147483647 h 86"/>
                <a:gd name="T46" fmla="*/ 0 w 76"/>
                <a:gd name="T47" fmla="*/ 2147483647 h 86"/>
                <a:gd name="T48" fmla="*/ 2147483647 w 76"/>
                <a:gd name="T49" fmla="*/ 2147483647 h 86"/>
                <a:gd name="T50" fmla="*/ 2147483647 w 76"/>
                <a:gd name="T51" fmla="*/ 2147483647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6"/>
                <a:gd name="T79" fmla="*/ 0 h 86"/>
                <a:gd name="T80" fmla="*/ 76 w 7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6" h="86">
                  <a:moveTo>
                    <a:pt x="19" y="12"/>
                  </a:moveTo>
                  <a:lnTo>
                    <a:pt x="38" y="13"/>
                  </a:lnTo>
                  <a:lnTo>
                    <a:pt x="32" y="26"/>
                  </a:lnTo>
                  <a:lnTo>
                    <a:pt x="37" y="36"/>
                  </a:lnTo>
                  <a:lnTo>
                    <a:pt x="44" y="17"/>
                  </a:lnTo>
                  <a:lnTo>
                    <a:pt x="48" y="27"/>
                  </a:lnTo>
                  <a:lnTo>
                    <a:pt x="45" y="34"/>
                  </a:lnTo>
                  <a:lnTo>
                    <a:pt x="49" y="36"/>
                  </a:lnTo>
                  <a:lnTo>
                    <a:pt x="49" y="17"/>
                  </a:lnTo>
                  <a:lnTo>
                    <a:pt x="43" y="10"/>
                  </a:lnTo>
                  <a:lnTo>
                    <a:pt x="62" y="0"/>
                  </a:lnTo>
                  <a:lnTo>
                    <a:pt x="71" y="15"/>
                  </a:lnTo>
                  <a:lnTo>
                    <a:pt x="76" y="37"/>
                  </a:lnTo>
                  <a:lnTo>
                    <a:pt x="58" y="49"/>
                  </a:lnTo>
                  <a:lnTo>
                    <a:pt x="65" y="67"/>
                  </a:lnTo>
                  <a:lnTo>
                    <a:pt x="54" y="70"/>
                  </a:lnTo>
                  <a:lnTo>
                    <a:pt x="53" y="86"/>
                  </a:lnTo>
                  <a:lnTo>
                    <a:pt x="35" y="82"/>
                  </a:lnTo>
                  <a:lnTo>
                    <a:pt x="31" y="79"/>
                  </a:lnTo>
                  <a:lnTo>
                    <a:pt x="37" y="73"/>
                  </a:lnTo>
                  <a:lnTo>
                    <a:pt x="15" y="71"/>
                  </a:lnTo>
                  <a:lnTo>
                    <a:pt x="8" y="60"/>
                  </a:lnTo>
                  <a:lnTo>
                    <a:pt x="11" y="42"/>
                  </a:lnTo>
                  <a:lnTo>
                    <a:pt x="0" y="34"/>
                  </a:lnTo>
                  <a:lnTo>
                    <a:pt x="25" y="21"/>
                  </a:lnTo>
                  <a:lnTo>
                    <a:pt x="19" y="1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4" name="Freeform 1751"/>
            <p:cNvSpPr>
              <a:spLocks/>
            </p:cNvSpPr>
            <p:nvPr/>
          </p:nvSpPr>
          <p:spPr bwMode="auto">
            <a:xfrm>
              <a:off x="4874716" y="2970708"/>
              <a:ext cx="7585" cy="15172"/>
            </a:xfrm>
            <a:custGeom>
              <a:avLst/>
              <a:gdLst>
                <a:gd name="T0" fmla="*/ 2147483647 w 16"/>
                <a:gd name="T1" fmla="*/ 0 h 29"/>
                <a:gd name="T2" fmla="*/ 2147483647 w 16"/>
                <a:gd name="T3" fmla="*/ 2147483647 h 29"/>
                <a:gd name="T4" fmla="*/ 2147483647 w 16"/>
                <a:gd name="T5" fmla="*/ 2147483647 h 29"/>
                <a:gd name="T6" fmla="*/ 0 w 16"/>
                <a:gd name="T7" fmla="*/ 2147483647 h 29"/>
                <a:gd name="T8" fmla="*/ 2147483647 w 16"/>
                <a:gd name="T9" fmla="*/ 0 h 29"/>
                <a:gd name="T10" fmla="*/ 0 60000 65536"/>
                <a:gd name="T11" fmla="*/ 0 60000 65536"/>
                <a:gd name="T12" fmla="*/ 0 60000 65536"/>
                <a:gd name="T13" fmla="*/ 0 60000 65536"/>
                <a:gd name="T14" fmla="*/ 0 60000 65536"/>
                <a:gd name="T15" fmla="*/ 0 w 16"/>
                <a:gd name="T16" fmla="*/ 0 h 29"/>
                <a:gd name="T17" fmla="*/ 16 w 16"/>
                <a:gd name="T18" fmla="*/ 29 h 29"/>
              </a:gdLst>
              <a:ahLst/>
              <a:cxnLst>
                <a:cxn ang="T10">
                  <a:pos x="T0" y="T1"/>
                </a:cxn>
                <a:cxn ang="T11">
                  <a:pos x="T2" y="T3"/>
                </a:cxn>
                <a:cxn ang="T12">
                  <a:pos x="T4" y="T5"/>
                </a:cxn>
                <a:cxn ang="T13">
                  <a:pos x="T6" y="T7"/>
                </a:cxn>
                <a:cxn ang="T14">
                  <a:pos x="T8" y="T9"/>
                </a:cxn>
              </a:cxnLst>
              <a:rect l="T15" t="T16" r="T17" b="T18"/>
              <a:pathLst>
                <a:path w="16" h="29">
                  <a:moveTo>
                    <a:pt x="4" y="0"/>
                  </a:moveTo>
                  <a:lnTo>
                    <a:pt x="16" y="8"/>
                  </a:lnTo>
                  <a:lnTo>
                    <a:pt x="11" y="29"/>
                  </a:lnTo>
                  <a:lnTo>
                    <a:pt x="0" y="3"/>
                  </a:lnTo>
                  <a:lnTo>
                    <a:pt x="4"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5" name="Freeform 1752"/>
            <p:cNvSpPr>
              <a:spLocks/>
            </p:cNvSpPr>
            <p:nvPr/>
          </p:nvSpPr>
          <p:spPr bwMode="auto">
            <a:xfrm>
              <a:off x="4856510" y="2970708"/>
              <a:ext cx="18206" cy="12137"/>
            </a:xfrm>
            <a:custGeom>
              <a:avLst/>
              <a:gdLst>
                <a:gd name="T0" fmla="*/ 2147483647 w 34"/>
                <a:gd name="T1" fmla="*/ 0 h 25"/>
                <a:gd name="T2" fmla="*/ 2147483647 w 34"/>
                <a:gd name="T3" fmla="*/ 2147483647 h 25"/>
                <a:gd name="T4" fmla="*/ 2147483647 w 34"/>
                <a:gd name="T5" fmla="*/ 2147483647 h 25"/>
                <a:gd name="T6" fmla="*/ 2147483647 w 34"/>
                <a:gd name="T7" fmla="*/ 2147483647 h 25"/>
                <a:gd name="T8" fmla="*/ 2147483647 w 34"/>
                <a:gd name="T9" fmla="*/ 2147483647 h 25"/>
                <a:gd name="T10" fmla="*/ 2147483647 w 34"/>
                <a:gd name="T11" fmla="*/ 2147483647 h 25"/>
                <a:gd name="T12" fmla="*/ 2147483647 w 34"/>
                <a:gd name="T13" fmla="*/ 2147483647 h 25"/>
                <a:gd name="T14" fmla="*/ 0 w 34"/>
                <a:gd name="T15" fmla="*/ 2147483647 h 25"/>
                <a:gd name="T16" fmla="*/ 2147483647 w 34"/>
                <a:gd name="T17" fmla="*/ 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25"/>
                <a:gd name="T29" fmla="*/ 34 w 34"/>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25">
                  <a:moveTo>
                    <a:pt x="10" y="0"/>
                  </a:moveTo>
                  <a:lnTo>
                    <a:pt x="19" y="9"/>
                  </a:lnTo>
                  <a:lnTo>
                    <a:pt x="27" y="6"/>
                  </a:lnTo>
                  <a:lnTo>
                    <a:pt x="34" y="22"/>
                  </a:lnTo>
                  <a:lnTo>
                    <a:pt x="17" y="25"/>
                  </a:lnTo>
                  <a:lnTo>
                    <a:pt x="1" y="15"/>
                  </a:lnTo>
                  <a:lnTo>
                    <a:pt x="5" y="8"/>
                  </a:lnTo>
                  <a:lnTo>
                    <a:pt x="0" y="4"/>
                  </a:lnTo>
                  <a:lnTo>
                    <a:pt x="1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6" name="Freeform 1753"/>
            <p:cNvSpPr>
              <a:spLocks/>
            </p:cNvSpPr>
            <p:nvPr/>
          </p:nvSpPr>
          <p:spPr bwMode="auto">
            <a:xfrm>
              <a:off x="4832237" y="2946433"/>
              <a:ext cx="21239" cy="19722"/>
            </a:xfrm>
            <a:custGeom>
              <a:avLst/>
              <a:gdLst>
                <a:gd name="T0" fmla="*/ 2147483647 w 49"/>
                <a:gd name="T1" fmla="*/ 2147483647 h 41"/>
                <a:gd name="T2" fmla="*/ 2147483647 w 49"/>
                <a:gd name="T3" fmla="*/ 2147483647 h 41"/>
                <a:gd name="T4" fmla="*/ 2147483647 w 49"/>
                <a:gd name="T5" fmla="*/ 0 h 41"/>
                <a:gd name="T6" fmla="*/ 2147483647 w 49"/>
                <a:gd name="T7" fmla="*/ 2147483647 h 41"/>
                <a:gd name="T8" fmla="*/ 2147483647 w 49"/>
                <a:gd name="T9" fmla="*/ 2147483647 h 41"/>
                <a:gd name="T10" fmla="*/ 2147483647 w 49"/>
                <a:gd name="T11" fmla="*/ 2147483647 h 41"/>
                <a:gd name="T12" fmla="*/ 2147483647 w 49"/>
                <a:gd name="T13" fmla="*/ 2147483647 h 41"/>
                <a:gd name="T14" fmla="*/ 2147483647 w 49"/>
                <a:gd name="T15" fmla="*/ 2147483647 h 41"/>
                <a:gd name="T16" fmla="*/ 0 w 49"/>
                <a:gd name="T17" fmla="*/ 2147483647 h 41"/>
                <a:gd name="T18" fmla="*/ 2147483647 w 49"/>
                <a:gd name="T19" fmla="*/ 2147483647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41"/>
                <a:gd name="T32" fmla="*/ 49 w 49"/>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41">
                  <a:moveTo>
                    <a:pt x="12" y="6"/>
                  </a:moveTo>
                  <a:lnTo>
                    <a:pt x="33" y="7"/>
                  </a:lnTo>
                  <a:lnTo>
                    <a:pt x="37" y="0"/>
                  </a:lnTo>
                  <a:lnTo>
                    <a:pt x="49" y="26"/>
                  </a:lnTo>
                  <a:lnTo>
                    <a:pt x="45" y="40"/>
                  </a:lnTo>
                  <a:lnTo>
                    <a:pt x="16" y="41"/>
                  </a:lnTo>
                  <a:lnTo>
                    <a:pt x="19" y="34"/>
                  </a:lnTo>
                  <a:lnTo>
                    <a:pt x="7" y="31"/>
                  </a:lnTo>
                  <a:lnTo>
                    <a:pt x="0" y="10"/>
                  </a:lnTo>
                  <a:lnTo>
                    <a:pt x="12" y="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7" name="Freeform 1754"/>
            <p:cNvSpPr>
              <a:spLocks/>
            </p:cNvSpPr>
            <p:nvPr/>
          </p:nvSpPr>
          <p:spPr bwMode="auto">
            <a:xfrm>
              <a:off x="4850442" y="2963122"/>
              <a:ext cx="6069" cy="16689"/>
            </a:xfrm>
            <a:custGeom>
              <a:avLst/>
              <a:gdLst>
                <a:gd name="T0" fmla="*/ 2147483647 w 13"/>
                <a:gd name="T1" fmla="*/ 2147483647 h 34"/>
                <a:gd name="T2" fmla="*/ 2147483647 w 13"/>
                <a:gd name="T3" fmla="*/ 0 h 34"/>
                <a:gd name="T4" fmla="*/ 2147483647 w 13"/>
                <a:gd name="T5" fmla="*/ 2147483647 h 34"/>
                <a:gd name="T6" fmla="*/ 2147483647 w 13"/>
                <a:gd name="T7" fmla="*/ 2147483647 h 34"/>
                <a:gd name="T8" fmla="*/ 0 w 13"/>
                <a:gd name="T9" fmla="*/ 2147483647 h 34"/>
                <a:gd name="T10" fmla="*/ 2147483647 w 13"/>
                <a:gd name="T11" fmla="*/ 2147483647 h 34"/>
                <a:gd name="T12" fmla="*/ 0 60000 65536"/>
                <a:gd name="T13" fmla="*/ 0 60000 65536"/>
                <a:gd name="T14" fmla="*/ 0 60000 65536"/>
                <a:gd name="T15" fmla="*/ 0 60000 65536"/>
                <a:gd name="T16" fmla="*/ 0 60000 65536"/>
                <a:gd name="T17" fmla="*/ 0 60000 65536"/>
                <a:gd name="T18" fmla="*/ 0 w 13"/>
                <a:gd name="T19" fmla="*/ 0 h 34"/>
                <a:gd name="T20" fmla="*/ 13 w 13"/>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13" h="34">
                  <a:moveTo>
                    <a:pt x="9" y="8"/>
                  </a:moveTo>
                  <a:lnTo>
                    <a:pt x="13" y="0"/>
                  </a:lnTo>
                  <a:lnTo>
                    <a:pt x="13" y="11"/>
                  </a:lnTo>
                  <a:lnTo>
                    <a:pt x="3" y="34"/>
                  </a:lnTo>
                  <a:lnTo>
                    <a:pt x="0" y="23"/>
                  </a:lnTo>
                  <a:lnTo>
                    <a:pt x="9" y="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8" name="Freeform 1755"/>
            <p:cNvSpPr>
              <a:spLocks/>
            </p:cNvSpPr>
            <p:nvPr/>
          </p:nvSpPr>
          <p:spPr bwMode="auto">
            <a:xfrm>
              <a:off x="4902024" y="2981327"/>
              <a:ext cx="9103" cy="15172"/>
            </a:xfrm>
            <a:custGeom>
              <a:avLst/>
              <a:gdLst>
                <a:gd name="T0" fmla="*/ 2147483647 w 22"/>
                <a:gd name="T1" fmla="*/ 2147483647 h 28"/>
                <a:gd name="T2" fmla="*/ 2147483647 w 22"/>
                <a:gd name="T3" fmla="*/ 2147483647 h 28"/>
                <a:gd name="T4" fmla="*/ 0 w 22"/>
                <a:gd name="T5" fmla="*/ 2147483647 h 28"/>
                <a:gd name="T6" fmla="*/ 0 w 22"/>
                <a:gd name="T7" fmla="*/ 2147483647 h 28"/>
                <a:gd name="T8" fmla="*/ 2147483647 w 22"/>
                <a:gd name="T9" fmla="*/ 2147483647 h 28"/>
                <a:gd name="T10" fmla="*/ 2147483647 w 22"/>
                <a:gd name="T11" fmla="*/ 0 h 28"/>
                <a:gd name="T12" fmla="*/ 2147483647 w 22"/>
                <a:gd name="T13" fmla="*/ 2147483647 h 28"/>
                <a:gd name="T14" fmla="*/ 2147483647 w 22"/>
                <a:gd name="T15" fmla="*/ 2147483647 h 28"/>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28"/>
                <a:gd name="T26" fmla="*/ 22 w 22"/>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28">
                  <a:moveTo>
                    <a:pt x="20" y="16"/>
                  </a:moveTo>
                  <a:lnTo>
                    <a:pt x="22" y="28"/>
                  </a:lnTo>
                  <a:lnTo>
                    <a:pt x="0" y="23"/>
                  </a:lnTo>
                  <a:lnTo>
                    <a:pt x="0" y="10"/>
                  </a:lnTo>
                  <a:lnTo>
                    <a:pt x="14" y="14"/>
                  </a:lnTo>
                  <a:lnTo>
                    <a:pt x="6" y="0"/>
                  </a:lnTo>
                  <a:lnTo>
                    <a:pt x="22" y="7"/>
                  </a:lnTo>
                  <a:lnTo>
                    <a:pt x="20" y="1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9" name="Freeform 1756"/>
            <p:cNvSpPr>
              <a:spLocks/>
            </p:cNvSpPr>
            <p:nvPr/>
          </p:nvSpPr>
          <p:spPr bwMode="auto">
            <a:xfrm>
              <a:off x="5085594" y="2761346"/>
              <a:ext cx="3034" cy="3034"/>
            </a:xfrm>
            <a:custGeom>
              <a:avLst/>
              <a:gdLst>
                <a:gd name="T0" fmla="*/ 2147483647 w 8"/>
                <a:gd name="T1" fmla="*/ 0 h 6"/>
                <a:gd name="T2" fmla="*/ 0 w 8"/>
                <a:gd name="T3" fmla="*/ 2147483647 h 6"/>
                <a:gd name="T4" fmla="*/ 2147483647 w 8"/>
                <a:gd name="T5" fmla="*/ 2147483647 h 6"/>
                <a:gd name="T6" fmla="*/ 2147483647 w 8"/>
                <a:gd name="T7" fmla="*/ 0 h 6"/>
                <a:gd name="T8" fmla="*/ 0 60000 65536"/>
                <a:gd name="T9" fmla="*/ 0 60000 65536"/>
                <a:gd name="T10" fmla="*/ 0 60000 65536"/>
                <a:gd name="T11" fmla="*/ 0 60000 65536"/>
                <a:gd name="T12" fmla="*/ 0 w 8"/>
                <a:gd name="T13" fmla="*/ 0 h 6"/>
                <a:gd name="T14" fmla="*/ 8 w 8"/>
                <a:gd name="T15" fmla="*/ 6 h 6"/>
              </a:gdLst>
              <a:ahLst/>
              <a:cxnLst>
                <a:cxn ang="T8">
                  <a:pos x="T0" y="T1"/>
                </a:cxn>
                <a:cxn ang="T9">
                  <a:pos x="T2" y="T3"/>
                </a:cxn>
                <a:cxn ang="T10">
                  <a:pos x="T4" y="T5"/>
                </a:cxn>
                <a:cxn ang="T11">
                  <a:pos x="T6" y="T7"/>
                </a:cxn>
              </a:cxnLst>
              <a:rect l="T12" t="T13" r="T14" b="T15"/>
              <a:pathLst>
                <a:path w="8" h="6">
                  <a:moveTo>
                    <a:pt x="8" y="0"/>
                  </a:moveTo>
                  <a:lnTo>
                    <a:pt x="0" y="3"/>
                  </a:lnTo>
                  <a:lnTo>
                    <a:pt x="7" y="6"/>
                  </a:lnTo>
                  <a:lnTo>
                    <a:pt x="8"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0" name="Freeform 1757"/>
            <p:cNvSpPr>
              <a:spLocks/>
            </p:cNvSpPr>
            <p:nvPr/>
          </p:nvSpPr>
          <p:spPr bwMode="auto">
            <a:xfrm>
              <a:off x="5099249" y="2756795"/>
              <a:ext cx="9103" cy="12137"/>
            </a:xfrm>
            <a:custGeom>
              <a:avLst/>
              <a:gdLst>
                <a:gd name="T0" fmla="*/ 2147483647 w 20"/>
                <a:gd name="T1" fmla="*/ 2147483647 h 23"/>
                <a:gd name="T2" fmla="*/ 2147483647 w 20"/>
                <a:gd name="T3" fmla="*/ 0 h 23"/>
                <a:gd name="T4" fmla="*/ 2147483647 w 20"/>
                <a:gd name="T5" fmla="*/ 2147483647 h 23"/>
                <a:gd name="T6" fmla="*/ 0 w 20"/>
                <a:gd name="T7" fmla="*/ 2147483647 h 23"/>
                <a:gd name="T8" fmla="*/ 2147483647 w 20"/>
                <a:gd name="T9" fmla="*/ 2147483647 h 23"/>
                <a:gd name="T10" fmla="*/ 0 60000 65536"/>
                <a:gd name="T11" fmla="*/ 0 60000 65536"/>
                <a:gd name="T12" fmla="*/ 0 60000 65536"/>
                <a:gd name="T13" fmla="*/ 0 60000 65536"/>
                <a:gd name="T14" fmla="*/ 0 60000 65536"/>
                <a:gd name="T15" fmla="*/ 0 w 20"/>
                <a:gd name="T16" fmla="*/ 0 h 23"/>
                <a:gd name="T17" fmla="*/ 20 w 20"/>
                <a:gd name="T18" fmla="*/ 23 h 23"/>
              </a:gdLst>
              <a:ahLst/>
              <a:cxnLst>
                <a:cxn ang="T10">
                  <a:pos x="T0" y="T1"/>
                </a:cxn>
                <a:cxn ang="T11">
                  <a:pos x="T2" y="T3"/>
                </a:cxn>
                <a:cxn ang="T12">
                  <a:pos x="T4" y="T5"/>
                </a:cxn>
                <a:cxn ang="T13">
                  <a:pos x="T6" y="T7"/>
                </a:cxn>
                <a:cxn ang="T14">
                  <a:pos x="T8" y="T9"/>
                </a:cxn>
              </a:cxnLst>
              <a:rect l="T15" t="T16" r="T17" b="T18"/>
              <a:pathLst>
                <a:path w="20" h="23">
                  <a:moveTo>
                    <a:pt x="14" y="23"/>
                  </a:moveTo>
                  <a:lnTo>
                    <a:pt x="20" y="0"/>
                  </a:lnTo>
                  <a:lnTo>
                    <a:pt x="7" y="9"/>
                  </a:lnTo>
                  <a:lnTo>
                    <a:pt x="0" y="21"/>
                  </a:lnTo>
                  <a:lnTo>
                    <a:pt x="14" y="2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1" name="Freeform 1758"/>
            <p:cNvSpPr>
              <a:spLocks/>
            </p:cNvSpPr>
            <p:nvPr/>
          </p:nvSpPr>
          <p:spPr bwMode="auto">
            <a:xfrm>
              <a:off x="5090147" y="2828099"/>
              <a:ext cx="27308" cy="25791"/>
            </a:xfrm>
            <a:custGeom>
              <a:avLst/>
              <a:gdLst>
                <a:gd name="T0" fmla="*/ 2147483647 w 58"/>
                <a:gd name="T1" fmla="*/ 0 h 54"/>
                <a:gd name="T2" fmla="*/ 0 w 58"/>
                <a:gd name="T3" fmla="*/ 2147483647 h 54"/>
                <a:gd name="T4" fmla="*/ 0 w 58"/>
                <a:gd name="T5" fmla="*/ 2147483647 h 54"/>
                <a:gd name="T6" fmla="*/ 2147483647 w 58"/>
                <a:gd name="T7" fmla="*/ 2147483647 h 54"/>
                <a:gd name="T8" fmla="*/ 2147483647 w 58"/>
                <a:gd name="T9" fmla="*/ 2147483647 h 54"/>
                <a:gd name="T10" fmla="*/ 2147483647 w 58"/>
                <a:gd name="T11" fmla="*/ 2147483647 h 54"/>
                <a:gd name="T12" fmla="*/ 2147483647 w 58"/>
                <a:gd name="T13" fmla="*/ 2147483647 h 54"/>
                <a:gd name="T14" fmla="*/ 2147483647 w 58"/>
                <a:gd name="T15" fmla="*/ 2147483647 h 54"/>
                <a:gd name="T16" fmla="*/ 2147483647 w 58"/>
                <a:gd name="T17" fmla="*/ 2147483647 h 54"/>
                <a:gd name="T18" fmla="*/ 2147483647 w 58"/>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4"/>
                <a:gd name="T32" fmla="*/ 58 w 58"/>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4">
                  <a:moveTo>
                    <a:pt x="48" y="0"/>
                  </a:moveTo>
                  <a:lnTo>
                    <a:pt x="0" y="9"/>
                  </a:lnTo>
                  <a:lnTo>
                    <a:pt x="0" y="27"/>
                  </a:lnTo>
                  <a:lnTo>
                    <a:pt x="9" y="35"/>
                  </a:lnTo>
                  <a:lnTo>
                    <a:pt x="4" y="49"/>
                  </a:lnTo>
                  <a:lnTo>
                    <a:pt x="5" y="54"/>
                  </a:lnTo>
                  <a:lnTo>
                    <a:pt x="21" y="26"/>
                  </a:lnTo>
                  <a:lnTo>
                    <a:pt x="33" y="30"/>
                  </a:lnTo>
                  <a:lnTo>
                    <a:pt x="58" y="13"/>
                  </a:lnTo>
                  <a:lnTo>
                    <a:pt x="48"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2" name="Freeform 1759"/>
            <p:cNvSpPr>
              <a:spLocks/>
            </p:cNvSpPr>
            <p:nvPr/>
          </p:nvSpPr>
          <p:spPr bwMode="auto">
            <a:xfrm>
              <a:off x="5093180" y="2808376"/>
              <a:ext cx="21239" cy="15172"/>
            </a:xfrm>
            <a:custGeom>
              <a:avLst/>
              <a:gdLst>
                <a:gd name="T0" fmla="*/ 2147483647 w 40"/>
                <a:gd name="T1" fmla="*/ 2147483647 h 31"/>
                <a:gd name="T2" fmla="*/ 2147483647 w 40"/>
                <a:gd name="T3" fmla="*/ 0 h 31"/>
                <a:gd name="T4" fmla="*/ 2147483647 w 40"/>
                <a:gd name="T5" fmla="*/ 2147483647 h 31"/>
                <a:gd name="T6" fmla="*/ 0 w 40"/>
                <a:gd name="T7" fmla="*/ 2147483647 h 31"/>
                <a:gd name="T8" fmla="*/ 2147483647 w 40"/>
                <a:gd name="T9" fmla="*/ 2147483647 h 31"/>
                <a:gd name="T10" fmla="*/ 2147483647 w 40"/>
                <a:gd name="T11" fmla="*/ 2147483647 h 31"/>
                <a:gd name="T12" fmla="*/ 2147483647 w 40"/>
                <a:gd name="T13" fmla="*/ 2147483647 h 31"/>
                <a:gd name="T14" fmla="*/ 2147483647 w 40"/>
                <a:gd name="T15" fmla="*/ 2147483647 h 31"/>
                <a:gd name="T16" fmla="*/ 2147483647 w 40"/>
                <a:gd name="T17" fmla="*/ 2147483647 h 31"/>
                <a:gd name="T18" fmla="*/ 2147483647 w 40"/>
                <a:gd name="T19" fmla="*/ 2147483647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1"/>
                <a:gd name="T32" fmla="*/ 40 w 40"/>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1">
                  <a:moveTo>
                    <a:pt x="32" y="7"/>
                  </a:moveTo>
                  <a:lnTo>
                    <a:pt x="23" y="0"/>
                  </a:lnTo>
                  <a:lnTo>
                    <a:pt x="16" y="12"/>
                  </a:lnTo>
                  <a:lnTo>
                    <a:pt x="0" y="16"/>
                  </a:lnTo>
                  <a:lnTo>
                    <a:pt x="2" y="20"/>
                  </a:lnTo>
                  <a:lnTo>
                    <a:pt x="10" y="18"/>
                  </a:lnTo>
                  <a:lnTo>
                    <a:pt x="17" y="31"/>
                  </a:lnTo>
                  <a:lnTo>
                    <a:pt x="40" y="19"/>
                  </a:lnTo>
                  <a:lnTo>
                    <a:pt x="40" y="12"/>
                  </a:lnTo>
                  <a:lnTo>
                    <a:pt x="32" y="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3" name="Freeform 1760"/>
            <p:cNvSpPr>
              <a:spLocks/>
            </p:cNvSpPr>
            <p:nvPr/>
          </p:nvSpPr>
          <p:spPr bwMode="auto">
            <a:xfrm>
              <a:off x="4926298" y="2324418"/>
              <a:ext cx="48548" cy="40961"/>
            </a:xfrm>
            <a:custGeom>
              <a:avLst/>
              <a:gdLst>
                <a:gd name="T0" fmla="*/ 2147483647 w 98"/>
                <a:gd name="T1" fmla="*/ 2147483647 h 86"/>
                <a:gd name="T2" fmla="*/ 2147483647 w 98"/>
                <a:gd name="T3" fmla="*/ 0 h 86"/>
                <a:gd name="T4" fmla="*/ 2147483647 w 98"/>
                <a:gd name="T5" fmla="*/ 2147483647 h 86"/>
                <a:gd name="T6" fmla="*/ 2147483647 w 98"/>
                <a:gd name="T7" fmla="*/ 2147483647 h 86"/>
                <a:gd name="T8" fmla="*/ 2147483647 w 98"/>
                <a:gd name="T9" fmla="*/ 2147483647 h 86"/>
                <a:gd name="T10" fmla="*/ 2147483647 w 98"/>
                <a:gd name="T11" fmla="*/ 2147483647 h 86"/>
                <a:gd name="T12" fmla="*/ 2147483647 w 98"/>
                <a:gd name="T13" fmla="*/ 2147483647 h 86"/>
                <a:gd name="T14" fmla="*/ 2147483647 w 98"/>
                <a:gd name="T15" fmla="*/ 2147483647 h 86"/>
                <a:gd name="T16" fmla="*/ 2147483647 w 98"/>
                <a:gd name="T17" fmla="*/ 2147483647 h 86"/>
                <a:gd name="T18" fmla="*/ 2147483647 w 98"/>
                <a:gd name="T19" fmla="*/ 2147483647 h 86"/>
                <a:gd name="T20" fmla="*/ 2147483647 w 98"/>
                <a:gd name="T21" fmla="*/ 2147483647 h 86"/>
                <a:gd name="T22" fmla="*/ 2147483647 w 98"/>
                <a:gd name="T23" fmla="*/ 2147483647 h 86"/>
                <a:gd name="T24" fmla="*/ 2147483647 w 98"/>
                <a:gd name="T25" fmla="*/ 2147483647 h 86"/>
                <a:gd name="T26" fmla="*/ 2147483647 w 98"/>
                <a:gd name="T27" fmla="*/ 2147483647 h 86"/>
                <a:gd name="T28" fmla="*/ 0 w 98"/>
                <a:gd name="T29" fmla="*/ 2147483647 h 86"/>
                <a:gd name="T30" fmla="*/ 2147483647 w 98"/>
                <a:gd name="T31" fmla="*/ 2147483647 h 86"/>
                <a:gd name="T32" fmla="*/ 2147483647 w 98"/>
                <a:gd name="T33" fmla="*/ 2147483647 h 86"/>
                <a:gd name="T34" fmla="*/ 2147483647 w 98"/>
                <a:gd name="T35" fmla="*/ 2147483647 h 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8"/>
                <a:gd name="T55" fmla="*/ 0 h 86"/>
                <a:gd name="T56" fmla="*/ 98 w 98"/>
                <a:gd name="T57" fmla="*/ 86 h 8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8" h="86">
                  <a:moveTo>
                    <a:pt x="59" y="2"/>
                  </a:moveTo>
                  <a:lnTo>
                    <a:pt x="65" y="0"/>
                  </a:lnTo>
                  <a:lnTo>
                    <a:pt x="71" y="25"/>
                  </a:lnTo>
                  <a:lnTo>
                    <a:pt x="64" y="43"/>
                  </a:lnTo>
                  <a:lnTo>
                    <a:pt x="82" y="23"/>
                  </a:lnTo>
                  <a:lnTo>
                    <a:pt x="83" y="9"/>
                  </a:lnTo>
                  <a:lnTo>
                    <a:pt x="98" y="20"/>
                  </a:lnTo>
                  <a:lnTo>
                    <a:pt x="97" y="39"/>
                  </a:lnTo>
                  <a:lnTo>
                    <a:pt x="74" y="61"/>
                  </a:lnTo>
                  <a:lnTo>
                    <a:pt x="71" y="54"/>
                  </a:lnTo>
                  <a:lnTo>
                    <a:pt x="57" y="75"/>
                  </a:lnTo>
                  <a:lnTo>
                    <a:pt x="54" y="57"/>
                  </a:lnTo>
                  <a:lnTo>
                    <a:pt x="25" y="86"/>
                  </a:lnTo>
                  <a:lnTo>
                    <a:pt x="19" y="78"/>
                  </a:lnTo>
                  <a:lnTo>
                    <a:pt x="0" y="86"/>
                  </a:lnTo>
                  <a:lnTo>
                    <a:pt x="7" y="68"/>
                  </a:lnTo>
                  <a:lnTo>
                    <a:pt x="43" y="54"/>
                  </a:lnTo>
                  <a:lnTo>
                    <a:pt x="59" y="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4" name="Freeform 1761"/>
            <p:cNvSpPr>
              <a:spLocks/>
            </p:cNvSpPr>
            <p:nvPr/>
          </p:nvSpPr>
          <p:spPr bwMode="auto">
            <a:xfrm>
              <a:off x="4932366" y="2322900"/>
              <a:ext cx="18206" cy="21239"/>
            </a:xfrm>
            <a:custGeom>
              <a:avLst/>
              <a:gdLst>
                <a:gd name="T0" fmla="*/ 0 w 37"/>
                <a:gd name="T1" fmla="*/ 2147483647 h 45"/>
                <a:gd name="T2" fmla="*/ 2147483647 w 37"/>
                <a:gd name="T3" fmla="*/ 2147483647 h 45"/>
                <a:gd name="T4" fmla="*/ 2147483647 w 37"/>
                <a:gd name="T5" fmla="*/ 2147483647 h 45"/>
                <a:gd name="T6" fmla="*/ 2147483647 w 37"/>
                <a:gd name="T7" fmla="*/ 0 h 45"/>
                <a:gd name="T8" fmla="*/ 2147483647 w 37"/>
                <a:gd name="T9" fmla="*/ 2147483647 h 45"/>
                <a:gd name="T10" fmla="*/ 2147483647 w 37"/>
                <a:gd name="T11" fmla="*/ 2147483647 h 45"/>
                <a:gd name="T12" fmla="*/ 2147483647 w 37"/>
                <a:gd name="T13" fmla="*/ 2147483647 h 45"/>
                <a:gd name="T14" fmla="*/ 2147483647 w 37"/>
                <a:gd name="T15" fmla="*/ 2147483647 h 45"/>
                <a:gd name="T16" fmla="*/ 2147483647 w 37"/>
                <a:gd name="T17" fmla="*/ 2147483647 h 45"/>
                <a:gd name="T18" fmla="*/ 2147483647 w 37"/>
                <a:gd name="T19" fmla="*/ 2147483647 h 45"/>
                <a:gd name="T20" fmla="*/ 0 w 37"/>
                <a:gd name="T21" fmla="*/ 2147483647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45"/>
                <a:gd name="T35" fmla="*/ 37 w 37"/>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45">
                  <a:moveTo>
                    <a:pt x="0" y="32"/>
                  </a:moveTo>
                  <a:lnTo>
                    <a:pt x="17" y="9"/>
                  </a:lnTo>
                  <a:lnTo>
                    <a:pt x="27" y="15"/>
                  </a:lnTo>
                  <a:lnTo>
                    <a:pt x="27" y="0"/>
                  </a:lnTo>
                  <a:lnTo>
                    <a:pt x="36" y="16"/>
                  </a:lnTo>
                  <a:lnTo>
                    <a:pt x="37" y="37"/>
                  </a:lnTo>
                  <a:lnTo>
                    <a:pt x="20" y="45"/>
                  </a:lnTo>
                  <a:lnTo>
                    <a:pt x="18" y="38"/>
                  </a:lnTo>
                  <a:lnTo>
                    <a:pt x="26" y="26"/>
                  </a:lnTo>
                  <a:lnTo>
                    <a:pt x="1" y="44"/>
                  </a:lnTo>
                  <a:lnTo>
                    <a:pt x="0" y="3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5" name="Freeform 1762"/>
            <p:cNvSpPr>
              <a:spLocks/>
            </p:cNvSpPr>
            <p:nvPr/>
          </p:nvSpPr>
          <p:spPr bwMode="auto">
            <a:xfrm>
              <a:off x="4953606" y="2301661"/>
              <a:ext cx="15172" cy="18206"/>
            </a:xfrm>
            <a:custGeom>
              <a:avLst/>
              <a:gdLst>
                <a:gd name="T0" fmla="*/ 2147483647 w 28"/>
                <a:gd name="T1" fmla="*/ 2147483647 h 37"/>
                <a:gd name="T2" fmla="*/ 2147483647 w 28"/>
                <a:gd name="T3" fmla="*/ 0 h 37"/>
                <a:gd name="T4" fmla="*/ 2147483647 w 28"/>
                <a:gd name="T5" fmla="*/ 2147483647 h 37"/>
                <a:gd name="T6" fmla="*/ 2147483647 w 28"/>
                <a:gd name="T7" fmla="*/ 2147483647 h 37"/>
                <a:gd name="T8" fmla="*/ 0 w 28"/>
                <a:gd name="T9" fmla="*/ 2147483647 h 37"/>
                <a:gd name="T10" fmla="*/ 2147483647 w 28"/>
                <a:gd name="T11" fmla="*/ 2147483647 h 37"/>
                <a:gd name="T12" fmla="*/ 0 60000 65536"/>
                <a:gd name="T13" fmla="*/ 0 60000 65536"/>
                <a:gd name="T14" fmla="*/ 0 60000 65536"/>
                <a:gd name="T15" fmla="*/ 0 60000 65536"/>
                <a:gd name="T16" fmla="*/ 0 60000 65536"/>
                <a:gd name="T17" fmla="*/ 0 60000 65536"/>
                <a:gd name="T18" fmla="*/ 0 w 28"/>
                <a:gd name="T19" fmla="*/ 0 h 37"/>
                <a:gd name="T20" fmla="*/ 28 w 28"/>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28" h="37">
                  <a:moveTo>
                    <a:pt x="11" y="14"/>
                  </a:moveTo>
                  <a:lnTo>
                    <a:pt x="17" y="0"/>
                  </a:lnTo>
                  <a:lnTo>
                    <a:pt x="28" y="4"/>
                  </a:lnTo>
                  <a:lnTo>
                    <a:pt x="12" y="37"/>
                  </a:lnTo>
                  <a:lnTo>
                    <a:pt x="0" y="35"/>
                  </a:lnTo>
                  <a:lnTo>
                    <a:pt x="11" y="1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6" name="Freeform 1763"/>
            <p:cNvSpPr>
              <a:spLocks/>
            </p:cNvSpPr>
            <p:nvPr/>
          </p:nvSpPr>
          <p:spPr bwMode="auto">
            <a:xfrm>
              <a:off x="4938435" y="2386619"/>
              <a:ext cx="13653" cy="10620"/>
            </a:xfrm>
            <a:custGeom>
              <a:avLst/>
              <a:gdLst>
                <a:gd name="T0" fmla="*/ 2147483647 w 27"/>
                <a:gd name="T1" fmla="*/ 2147483647 h 21"/>
                <a:gd name="T2" fmla="*/ 2147483647 w 27"/>
                <a:gd name="T3" fmla="*/ 0 h 21"/>
                <a:gd name="T4" fmla="*/ 2147483647 w 27"/>
                <a:gd name="T5" fmla="*/ 0 h 21"/>
                <a:gd name="T6" fmla="*/ 2147483647 w 27"/>
                <a:gd name="T7" fmla="*/ 2147483647 h 21"/>
                <a:gd name="T8" fmla="*/ 0 w 27"/>
                <a:gd name="T9" fmla="*/ 2147483647 h 21"/>
                <a:gd name="T10" fmla="*/ 2147483647 w 27"/>
                <a:gd name="T11" fmla="*/ 2147483647 h 21"/>
                <a:gd name="T12" fmla="*/ 0 60000 65536"/>
                <a:gd name="T13" fmla="*/ 0 60000 65536"/>
                <a:gd name="T14" fmla="*/ 0 60000 65536"/>
                <a:gd name="T15" fmla="*/ 0 60000 65536"/>
                <a:gd name="T16" fmla="*/ 0 60000 65536"/>
                <a:gd name="T17" fmla="*/ 0 60000 65536"/>
                <a:gd name="T18" fmla="*/ 0 w 27"/>
                <a:gd name="T19" fmla="*/ 0 h 21"/>
                <a:gd name="T20" fmla="*/ 27 w 27"/>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7" h="21">
                  <a:moveTo>
                    <a:pt x="10" y="8"/>
                  </a:moveTo>
                  <a:lnTo>
                    <a:pt x="6" y="0"/>
                  </a:lnTo>
                  <a:lnTo>
                    <a:pt x="27" y="0"/>
                  </a:lnTo>
                  <a:lnTo>
                    <a:pt x="9" y="21"/>
                  </a:lnTo>
                  <a:lnTo>
                    <a:pt x="0" y="19"/>
                  </a:lnTo>
                  <a:lnTo>
                    <a:pt x="10" y="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7" name="Freeform 1764"/>
            <p:cNvSpPr>
              <a:spLocks/>
            </p:cNvSpPr>
            <p:nvPr/>
          </p:nvSpPr>
          <p:spPr bwMode="auto">
            <a:xfrm>
              <a:off x="4983948" y="2284973"/>
              <a:ext cx="21239" cy="33376"/>
            </a:xfrm>
            <a:custGeom>
              <a:avLst/>
              <a:gdLst>
                <a:gd name="T0" fmla="*/ 2147483647 w 51"/>
                <a:gd name="T1" fmla="*/ 2147483647 h 65"/>
                <a:gd name="T2" fmla="*/ 2147483647 w 51"/>
                <a:gd name="T3" fmla="*/ 2147483647 h 65"/>
                <a:gd name="T4" fmla="*/ 2147483647 w 51"/>
                <a:gd name="T5" fmla="*/ 2147483647 h 65"/>
                <a:gd name="T6" fmla="*/ 2147483647 w 51"/>
                <a:gd name="T7" fmla="*/ 2147483647 h 65"/>
                <a:gd name="T8" fmla="*/ 2147483647 w 51"/>
                <a:gd name="T9" fmla="*/ 2147483647 h 65"/>
                <a:gd name="T10" fmla="*/ 2147483647 w 51"/>
                <a:gd name="T11" fmla="*/ 2147483647 h 65"/>
                <a:gd name="T12" fmla="*/ 2147483647 w 51"/>
                <a:gd name="T13" fmla="*/ 0 h 65"/>
                <a:gd name="T14" fmla="*/ 2147483647 w 51"/>
                <a:gd name="T15" fmla="*/ 2147483647 h 65"/>
                <a:gd name="T16" fmla="*/ 2147483647 w 51"/>
                <a:gd name="T17" fmla="*/ 2147483647 h 65"/>
                <a:gd name="T18" fmla="*/ 2147483647 w 51"/>
                <a:gd name="T19" fmla="*/ 2147483647 h 65"/>
                <a:gd name="T20" fmla="*/ 2147483647 w 51"/>
                <a:gd name="T21" fmla="*/ 2147483647 h 65"/>
                <a:gd name="T22" fmla="*/ 0 w 51"/>
                <a:gd name="T23" fmla="*/ 2147483647 h 65"/>
                <a:gd name="T24" fmla="*/ 2147483647 w 51"/>
                <a:gd name="T25" fmla="*/ 2147483647 h 65"/>
                <a:gd name="T26" fmla="*/ 2147483647 w 51"/>
                <a:gd name="T27" fmla="*/ 2147483647 h 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1"/>
                <a:gd name="T43" fmla="*/ 0 h 65"/>
                <a:gd name="T44" fmla="*/ 51 w 51"/>
                <a:gd name="T45" fmla="*/ 65 h 6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1" h="65">
                  <a:moveTo>
                    <a:pt x="6" y="46"/>
                  </a:moveTo>
                  <a:lnTo>
                    <a:pt x="1" y="41"/>
                  </a:lnTo>
                  <a:lnTo>
                    <a:pt x="8" y="39"/>
                  </a:lnTo>
                  <a:lnTo>
                    <a:pt x="6" y="27"/>
                  </a:lnTo>
                  <a:lnTo>
                    <a:pt x="28" y="14"/>
                  </a:lnTo>
                  <a:lnTo>
                    <a:pt x="31" y="11"/>
                  </a:lnTo>
                  <a:lnTo>
                    <a:pt x="28" y="0"/>
                  </a:lnTo>
                  <a:lnTo>
                    <a:pt x="40" y="1"/>
                  </a:lnTo>
                  <a:lnTo>
                    <a:pt x="51" y="26"/>
                  </a:lnTo>
                  <a:lnTo>
                    <a:pt x="47" y="50"/>
                  </a:lnTo>
                  <a:lnTo>
                    <a:pt x="3" y="65"/>
                  </a:lnTo>
                  <a:lnTo>
                    <a:pt x="0" y="59"/>
                  </a:lnTo>
                  <a:lnTo>
                    <a:pt x="10" y="49"/>
                  </a:lnTo>
                  <a:lnTo>
                    <a:pt x="6" y="4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8" name="Freeform 1765"/>
            <p:cNvSpPr>
              <a:spLocks/>
            </p:cNvSpPr>
            <p:nvPr/>
          </p:nvSpPr>
          <p:spPr bwMode="auto">
            <a:xfrm>
              <a:off x="5008223" y="2268284"/>
              <a:ext cx="18206" cy="19723"/>
            </a:xfrm>
            <a:custGeom>
              <a:avLst/>
              <a:gdLst>
                <a:gd name="T0" fmla="*/ 2147483647 w 39"/>
                <a:gd name="T1" fmla="*/ 2147483647 h 39"/>
                <a:gd name="T2" fmla="*/ 2147483647 w 39"/>
                <a:gd name="T3" fmla="*/ 2147483647 h 39"/>
                <a:gd name="T4" fmla="*/ 2147483647 w 39"/>
                <a:gd name="T5" fmla="*/ 0 h 39"/>
                <a:gd name="T6" fmla="*/ 2147483647 w 39"/>
                <a:gd name="T7" fmla="*/ 2147483647 h 39"/>
                <a:gd name="T8" fmla="*/ 2147483647 w 39"/>
                <a:gd name="T9" fmla="*/ 2147483647 h 39"/>
                <a:gd name="T10" fmla="*/ 2147483647 w 39"/>
                <a:gd name="T11" fmla="*/ 2147483647 h 39"/>
                <a:gd name="T12" fmla="*/ 0 w 39"/>
                <a:gd name="T13" fmla="*/ 2147483647 h 39"/>
                <a:gd name="T14" fmla="*/ 2147483647 w 39"/>
                <a:gd name="T15" fmla="*/ 2147483647 h 39"/>
                <a:gd name="T16" fmla="*/ 0 60000 65536"/>
                <a:gd name="T17" fmla="*/ 0 60000 65536"/>
                <a:gd name="T18" fmla="*/ 0 60000 65536"/>
                <a:gd name="T19" fmla="*/ 0 60000 65536"/>
                <a:gd name="T20" fmla="*/ 0 60000 65536"/>
                <a:gd name="T21" fmla="*/ 0 60000 65536"/>
                <a:gd name="T22" fmla="*/ 0 60000 65536"/>
                <a:gd name="T23" fmla="*/ 0 60000 65536"/>
                <a:gd name="T24" fmla="*/ 0 w 39"/>
                <a:gd name="T25" fmla="*/ 0 h 39"/>
                <a:gd name="T26" fmla="*/ 39 w 39"/>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 h="39">
                  <a:moveTo>
                    <a:pt x="8" y="20"/>
                  </a:moveTo>
                  <a:lnTo>
                    <a:pt x="26" y="16"/>
                  </a:lnTo>
                  <a:lnTo>
                    <a:pt x="28" y="0"/>
                  </a:lnTo>
                  <a:lnTo>
                    <a:pt x="39" y="11"/>
                  </a:lnTo>
                  <a:lnTo>
                    <a:pt x="32" y="31"/>
                  </a:lnTo>
                  <a:lnTo>
                    <a:pt x="13" y="39"/>
                  </a:lnTo>
                  <a:lnTo>
                    <a:pt x="0" y="35"/>
                  </a:lnTo>
                  <a:lnTo>
                    <a:pt x="8" y="2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9" name="Freeform 1766"/>
            <p:cNvSpPr>
              <a:spLocks/>
            </p:cNvSpPr>
            <p:nvPr/>
          </p:nvSpPr>
          <p:spPr bwMode="auto">
            <a:xfrm>
              <a:off x="5026427" y="2257664"/>
              <a:ext cx="15172" cy="13653"/>
            </a:xfrm>
            <a:custGeom>
              <a:avLst/>
              <a:gdLst>
                <a:gd name="T0" fmla="*/ 2147483647 w 31"/>
                <a:gd name="T1" fmla="*/ 0 h 28"/>
                <a:gd name="T2" fmla="*/ 2147483647 w 31"/>
                <a:gd name="T3" fmla="*/ 2147483647 h 28"/>
                <a:gd name="T4" fmla="*/ 2147483647 w 31"/>
                <a:gd name="T5" fmla="*/ 2147483647 h 28"/>
                <a:gd name="T6" fmla="*/ 0 w 31"/>
                <a:gd name="T7" fmla="*/ 2147483647 h 28"/>
                <a:gd name="T8" fmla="*/ 2147483647 w 31"/>
                <a:gd name="T9" fmla="*/ 0 h 28"/>
                <a:gd name="T10" fmla="*/ 0 60000 65536"/>
                <a:gd name="T11" fmla="*/ 0 60000 65536"/>
                <a:gd name="T12" fmla="*/ 0 60000 65536"/>
                <a:gd name="T13" fmla="*/ 0 60000 65536"/>
                <a:gd name="T14" fmla="*/ 0 60000 65536"/>
                <a:gd name="T15" fmla="*/ 0 w 31"/>
                <a:gd name="T16" fmla="*/ 0 h 28"/>
                <a:gd name="T17" fmla="*/ 31 w 31"/>
                <a:gd name="T18" fmla="*/ 28 h 28"/>
              </a:gdLst>
              <a:ahLst/>
              <a:cxnLst>
                <a:cxn ang="T10">
                  <a:pos x="T0" y="T1"/>
                </a:cxn>
                <a:cxn ang="T11">
                  <a:pos x="T2" y="T3"/>
                </a:cxn>
                <a:cxn ang="T12">
                  <a:pos x="T4" y="T5"/>
                </a:cxn>
                <a:cxn ang="T13">
                  <a:pos x="T6" y="T7"/>
                </a:cxn>
                <a:cxn ang="T14">
                  <a:pos x="T8" y="T9"/>
                </a:cxn>
              </a:cxnLst>
              <a:rect l="T15" t="T16" r="T17" b="T18"/>
              <a:pathLst>
                <a:path w="31" h="28">
                  <a:moveTo>
                    <a:pt x="1" y="0"/>
                  </a:moveTo>
                  <a:lnTo>
                    <a:pt x="31" y="6"/>
                  </a:lnTo>
                  <a:lnTo>
                    <a:pt x="16" y="28"/>
                  </a:lnTo>
                  <a:lnTo>
                    <a:pt x="0" y="15"/>
                  </a:lnTo>
                  <a:lnTo>
                    <a:pt x="1"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0" name="Freeform 1767"/>
            <p:cNvSpPr>
              <a:spLocks/>
            </p:cNvSpPr>
            <p:nvPr/>
          </p:nvSpPr>
          <p:spPr bwMode="auto">
            <a:xfrm>
              <a:off x="5041599" y="2244010"/>
              <a:ext cx="9103" cy="10620"/>
            </a:xfrm>
            <a:custGeom>
              <a:avLst/>
              <a:gdLst>
                <a:gd name="T0" fmla="*/ 2147483647 w 22"/>
                <a:gd name="T1" fmla="*/ 2147483647 h 21"/>
                <a:gd name="T2" fmla="*/ 2147483647 w 22"/>
                <a:gd name="T3" fmla="*/ 2147483647 h 21"/>
                <a:gd name="T4" fmla="*/ 2147483647 w 22"/>
                <a:gd name="T5" fmla="*/ 2147483647 h 21"/>
                <a:gd name="T6" fmla="*/ 0 w 22"/>
                <a:gd name="T7" fmla="*/ 0 h 21"/>
                <a:gd name="T8" fmla="*/ 2147483647 w 22"/>
                <a:gd name="T9" fmla="*/ 2147483647 h 21"/>
                <a:gd name="T10" fmla="*/ 0 60000 65536"/>
                <a:gd name="T11" fmla="*/ 0 60000 65536"/>
                <a:gd name="T12" fmla="*/ 0 60000 65536"/>
                <a:gd name="T13" fmla="*/ 0 60000 65536"/>
                <a:gd name="T14" fmla="*/ 0 60000 65536"/>
                <a:gd name="T15" fmla="*/ 0 w 22"/>
                <a:gd name="T16" fmla="*/ 0 h 21"/>
                <a:gd name="T17" fmla="*/ 22 w 22"/>
                <a:gd name="T18" fmla="*/ 21 h 21"/>
              </a:gdLst>
              <a:ahLst/>
              <a:cxnLst>
                <a:cxn ang="T10">
                  <a:pos x="T0" y="T1"/>
                </a:cxn>
                <a:cxn ang="T11">
                  <a:pos x="T2" y="T3"/>
                </a:cxn>
                <a:cxn ang="T12">
                  <a:pos x="T4" y="T5"/>
                </a:cxn>
                <a:cxn ang="T13">
                  <a:pos x="T6" y="T7"/>
                </a:cxn>
                <a:cxn ang="T14">
                  <a:pos x="T8" y="T9"/>
                </a:cxn>
              </a:cxnLst>
              <a:rect l="T15" t="T16" r="T17" b="T18"/>
              <a:pathLst>
                <a:path w="22" h="21">
                  <a:moveTo>
                    <a:pt x="11" y="9"/>
                  </a:moveTo>
                  <a:lnTo>
                    <a:pt x="22" y="20"/>
                  </a:lnTo>
                  <a:lnTo>
                    <a:pt x="7" y="21"/>
                  </a:lnTo>
                  <a:lnTo>
                    <a:pt x="0" y="0"/>
                  </a:lnTo>
                  <a:lnTo>
                    <a:pt x="11" y="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1" name="Freeform 1768"/>
            <p:cNvSpPr>
              <a:spLocks/>
            </p:cNvSpPr>
            <p:nvPr/>
          </p:nvSpPr>
          <p:spPr bwMode="auto">
            <a:xfrm>
              <a:off x="5059804" y="2245528"/>
              <a:ext cx="7585" cy="10619"/>
            </a:xfrm>
            <a:custGeom>
              <a:avLst/>
              <a:gdLst>
                <a:gd name="T0" fmla="*/ 2147483647 w 14"/>
                <a:gd name="T1" fmla="*/ 0 h 21"/>
                <a:gd name="T2" fmla="*/ 2147483647 w 14"/>
                <a:gd name="T3" fmla="*/ 2147483647 h 21"/>
                <a:gd name="T4" fmla="*/ 2147483647 w 14"/>
                <a:gd name="T5" fmla="*/ 2147483647 h 21"/>
                <a:gd name="T6" fmla="*/ 0 w 14"/>
                <a:gd name="T7" fmla="*/ 2147483647 h 21"/>
                <a:gd name="T8" fmla="*/ 2147483647 w 14"/>
                <a:gd name="T9" fmla="*/ 0 h 21"/>
                <a:gd name="T10" fmla="*/ 0 60000 65536"/>
                <a:gd name="T11" fmla="*/ 0 60000 65536"/>
                <a:gd name="T12" fmla="*/ 0 60000 65536"/>
                <a:gd name="T13" fmla="*/ 0 60000 65536"/>
                <a:gd name="T14" fmla="*/ 0 60000 65536"/>
                <a:gd name="T15" fmla="*/ 0 w 14"/>
                <a:gd name="T16" fmla="*/ 0 h 21"/>
                <a:gd name="T17" fmla="*/ 14 w 14"/>
                <a:gd name="T18" fmla="*/ 21 h 21"/>
              </a:gdLst>
              <a:ahLst/>
              <a:cxnLst>
                <a:cxn ang="T10">
                  <a:pos x="T0" y="T1"/>
                </a:cxn>
                <a:cxn ang="T11">
                  <a:pos x="T2" y="T3"/>
                </a:cxn>
                <a:cxn ang="T12">
                  <a:pos x="T4" y="T5"/>
                </a:cxn>
                <a:cxn ang="T13">
                  <a:pos x="T6" y="T7"/>
                </a:cxn>
                <a:cxn ang="T14">
                  <a:pos x="T8" y="T9"/>
                </a:cxn>
              </a:cxnLst>
              <a:rect l="T15" t="T16" r="T17" b="T18"/>
              <a:pathLst>
                <a:path w="14" h="21">
                  <a:moveTo>
                    <a:pt x="9" y="0"/>
                  </a:moveTo>
                  <a:lnTo>
                    <a:pt x="14" y="5"/>
                  </a:lnTo>
                  <a:lnTo>
                    <a:pt x="11" y="21"/>
                  </a:lnTo>
                  <a:lnTo>
                    <a:pt x="0" y="16"/>
                  </a:lnTo>
                  <a:lnTo>
                    <a:pt x="9"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2" name="Freeform 1769"/>
            <p:cNvSpPr>
              <a:spLocks/>
            </p:cNvSpPr>
            <p:nvPr/>
          </p:nvSpPr>
          <p:spPr bwMode="auto">
            <a:xfrm>
              <a:off x="5103800" y="2239459"/>
              <a:ext cx="10620" cy="4550"/>
            </a:xfrm>
            <a:custGeom>
              <a:avLst/>
              <a:gdLst>
                <a:gd name="T0" fmla="*/ 2147483647 w 21"/>
                <a:gd name="T1" fmla="*/ 2147483647 h 13"/>
                <a:gd name="T2" fmla="*/ 0 w 21"/>
                <a:gd name="T3" fmla="*/ 0 h 13"/>
                <a:gd name="T4" fmla="*/ 2147483647 w 21"/>
                <a:gd name="T5" fmla="*/ 0 h 13"/>
                <a:gd name="T6" fmla="*/ 2147483647 w 21"/>
                <a:gd name="T7" fmla="*/ 2147483647 h 13"/>
                <a:gd name="T8" fmla="*/ 2147483647 w 21"/>
                <a:gd name="T9" fmla="*/ 2147483647 h 13"/>
                <a:gd name="T10" fmla="*/ 0 60000 65536"/>
                <a:gd name="T11" fmla="*/ 0 60000 65536"/>
                <a:gd name="T12" fmla="*/ 0 60000 65536"/>
                <a:gd name="T13" fmla="*/ 0 60000 65536"/>
                <a:gd name="T14" fmla="*/ 0 60000 65536"/>
                <a:gd name="T15" fmla="*/ 0 w 21"/>
                <a:gd name="T16" fmla="*/ 0 h 13"/>
                <a:gd name="T17" fmla="*/ 21 w 21"/>
                <a:gd name="T18" fmla="*/ 13 h 13"/>
              </a:gdLst>
              <a:ahLst/>
              <a:cxnLst>
                <a:cxn ang="T10">
                  <a:pos x="T0" y="T1"/>
                </a:cxn>
                <a:cxn ang="T11">
                  <a:pos x="T2" y="T3"/>
                </a:cxn>
                <a:cxn ang="T12">
                  <a:pos x="T4" y="T5"/>
                </a:cxn>
                <a:cxn ang="T13">
                  <a:pos x="T6" y="T7"/>
                </a:cxn>
                <a:cxn ang="T14">
                  <a:pos x="T8" y="T9"/>
                </a:cxn>
              </a:cxnLst>
              <a:rect l="T15" t="T16" r="T17" b="T18"/>
              <a:pathLst>
                <a:path w="21" h="13">
                  <a:moveTo>
                    <a:pt x="12" y="13"/>
                  </a:moveTo>
                  <a:lnTo>
                    <a:pt x="0" y="0"/>
                  </a:lnTo>
                  <a:lnTo>
                    <a:pt x="16" y="0"/>
                  </a:lnTo>
                  <a:lnTo>
                    <a:pt x="21" y="11"/>
                  </a:lnTo>
                  <a:lnTo>
                    <a:pt x="12" y="1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3" name="Freeform 1770"/>
            <p:cNvSpPr>
              <a:spLocks/>
            </p:cNvSpPr>
            <p:nvPr/>
          </p:nvSpPr>
          <p:spPr bwMode="auto">
            <a:xfrm>
              <a:off x="5094697" y="2213668"/>
              <a:ext cx="22757" cy="16689"/>
            </a:xfrm>
            <a:custGeom>
              <a:avLst/>
              <a:gdLst>
                <a:gd name="T0" fmla="*/ 2147483647 w 46"/>
                <a:gd name="T1" fmla="*/ 2147483647 h 33"/>
                <a:gd name="T2" fmla="*/ 2147483647 w 46"/>
                <a:gd name="T3" fmla="*/ 0 h 33"/>
                <a:gd name="T4" fmla="*/ 2147483647 w 46"/>
                <a:gd name="T5" fmla="*/ 2147483647 h 33"/>
                <a:gd name="T6" fmla="*/ 2147483647 w 46"/>
                <a:gd name="T7" fmla="*/ 2147483647 h 33"/>
                <a:gd name="T8" fmla="*/ 2147483647 w 46"/>
                <a:gd name="T9" fmla="*/ 2147483647 h 33"/>
                <a:gd name="T10" fmla="*/ 0 w 46"/>
                <a:gd name="T11" fmla="*/ 2147483647 h 33"/>
                <a:gd name="T12" fmla="*/ 2147483647 w 46"/>
                <a:gd name="T13" fmla="*/ 2147483647 h 33"/>
                <a:gd name="T14" fmla="*/ 0 60000 65536"/>
                <a:gd name="T15" fmla="*/ 0 60000 65536"/>
                <a:gd name="T16" fmla="*/ 0 60000 65536"/>
                <a:gd name="T17" fmla="*/ 0 60000 65536"/>
                <a:gd name="T18" fmla="*/ 0 60000 65536"/>
                <a:gd name="T19" fmla="*/ 0 60000 65536"/>
                <a:gd name="T20" fmla="*/ 0 60000 65536"/>
                <a:gd name="T21" fmla="*/ 0 w 46"/>
                <a:gd name="T22" fmla="*/ 0 h 33"/>
                <a:gd name="T23" fmla="*/ 46 w 46"/>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33">
                  <a:moveTo>
                    <a:pt x="14" y="8"/>
                  </a:moveTo>
                  <a:lnTo>
                    <a:pt x="36" y="0"/>
                  </a:lnTo>
                  <a:lnTo>
                    <a:pt x="46" y="11"/>
                  </a:lnTo>
                  <a:lnTo>
                    <a:pt x="37" y="26"/>
                  </a:lnTo>
                  <a:lnTo>
                    <a:pt x="9" y="33"/>
                  </a:lnTo>
                  <a:lnTo>
                    <a:pt x="0" y="16"/>
                  </a:lnTo>
                  <a:lnTo>
                    <a:pt x="14" y="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4" name="Freeform 1771"/>
            <p:cNvSpPr>
              <a:spLocks/>
            </p:cNvSpPr>
            <p:nvPr/>
          </p:nvSpPr>
          <p:spPr bwMode="auto">
            <a:xfrm>
              <a:off x="5114420" y="2224288"/>
              <a:ext cx="12137" cy="15172"/>
            </a:xfrm>
            <a:custGeom>
              <a:avLst/>
              <a:gdLst>
                <a:gd name="T0" fmla="*/ 2147483647 w 27"/>
                <a:gd name="T1" fmla="*/ 2147483647 h 34"/>
                <a:gd name="T2" fmla="*/ 2147483647 w 27"/>
                <a:gd name="T3" fmla="*/ 2147483647 h 34"/>
                <a:gd name="T4" fmla="*/ 0 w 27"/>
                <a:gd name="T5" fmla="*/ 2147483647 h 34"/>
                <a:gd name="T6" fmla="*/ 2147483647 w 27"/>
                <a:gd name="T7" fmla="*/ 0 h 34"/>
                <a:gd name="T8" fmla="*/ 2147483647 w 27"/>
                <a:gd name="T9" fmla="*/ 2147483647 h 34"/>
                <a:gd name="T10" fmla="*/ 2147483647 w 27"/>
                <a:gd name="T11" fmla="*/ 2147483647 h 34"/>
                <a:gd name="T12" fmla="*/ 0 60000 65536"/>
                <a:gd name="T13" fmla="*/ 0 60000 65536"/>
                <a:gd name="T14" fmla="*/ 0 60000 65536"/>
                <a:gd name="T15" fmla="*/ 0 60000 65536"/>
                <a:gd name="T16" fmla="*/ 0 60000 65536"/>
                <a:gd name="T17" fmla="*/ 0 60000 65536"/>
                <a:gd name="T18" fmla="*/ 0 w 27"/>
                <a:gd name="T19" fmla="*/ 0 h 34"/>
                <a:gd name="T20" fmla="*/ 27 w 27"/>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27" h="34">
                  <a:moveTo>
                    <a:pt x="19" y="30"/>
                  </a:moveTo>
                  <a:lnTo>
                    <a:pt x="5" y="34"/>
                  </a:lnTo>
                  <a:lnTo>
                    <a:pt x="0" y="14"/>
                  </a:lnTo>
                  <a:lnTo>
                    <a:pt x="20" y="0"/>
                  </a:lnTo>
                  <a:lnTo>
                    <a:pt x="27" y="14"/>
                  </a:lnTo>
                  <a:lnTo>
                    <a:pt x="19" y="3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5" name="Freeform 1772"/>
            <p:cNvSpPr>
              <a:spLocks/>
            </p:cNvSpPr>
            <p:nvPr/>
          </p:nvSpPr>
          <p:spPr bwMode="auto">
            <a:xfrm>
              <a:off x="5129592" y="2215185"/>
              <a:ext cx="9103" cy="13653"/>
            </a:xfrm>
            <a:custGeom>
              <a:avLst/>
              <a:gdLst>
                <a:gd name="T0" fmla="*/ 2147483647 w 16"/>
                <a:gd name="T1" fmla="*/ 2147483647 h 26"/>
                <a:gd name="T2" fmla="*/ 2147483647 w 16"/>
                <a:gd name="T3" fmla="*/ 2147483647 h 26"/>
                <a:gd name="T4" fmla="*/ 0 w 16"/>
                <a:gd name="T5" fmla="*/ 0 h 26"/>
                <a:gd name="T6" fmla="*/ 2147483647 w 16"/>
                <a:gd name="T7" fmla="*/ 2147483647 h 26"/>
                <a:gd name="T8" fmla="*/ 2147483647 w 16"/>
                <a:gd name="T9" fmla="*/ 2147483647 h 26"/>
                <a:gd name="T10" fmla="*/ 2147483647 w 16"/>
                <a:gd name="T11" fmla="*/ 2147483647 h 26"/>
                <a:gd name="T12" fmla="*/ 0 60000 65536"/>
                <a:gd name="T13" fmla="*/ 0 60000 65536"/>
                <a:gd name="T14" fmla="*/ 0 60000 65536"/>
                <a:gd name="T15" fmla="*/ 0 60000 65536"/>
                <a:gd name="T16" fmla="*/ 0 60000 65536"/>
                <a:gd name="T17" fmla="*/ 0 60000 65536"/>
                <a:gd name="T18" fmla="*/ 0 w 16"/>
                <a:gd name="T19" fmla="*/ 0 h 26"/>
                <a:gd name="T20" fmla="*/ 16 w 16"/>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6" h="26">
                  <a:moveTo>
                    <a:pt x="11" y="23"/>
                  </a:moveTo>
                  <a:lnTo>
                    <a:pt x="8" y="26"/>
                  </a:lnTo>
                  <a:lnTo>
                    <a:pt x="0" y="0"/>
                  </a:lnTo>
                  <a:lnTo>
                    <a:pt x="14" y="6"/>
                  </a:lnTo>
                  <a:lnTo>
                    <a:pt x="16" y="22"/>
                  </a:lnTo>
                  <a:lnTo>
                    <a:pt x="11" y="2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6" name="Freeform 1773"/>
            <p:cNvSpPr>
              <a:spLocks/>
            </p:cNvSpPr>
            <p:nvPr/>
          </p:nvSpPr>
          <p:spPr bwMode="auto">
            <a:xfrm>
              <a:off x="5162968" y="2187877"/>
              <a:ext cx="15172" cy="10619"/>
            </a:xfrm>
            <a:custGeom>
              <a:avLst/>
              <a:gdLst>
                <a:gd name="T0" fmla="*/ 2147483647 w 32"/>
                <a:gd name="T1" fmla="*/ 2147483647 h 21"/>
                <a:gd name="T2" fmla="*/ 2147483647 w 32"/>
                <a:gd name="T3" fmla="*/ 2147483647 h 21"/>
                <a:gd name="T4" fmla="*/ 0 w 32"/>
                <a:gd name="T5" fmla="*/ 2147483647 h 21"/>
                <a:gd name="T6" fmla="*/ 2147483647 w 32"/>
                <a:gd name="T7" fmla="*/ 0 h 21"/>
                <a:gd name="T8" fmla="*/ 2147483647 w 32"/>
                <a:gd name="T9" fmla="*/ 2147483647 h 21"/>
                <a:gd name="T10" fmla="*/ 0 60000 65536"/>
                <a:gd name="T11" fmla="*/ 0 60000 65536"/>
                <a:gd name="T12" fmla="*/ 0 60000 65536"/>
                <a:gd name="T13" fmla="*/ 0 60000 65536"/>
                <a:gd name="T14" fmla="*/ 0 60000 65536"/>
                <a:gd name="T15" fmla="*/ 0 w 32"/>
                <a:gd name="T16" fmla="*/ 0 h 21"/>
                <a:gd name="T17" fmla="*/ 32 w 32"/>
                <a:gd name="T18" fmla="*/ 21 h 21"/>
              </a:gdLst>
              <a:ahLst/>
              <a:cxnLst>
                <a:cxn ang="T10">
                  <a:pos x="T0" y="T1"/>
                </a:cxn>
                <a:cxn ang="T11">
                  <a:pos x="T2" y="T3"/>
                </a:cxn>
                <a:cxn ang="T12">
                  <a:pos x="T4" y="T5"/>
                </a:cxn>
                <a:cxn ang="T13">
                  <a:pos x="T6" y="T7"/>
                </a:cxn>
                <a:cxn ang="T14">
                  <a:pos x="T8" y="T9"/>
                </a:cxn>
              </a:cxnLst>
              <a:rect l="T15" t="T16" r="T17" b="T18"/>
              <a:pathLst>
                <a:path w="32" h="21">
                  <a:moveTo>
                    <a:pt x="25" y="6"/>
                  </a:moveTo>
                  <a:lnTo>
                    <a:pt x="32" y="21"/>
                  </a:lnTo>
                  <a:lnTo>
                    <a:pt x="0" y="13"/>
                  </a:lnTo>
                  <a:lnTo>
                    <a:pt x="16" y="0"/>
                  </a:lnTo>
                  <a:lnTo>
                    <a:pt x="25" y="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7" name="Freeform 1774"/>
            <p:cNvSpPr>
              <a:spLocks/>
            </p:cNvSpPr>
            <p:nvPr/>
          </p:nvSpPr>
          <p:spPr bwMode="auto">
            <a:xfrm>
              <a:off x="4804929" y="2602048"/>
              <a:ext cx="15172" cy="12137"/>
            </a:xfrm>
            <a:custGeom>
              <a:avLst/>
              <a:gdLst>
                <a:gd name="T0" fmla="*/ 0 w 33"/>
                <a:gd name="T1" fmla="*/ 2147483647 h 22"/>
                <a:gd name="T2" fmla="*/ 2147483647 w 33"/>
                <a:gd name="T3" fmla="*/ 0 h 22"/>
                <a:gd name="T4" fmla="*/ 2147483647 w 33"/>
                <a:gd name="T5" fmla="*/ 0 h 22"/>
                <a:gd name="T6" fmla="*/ 2147483647 w 33"/>
                <a:gd name="T7" fmla="*/ 2147483647 h 22"/>
                <a:gd name="T8" fmla="*/ 2147483647 w 33"/>
                <a:gd name="T9" fmla="*/ 2147483647 h 22"/>
                <a:gd name="T10" fmla="*/ 0 w 33"/>
                <a:gd name="T11" fmla="*/ 2147483647 h 22"/>
                <a:gd name="T12" fmla="*/ 0 60000 65536"/>
                <a:gd name="T13" fmla="*/ 0 60000 65536"/>
                <a:gd name="T14" fmla="*/ 0 60000 65536"/>
                <a:gd name="T15" fmla="*/ 0 60000 65536"/>
                <a:gd name="T16" fmla="*/ 0 60000 65536"/>
                <a:gd name="T17" fmla="*/ 0 60000 65536"/>
                <a:gd name="T18" fmla="*/ 0 w 33"/>
                <a:gd name="T19" fmla="*/ 0 h 22"/>
                <a:gd name="T20" fmla="*/ 33 w 33"/>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33" h="22">
                  <a:moveTo>
                    <a:pt x="0" y="13"/>
                  </a:moveTo>
                  <a:lnTo>
                    <a:pt x="22" y="0"/>
                  </a:lnTo>
                  <a:lnTo>
                    <a:pt x="29" y="0"/>
                  </a:lnTo>
                  <a:lnTo>
                    <a:pt x="33" y="12"/>
                  </a:lnTo>
                  <a:lnTo>
                    <a:pt x="6" y="22"/>
                  </a:lnTo>
                  <a:lnTo>
                    <a:pt x="0" y="1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8" name="Freeform 1775"/>
            <p:cNvSpPr>
              <a:spLocks/>
            </p:cNvSpPr>
            <p:nvPr/>
          </p:nvSpPr>
          <p:spPr bwMode="auto">
            <a:xfrm>
              <a:off x="4747279" y="2664250"/>
              <a:ext cx="3034" cy="7585"/>
            </a:xfrm>
            <a:custGeom>
              <a:avLst/>
              <a:gdLst>
                <a:gd name="T0" fmla="*/ 2147483647 w 8"/>
                <a:gd name="T1" fmla="*/ 2147483647 h 14"/>
                <a:gd name="T2" fmla="*/ 2147483647 w 8"/>
                <a:gd name="T3" fmla="*/ 0 h 14"/>
                <a:gd name="T4" fmla="*/ 0 w 8"/>
                <a:gd name="T5" fmla="*/ 2147483647 h 14"/>
                <a:gd name="T6" fmla="*/ 2147483647 w 8"/>
                <a:gd name="T7" fmla="*/ 2147483647 h 14"/>
                <a:gd name="T8" fmla="*/ 0 60000 65536"/>
                <a:gd name="T9" fmla="*/ 0 60000 65536"/>
                <a:gd name="T10" fmla="*/ 0 60000 65536"/>
                <a:gd name="T11" fmla="*/ 0 60000 65536"/>
                <a:gd name="T12" fmla="*/ 0 w 8"/>
                <a:gd name="T13" fmla="*/ 0 h 14"/>
                <a:gd name="T14" fmla="*/ 8 w 8"/>
                <a:gd name="T15" fmla="*/ 14 h 14"/>
              </a:gdLst>
              <a:ahLst/>
              <a:cxnLst>
                <a:cxn ang="T8">
                  <a:pos x="T0" y="T1"/>
                </a:cxn>
                <a:cxn ang="T9">
                  <a:pos x="T2" y="T3"/>
                </a:cxn>
                <a:cxn ang="T10">
                  <a:pos x="T4" y="T5"/>
                </a:cxn>
                <a:cxn ang="T11">
                  <a:pos x="T6" y="T7"/>
                </a:cxn>
              </a:cxnLst>
              <a:rect l="T12" t="T13" r="T14" b="T15"/>
              <a:pathLst>
                <a:path w="8" h="14">
                  <a:moveTo>
                    <a:pt x="4" y="14"/>
                  </a:moveTo>
                  <a:lnTo>
                    <a:pt x="8" y="0"/>
                  </a:lnTo>
                  <a:lnTo>
                    <a:pt x="0" y="2"/>
                  </a:lnTo>
                  <a:lnTo>
                    <a:pt x="4" y="1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9" name="Freeform 1776"/>
            <p:cNvSpPr>
              <a:spLocks/>
            </p:cNvSpPr>
            <p:nvPr/>
          </p:nvSpPr>
          <p:spPr bwMode="auto">
            <a:xfrm>
              <a:off x="4735141" y="2773483"/>
              <a:ext cx="3034" cy="7585"/>
            </a:xfrm>
            <a:custGeom>
              <a:avLst/>
              <a:gdLst>
                <a:gd name="T0" fmla="*/ 2147483647 w 7"/>
                <a:gd name="T1" fmla="*/ 2147483647 h 17"/>
                <a:gd name="T2" fmla="*/ 2147483647 w 7"/>
                <a:gd name="T3" fmla="*/ 2147483647 h 17"/>
                <a:gd name="T4" fmla="*/ 2147483647 w 7"/>
                <a:gd name="T5" fmla="*/ 0 h 17"/>
                <a:gd name="T6" fmla="*/ 0 w 7"/>
                <a:gd name="T7" fmla="*/ 2147483647 h 17"/>
                <a:gd name="T8" fmla="*/ 2147483647 w 7"/>
                <a:gd name="T9" fmla="*/ 2147483647 h 17"/>
                <a:gd name="T10" fmla="*/ 0 60000 65536"/>
                <a:gd name="T11" fmla="*/ 0 60000 65536"/>
                <a:gd name="T12" fmla="*/ 0 60000 65536"/>
                <a:gd name="T13" fmla="*/ 0 60000 65536"/>
                <a:gd name="T14" fmla="*/ 0 60000 65536"/>
                <a:gd name="T15" fmla="*/ 0 w 7"/>
                <a:gd name="T16" fmla="*/ 0 h 17"/>
                <a:gd name="T17" fmla="*/ 7 w 7"/>
                <a:gd name="T18" fmla="*/ 17 h 17"/>
              </a:gdLst>
              <a:ahLst/>
              <a:cxnLst>
                <a:cxn ang="T10">
                  <a:pos x="T0" y="T1"/>
                </a:cxn>
                <a:cxn ang="T11">
                  <a:pos x="T2" y="T3"/>
                </a:cxn>
                <a:cxn ang="T12">
                  <a:pos x="T4" y="T5"/>
                </a:cxn>
                <a:cxn ang="T13">
                  <a:pos x="T6" y="T7"/>
                </a:cxn>
                <a:cxn ang="T14">
                  <a:pos x="T8" y="T9"/>
                </a:cxn>
              </a:cxnLst>
              <a:rect l="T15" t="T16" r="T17" b="T18"/>
              <a:pathLst>
                <a:path w="7" h="17">
                  <a:moveTo>
                    <a:pt x="7" y="17"/>
                  </a:moveTo>
                  <a:lnTo>
                    <a:pt x="7" y="4"/>
                  </a:lnTo>
                  <a:lnTo>
                    <a:pt x="1" y="0"/>
                  </a:lnTo>
                  <a:lnTo>
                    <a:pt x="0" y="12"/>
                  </a:lnTo>
                  <a:lnTo>
                    <a:pt x="7" y="1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0" name="Freeform 1777"/>
            <p:cNvSpPr>
              <a:spLocks/>
            </p:cNvSpPr>
            <p:nvPr/>
          </p:nvSpPr>
          <p:spPr bwMode="auto">
            <a:xfrm>
              <a:off x="4732107" y="2797757"/>
              <a:ext cx="3034" cy="9103"/>
            </a:xfrm>
            <a:custGeom>
              <a:avLst/>
              <a:gdLst>
                <a:gd name="T0" fmla="*/ 2147483647 w 4"/>
                <a:gd name="T1" fmla="*/ 2147483647 h 16"/>
                <a:gd name="T2" fmla="*/ 2147483647 w 4"/>
                <a:gd name="T3" fmla="*/ 0 h 16"/>
                <a:gd name="T4" fmla="*/ 0 w 4"/>
                <a:gd name="T5" fmla="*/ 2147483647 h 16"/>
                <a:gd name="T6" fmla="*/ 2147483647 w 4"/>
                <a:gd name="T7" fmla="*/ 2147483647 h 16"/>
                <a:gd name="T8" fmla="*/ 0 60000 65536"/>
                <a:gd name="T9" fmla="*/ 0 60000 65536"/>
                <a:gd name="T10" fmla="*/ 0 60000 65536"/>
                <a:gd name="T11" fmla="*/ 0 60000 65536"/>
                <a:gd name="T12" fmla="*/ 0 w 4"/>
                <a:gd name="T13" fmla="*/ 0 h 16"/>
                <a:gd name="T14" fmla="*/ 4 w 4"/>
                <a:gd name="T15" fmla="*/ 16 h 16"/>
              </a:gdLst>
              <a:ahLst/>
              <a:cxnLst>
                <a:cxn ang="T8">
                  <a:pos x="T0" y="T1"/>
                </a:cxn>
                <a:cxn ang="T9">
                  <a:pos x="T2" y="T3"/>
                </a:cxn>
                <a:cxn ang="T10">
                  <a:pos x="T4" y="T5"/>
                </a:cxn>
                <a:cxn ang="T11">
                  <a:pos x="T6" y="T7"/>
                </a:cxn>
              </a:cxnLst>
              <a:rect l="T12" t="T13" r="T14" b="T15"/>
              <a:pathLst>
                <a:path w="4" h="16">
                  <a:moveTo>
                    <a:pt x="4" y="16"/>
                  </a:moveTo>
                  <a:lnTo>
                    <a:pt x="2" y="0"/>
                  </a:lnTo>
                  <a:lnTo>
                    <a:pt x="0" y="16"/>
                  </a:lnTo>
                  <a:lnTo>
                    <a:pt x="4" y="1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1" name="Freeform 1795"/>
            <p:cNvSpPr>
              <a:spLocks/>
            </p:cNvSpPr>
            <p:nvPr/>
          </p:nvSpPr>
          <p:spPr bwMode="auto">
            <a:xfrm>
              <a:off x="4589499" y="2744657"/>
              <a:ext cx="12137" cy="30342"/>
            </a:xfrm>
            <a:custGeom>
              <a:avLst/>
              <a:gdLst>
                <a:gd name="T0" fmla="*/ 2147483647 w 22"/>
                <a:gd name="T1" fmla="*/ 0 h 65"/>
                <a:gd name="T2" fmla="*/ 2147483647 w 22"/>
                <a:gd name="T3" fmla="*/ 2147483647 h 65"/>
                <a:gd name="T4" fmla="*/ 2147483647 w 22"/>
                <a:gd name="T5" fmla="*/ 2147483647 h 65"/>
                <a:gd name="T6" fmla="*/ 0 w 22"/>
                <a:gd name="T7" fmla="*/ 2147483647 h 65"/>
                <a:gd name="T8" fmla="*/ 2147483647 w 22"/>
                <a:gd name="T9" fmla="*/ 2147483647 h 65"/>
                <a:gd name="T10" fmla="*/ 2147483647 w 22"/>
                <a:gd name="T11" fmla="*/ 2147483647 h 65"/>
                <a:gd name="T12" fmla="*/ 2147483647 w 22"/>
                <a:gd name="T13" fmla="*/ 2147483647 h 65"/>
                <a:gd name="T14" fmla="*/ 2147483647 w 22"/>
                <a:gd name="T15" fmla="*/ 2147483647 h 65"/>
                <a:gd name="T16" fmla="*/ 2147483647 w 22"/>
                <a:gd name="T17" fmla="*/ 2147483647 h 65"/>
                <a:gd name="T18" fmla="*/ 2147483647 w 22"/>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65"/>
                <a:gd name="T32" fmla="*/ 22 w 22"/>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65">
                  <a:moveTo>
                    <a:pt x="13" y="0"/>
                  </a:moveTo>
                  <a:lnTo>
                    <a:pt x="3" y="10"/>
                  </a:lnTo>
                  <a:lnTo>
                    <a:pt x="8" y="25"/>
                  </a:lnTo>
                  <a:lnTo>
                    <a:pt x="0" y="33"/>
                  </a:lnTo>
                  <a:lnTo>
                    <a:pt x="13" y="40"/>
                  </a:lnTo>
                  <a:lnTo>
                    <a:pt x="10" y="65"/>
                  </a:lnTo>
                  <a:lnTo>
                    <a:pt x="19" y="53"/>
                  </a:lnTo>
                  <a:lnTo>
                    <a:pt x="22" y="18"/>
                  </a:lnTo>
                  <a:lnTo>
                    <a:pt x="14" y="14"/>
                  </a:lnTo>
                  <a:lnTo>
                    <a:pt x="13"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2" name="Freeform 1796"/>
            <p:cNvSpPr>
              <a:spLocks/>
            </p:cNvSpPr>
            <p:nvPr/>
          </p:nvSpPr>
          <p:spPr bwMode="auto">
            <a:xfrm>
              <a:off x="4474198" y="2834167"/>
              <a:ext cx="18206" cy="28825"/>
            </a:xfrm>
            <a:custGeom>
              <a:avLst/>
              <a:gdLst>
                <a:gd name="T0" fmla="*/ 2147483647 w 36"/>
                <a:gd name="T1" fmla="*/ 0 h 56"/>
                <a:gd name="T2" fmla="*/ 2147483647 w 36"/>
                <a:gd name="T3" fmla="*/ 2147483647 h 56"/>
                <a:gd name="T4" fmla="*/ 2147483647 w 36"/>
                <a:gd name="T5" fmla="*/ 2147483647 h 56"/>
                <a:gd name="T6" fmla="*/ 0 w 36"/>
                <a:gd name="T7" fmla="*/ 2147483647 h 56"/>
                <a:gd name="T8" fmla="*/ 0 w 36"/>
                <a:gd name="T9" fmla="*/ 2147483647 h 56"/>
                <a:gd name="T10" fmla="*/ 2147483647 w 36"/>
                <a:gd name="T11" fmla="*/ 2147483647 h 56"/>
                <a:gd name="T12" fmla="*/ 2147483647 w 36"/>
                <a:gd name="T13" fmla="*/ 2147483647 h 56"/>
                <a:gd name="T14" fmla="*/ 2147483647 w 36"/>
                <a:gd name="T15" fmla="*/ 2147483647 h 56"/>
                <a:gd name="T16" fmla="*/ 2147483647 w 36"/>
                <a:gd name="T17" fmla="*/ 2147483647 h 56"/>
                <a:gd name="T18" fmla="*/ 2147483647 w 36"/>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56"/>
                <a:gd name="T32" fmla="*/ 36 w 36"/>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56">
                  <a:moveTo>
                    <a:pt x="33" y="0"/>
                  </a:moveTo>
                  <a:lnTo>
                    <a:pt x="8" y="15"/>
                  </a:lnTo>
                  <a:lnTo>
                    <a:pt x="10" y="22"/>
                  </a:lnTo>
                  <a:lnTo>
                    <a:pt x="0" y="20"/>
                  </a:lnTo>
                  <a:lnTo>
                    <a:pt x="0" y="56"/>
                  </a:lnTo>
                  <a:lnTo>
                    <a:pt x="25" y="37"/>
                  </a:lnTo>
                  <a:lnTo>
                    <a:pt x="23" y="27"/>
                  </a:lnTo>
                  <a:lnTo>
                    <a:pt x="36" y="19"/>
                  </a:lnTo>
                  <a:lnTo>
                    <a:pt x="31" y="16"/>
                  </a:lnTo>
                  <a:lnTo>
                    <a:pt x="33"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3" name="Freeform 1797"/>
            <p:cNvSpPr>
              <a:spLocks/>
            </p:cNvSpPr>
            <p:nvPr/>
          </p:nvSpPr>
          <p:spPr bwMode="auto">
            <a:xfrm>
              <a:off x="4463577" y="2869061"/>
              <a:ext cx="9103" cy="4551"/>
            </a:xfrm>
            <a:custGeom>
              <a:avLst/>
              <a:gdLst>
                <a:gd name="T0" fmla="*/ 2147483647 w 16"/>
                <a:gd name="T1" fmla="*/ 0 h 8"/>
                <a:gd name="T2" fmla="*/ 0 w 16"/>
                <a:gd name="T3" fmla="*/ 2147483647 h 8"/>
                <a:gd name="T4" fmla="*/ 2147483647 w 16"/>
                <a:gd name="T5" fmla="*/ 2147483647 h 8"/>
                <a:gd name="T6" fmla="*/ 2147483647 w 16"/>
                <a:gd name="T7" fmla="*/ 0 h 8"/>
                <a:gd name="T8" fmla="*/ 0 60000 65536"/>
                <a:gd name="T9" fmla="*/ 0 60000 65536"/>
                <a:gd name="T10" fmla="*/ 0 60000 65536"/>
                <a:gd name="T11" fmla="*/ 0 60000 65536"/>
                <a:gd name="T12" fmla="*/ 0 w 16"/>
                <a:gd name="T13" fmla="*/ 0 h 8"/>
                <a:gd name="T14" fmla="*/ 16 w 16"/>
                <a:gd name="T15" fmla="*/ 8 h 8"/>
              </a:gdLst>
              <a:ahLst/>
              <a:cxnLst>
                <a:cxn ang="T8">
                  <a:pos x="T0" y="T1"/>
                </a:cxn>
                <a:cxn ang="T9">
                  <a:pos x="T2" y="T3"/>
                </a:cxn>
                <a:cxn ang="T10">
                  <a:pos x="T4" y="T5"/>
                </a:cxn>
                <a:cxn ang="T11">
                  <a:pos x="T6" y="T7"/>
                </a:cxn>
              </a:cxnLst>
              <a:rect l="T12" t="T13" r="T14" b="T15"/>
              <a:pathLst>
                <a:path w="16" h="8">
                  <a:moveTo>
                    <a:pt x="16" y="0"/>
                  </a:moveTo>
                  <a:lnTo>
                    <a:pt x="0" y="2"/>
                  </a:lnTo>
                  <a:lnTo>
                    <a:pt x="14" y="8"/>
                  </a:lnTo>
                  <a:lnTo>
                    <a:pt x="16"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4" name="Freeform 1798"/>
            <p:cNvSpPr>
              <a:spLocks/>
            </p:cNvSpPr>
            <p:nvPr/>
          </p:nvSpPr>
          <p:spPr bwMode="auto">
            <a:xfrm>
              <a:off x="4553088" y="2806860"/>
              <a:ext cx="12137" cy="9103"/>
            </a:xfrm>
            <a:custGeom>
              <a:avLst/>
              <a:gdLst>
                <a:gd name="T0" fmla="*/ 2147483647 w 25"/>
                <a:gd name="T1" fmla="*/ 2147483647 h 17"/>
                <a:gd name="T2" fmla="*/ 2147483647 w 25"/>
                <a:gd name="T3" fmla="*/ 2147483647 h 17"/>
                <a:gd name="T4" fmla="*/ 2147483647 w 25"/>
                <a:gd name="T5" fmla="*/ 0 h 17"/>
                <a:gd name="T6" fmla="*/ 0 w 25"/>
                <a:gd name="T7" fmla="*/ 2147483647 h 17"/>
                <a:gd name="T8" fmla="*/ 2147483647 w 25"/>
                <a:gd name="T9" fmla="*/ 2147483647 h 17"/>
                <a:gd name="T10" fmla="*/ 2147483647 w 25"/>
                <a:gd name="T11" fmla="*/ 2147483647 h 17"/>
                <a:gd name="T12" fmla="*/ 0 60000 65536"/>
                <a:gd name="T13" fmla="*/ 0 60000 65536"/>
                <a:gd name="T14" fmla="*/ 0 60000 65536"/>
                <a:gd name="T15" fmla="*/ 0 60000 65536"/>
                <a:gd name="T16" fmla="*/ 0 60000 65536"/>
                <a:gd name="T17" fmla="*/ 0 60000 65536"/>
                <a:gd name="T18" fmla="*/ 0 w 25"/>
                <a:gd name="T19" fmla="*/ 0 h 17"/>
                <a:gd name="T20" fmla="*/ 25 w 25"/>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5" h="17">
                  <a:moveTo>
                    <a:pt x="25" y="17"/>
                  </a:moveTo>
                  <a:lnTo>
                    <a:pt x="11" y="12"/>
                  </a:lnTo>
                  <a:lnTo>
                    <a:pt x="5" y="0"/>
                  </a:lnTo>
                  <a:lnTo>
                    <a:pt x="0" y="7"/>
                  </a:lnTo>
                  <a:lnTo>
                    <a:pt x="4" y="16"/>
                  </a:lnTo>
                  <a:lnTo>
                    <a:pt x="25" y="1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5" name="Freeform 1799"/>
            <p:cNvSpPr>
              <a:spLocks/>
            </p:cNvSpPr>
            <p:nvPr/>
          </p:nvSpPr>
          <p:spPr bwMode="auto">
            <a:xfrm>
              <a:off x="4553088" y="2817479"/>
              <a:ext cx="3034" cy="3034"/>
            </a:xfrm>
            <a:custGeom>
              <a:avLst/>
              <a:gdLst>
                <a:gd name="T0" fmla="*/ 2147483647 w 8"/>
                <a:gd name="T1" fmla="*/ 2147483647 h 6"/>
                <a:gd name="T2" fmla="*/ 0 w 8"/>
                <a:gd name="T3" fmla="*/ 0 h 6"/>
                <a:gd name="T4" fmla="*/ 2147483647 w 8"/>
                <a:gd name="T5" fmla="*/ 2147483647 h 6"/>
                <a:gd name="T6" fmla="*/ 0 60000 65536"/>
                <a:gd name="T7" fmla="*/ 0 60000 65536"/>
                <a:gd name="T8" fmla="*/ 0 60000 65536"/>
                <a:gd name="T9" fmla="*/ 0 w 8"/>
                <a:gd name="T10" fmla="*/ 0 h 6"/>
                <a:gd name="T11" fmla="*/ 8 w 8"/>
                <a:gd name="T12" fmla="*/ 6 h 6"/>
              </a:gdLst>
              <a:ahLst/>
              <a:cxnLst>
                <a:cxn ang="T6">
                  <a:pos x="T0" y="T1"/>
                </a:cxn>
                <a:cxn ang="T7">
                  <a:pos x="T2" y="T3"/>
                </a:cxn>
                <a:cxn ang="T8">
                  <a:pos x="T4" y="T5"/>
                </a:cxn>
              </a:cxnLst>
              <a:rect l="T9" t="T10" r="T11" b="T12"/>
              <a:pathLst>
                <a:path w="8" h="6">
                  <a:moveTo>
                    <a:pt x="8" y="6"/>
                  </a:moveTo>
                  <a:lnTo>
                    <a:pt x="0" y="0"/>
                  </a:lnTo>
                  <a:lnTo>
                    <a:pt x="8" y="6"/>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6" name="Freeform 1800"/>
            <p:cNvSpPr>
              <a:spLocks/>
            </p:cNvSpPr>
            <p:nvPr/>
          </p:nvSpPr>
          <p:spPr bwMode="auto">
            <a:xfrm>
              <a:off x="4492403" y="2828099"/>
              <a:ext cx="169917" cy="317076"/>
            </a:xfrm>
            <a:custGeom>
              <a:avLst/>
              <a:gdLst>
                <a:gd name="T0" fmla="*/ 2147483647 w 338"/>
                <a:gd name="T1" fmla="*/ 2147483647 h 638"/>
                <a:gd name="T2" fmla="*/ 2147483647 w 338"/>
                <a:gd name="T3" fmla="*/ 2147483647 h 638"/>
                <a:gd name="T4" fmla="*/ 2147483647 w 338"/>
                <a:gd name="T5" fmla="*/ 2147483647 h 638"/>
                <a:gd name="T6" fmla="*/ 2147483647 w 338"/>
                <a:gd name="T7" fmla="*/ 2147483647 h 638"/>
                <a:gd name="T8" fmla="*/ 2147483647 w 338"/>
                <a:gd name="T9" fmla="*/ 2147483647 h 638"/>
                <a:gd name="T10" fmla="*/ 2147483647 w 338"/>
                <a:gd name="T11" fmla="*/ 2147483647 h 638"/>
                <a:gd name="T12" fmla="*/ 2147483647 w 338"/>
                <a:gd name="T13" fmla="*/ 2147483647 h 638"/>
                <a:gd name="T14" fmla="*/ 2147483647 w 338"/>
                <a:gd name="T15" fmla="*/ 2147483647 h 638"/>
                <a:gd name="T16" fmla="*/ 2147483647 w 338"/>
                <a:gd name="T17" fmla="*/ 2147483647 h 638"/>
                <a:gd name="T18" fmla="*/ 2147483647 w 338"/>
                <a:gd name="T19" fmla="*/ 2147483647 h 638"/>
                <a:gd name="T20" fmla="*/ 2147483647 w 338"/>
                <a:gd name="T21" fmla="*/ 2147483647 h 638"/>
                <a:gd name="T22" fmla="*/ 2147483647 w 338"/>
                <a:gd name="T23" fmla="*/ 2147483647 h 638"/>
                <a:gd name="T24" fmla="*/ 2147483647 w 338"/>
                <a:gd name="T25" fmla="*/ 2147483647 h 638"/>
                <a:gd name="T26" fmla="*/ 2147483647 w 338"/>
                <a:gd name="T27" fmla="*/ 2147483647 h 638"/>
                <a:gd name="T28" fmla="*/ 2147483647 w 338"/>
                <a:gd name="T29" fmla="*/ 2147483647 h 638"/>
                <a:gd name="T30" fmla="*/ 2147483647 w 338"/>
                <a:gd name="T31" fmla="*/ 2147483647 h 638"/>
                <a:gd name="T32" fmla="*/ 2147483647 w 338"/>
                <a:gd name="T33" fmla="*/ 2147483647 h 638"/>
                <a:gd name="T34" fmla="*/ 2147483647 w 338"/>
                <a:gd name="T35" fmla="*/ 2147483647 h 638"/>
                <a:gd name="T36" fmla="*/ 2147483647 w 338"/>
                <a:gd name="T37" fmla="*/ 2147483647 h 638"/>
                <a:gd name="T38" fmla="*/ 2147483647 w 338"/>
                <a:gd name="T39" fmla="*/ 2147483647 h 638"/>
                <a:gd name="T40" fmla="*/ 2147483647 w 338"/>
                <a:gd name="T41" fmla="*/ 2147483647 h 638"/>
                <a:gd name="T42" fmla="*/ 2147483647 w 338"/>
                <a:gd name="T43" fmla="*/ 2147483647 h 638"/>
                <a:gd name="T44" fmla="*/ 2147483647 w 338"/>
                <a:gd name="T45" fmla="*/ 2147483647 h 638"/>
                <a:gd name="T46" fmla="*/ 2147483647 w 338"/>
                <a:gd name="T47" fmla="*/ 2147483647 h 638"/>
                <a:gd name="T48" fmla="*/ 2147483647 w 338"/>
                <a:gd name="T49" fmla="*/ 2147483647 h 638"/>
                <a:gd name="T50" fmla="*/ 2147483647 w 338"/>
                <a:gd name="T51" fmla="*/ 2147483647 h 638"/>
                <a:gd name="T52" fmla="*/ 2147483647 w 338"/>
                <a:gd name="T53" fmla="*/ 2147483647 h 638"/>
                <a:gd name="T54" fmla="*/ 2147483647 w 338"/>
                <a:gd name="T55" fmla="*/ 2147483647 h 638"/>
                <a:gd name="T56" fmla="*/ 2147483647 w 338"/>
                <a:gd name="T57" fmla="*/ 2147483647 h 638"/>
                <a:gd name="T58" fmla="*/ 2147483647 w 338"/>
                <a:gd name="T59" fmla="*/ 2147483647 h 638"/>
                <a:gd name="T60" fmla="*/ 2147483647 w 338"/>
                <a:gd name="T61" fmla="*/ 2147483647 h 638"/>
                <a:gd name="T62" fmla="*/ 2147483647 w 338"/>
                <a:gd name="T63" fmla="*/ 2147483647 h 638"/>
                <a:gd name="T64" fmla="*/ 2147483647 w 338"/>
                <a:gd name="T65" fmla="*/ 2147483647 h 638"/>
                <a:gd name="T66" fmla="*/ 2147483647 w 338"/>
                <a:gd name="T67" fmla="*/ 2147483647 h 638"/>
                <a:gd name="T68" fmla="*/ 2147483647 w 338"/>
                <a:gd name="T69" fmla="*/ 2147483647 h 638"/>
                <a:gd name="T70" fmla="*/ 2147483647 w 338"/>
                <a:gd name="T71" fmla="*/ 2147483647 h 638"/>
                <a:gd name="T72" fmla="*/ 2147483647 w 338"/>
                <a:gd name="T73" fmla="*/ 2147483647 h 638"/>
                <a:gd name="T74" fmla="*/ 2147483647 w 338"/>
                <a:gd name="T75" fmla="*/ 2147483647 h 638"/>
                <a:gd name="T76" fmla="*/ 2147483647 w 338"/>
                <a:gd name="T77" fmla="*/ 2147483647 h 638"/>
                <a:gd name="T78" fmla="*/ 2147483647 w 338"/>
                <a:gd name="T79" fmla="*/ 2147483647 h 638"/>
                <a:gd name="T80" fmla="*/ 2147483647 w 338"/>
                <a:gd name="T81" fmla="*/ 2147483647 h 638"/>
                <a:gd name="T82" fmla="*/ 2147483647 w 338"/>
                <a:gd name="T83" fmla="*/ 2147483647 h 638"/>
                <a:gd name="T84" fmla="*/ 2147483647 w 338"/>
                <a:gd name="T85" fmla="*/ 2147483647 h 638"/>
                <a:gd name="T86" fmla="*/ 2147483647 w 338"/>
                <a:gd name="T87" fmla="*/ 2147483647 h 638"/>
                <a:gd name="T88" fmla="*/ 2147483647 w 338"/>
                <a:gd name="T89" fmla="*/ 2147483647 h 638"/>
                <a:gd name="T90" fmla="*/ 2147483647 w 338"/>
                <a:gd name="T91" fmla="*/ 2147483647 h 638"/>
                <a:gd name="T92" fmla="*/ 2147483647 w 338"/>
                <a:gd name="T93" fmla="*/ 2147483647 h 638"/>
                <a:gd name="T94" fmla="*/ 2147483647 w 338"/>
                <a:gd name="T95" fmla="*/ 2147483647 h 638"/>
                <a:gd name="T96" fmla="*/ 2147483647 w 338"/>
                <a:gd name="T97" fmla="*/ 2147483647 h 638"/>
                <a:gd name="T98" fmla="*/ 2147483647 w 338"/>
                <a:gd name="T99" fmla="*/ 2147483647 h 638"/>
                <a:gd name="T100" fmla="*/ 2147483647 w 338"/>
                <a:gd name="T101" fmla="*/ 2147483647 h 638"/>
                <a:gd name="T102" fmla="*/ 2147483647 w 338"/>
                <a:gd name="T103" fmla="*/ 2147483647 h 638"/>
                <a:gd name="T104" fmla="*/ 2147483647 w 338"/>
                <a:gd name="T105" fmla="*/ 2147483647 h 638"/>
                <a:gd name="T106" fmla="*/ 2147483647 w 338"/>
                <a:gd name="T107" fmla="*/ 2147483647 h 638"/>
                <a:gd name="T108" fmla="*/ 2147483647 w 338"/>
                <a:gd name="T109" fmla="*/ 2147483647 h 638"/>
                <a:gd name="T110" fmla="*/ 2147483647 w 338"/>
                <a:gd name="T111" fmla="*/ 2147483647 h 638"/>
                <a:gd name="T112" fmla="*/ 2147483647 w 338"/>
                <a:gd name="T113" fmla="*/ 2147483647 h 638"/>
                <a:gd name="T114" fmla="*/ 2147483647 w 338"/>
                <a:gd name="T115" fmla="*/ 2147483647 h 638"/>
                <a:gd name="T116" fmla="*/ 2147483647 w 338"/>
                <a:gd name="T117" fmla="*/ 2147483647 h 638"/>
                <a:gd name="T118" fmla="*/ 2147483647 w 338"/>
                <a:gd name="T119" fmla="*/ 2147483647 h 638"/>
                <a:gd name="T120" fmla="*/ 2147483647 w 338"/>
                <a:gd name="T121" fmla="*/ 2147483647 h 638"/>
                <a:gd name="T122" fmla="*/ 2147483647 w 338"/>
                <a:gd name="T123" fmla="*/ 2147483647 h 638"/>
                <a:gd name="T124" fmla="*/ 2147483647 w 338"/>
                <a:gd name="T125" fmla="*/ 2147483647 h 63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38"/>
                <a:gd name="T190" fmla="*/ 0 h 638"/>
                <a:gd name="T191" fmla="*/ 338 w 338"/>
                <a:gd name="T192" fmla="*/ 638 h 63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38" h="638">
                  <a:moveTo>
                    <a:pt x="157" y="603"/>
                  </a:moveTo>
                  <a:lnTo>
                    <a:pt x="179" y="597"/>
                  </a:lnTo>
                  <a:lnTo>
                    <a:pt x="177" y="592"/>
                  </a:lnTo>
                  <a:lnTo>
                    <a:pt x="198" y="591"/>
                  </a:lnTo>
                  <a:lnTo>
                    <a:pt x="205" y="587"/>
                  </a:lnTo>
                  <a:lnTo>
                    <a:pt x="206" y="579"/>
                  </a:lnTo>
                  <a:lnTo>
                    <a:pt x="228" y="589"/>
                  </a:lnTo>
                  <a:lnTo>
                    <a:pt x="305" y="576"/>
                  </a:lnTo>
                  <a:lnTo>
                    <a:pt x="324" y="560"/>
                  </a:lnTo>
                  <a:lnTo>
                    <a:pt x="326" y="551"/>
                  </a:lnTo>
                  <a:lnTo>
                    <a:pt x="294" y="548"/>
                  </a:lnTo>
                  <a:lnTo>
                    <a:pt x="290" y="536"/>
                  </a:lnTo>
                  <a:lnTo>
                    <a:pt x="303" y="525"/>
                  </a:lnTo>
                  <a:lnTo>
                    <a:pt x="297" y="520"/>
                  </a:lnTo>
                  <a:lnTo>
                    <a:pt x="318" y="516"/>
                  </a:lnTo>
                  <a:lnTo>
                    <a:pt x="318" y="504"/>
                  </a:lnTo>
                  <a:lnTo>
                    <a:pt x="333" y="493"/>
                  </a:lnTo>
                  <a:lnTo>
                    <a:pt x="338" y="465"/>
                  </a:lnTo>
                  <a:lnTo>
                    <a:pt x="336" y="453"/>
                  </a:lnTo>
                  <a:lnTo>
                    <a:pt x="315" y="436"/>
                  </a:lnTo>
                  <a:lnTo>
                    <a:pt x="287" y="438"/>
                  </a:lnTo>
                  <a:lnTo>
                    <a:pt x="279" y="449"/>
                  </a:lnTo>
                  <a:lnTo>
                    <a:pt x="270" y="445"/>
                  </a:lnTo>
                  <a:lnTo>
                    <a:pt x="265" y="444"/>
                  </a:lnTo>
                  <a:lnTo>
                    <a:pt x="279" y="412"/>
                  </a:lnTo>
                  <a:lnTo>
                    <a:pt x="250" y="381"/>
                  </a:lnTo>
                  <a:lnTo>
                    <a:pt x="271" y="389"/>
                  </a:lnTo>
                  <a:lnTo>
                    <a:pt x="270" y="376"/>
                  </a:lnTo>
                  <a:lnTo>
                    <a:pt x="237" y="322"/>
                  </a:lnTo>
                  <a:lnTo>
                    <a:pt x="215" y="314"/>
                  </a:lnTo>
                  <a:lnTo>
                    <a:pt x="199" y="275"/>
                  </a:lnTo>
                  <a:lnTo>
                    <a:pt x="196" y="246"/>
                  </a:lnTo>
                  <a:lnTo>
                    <a:pt x="175" y="223"/>
                  </a:lnTo>
                  <a:lnTo>
                    <a:pt x="153" y="209"/>
                  </a:lnTo>
                  <a:lnTo>
                    <a:pt x="124" y="210"/>
                  </a:lnTo>
                  <a:lnTo>
                    <a:pt x="130" y="198"/>
                  </a:lnTo>
                  <a:lnTo>
                    <a:pt x="151" y="192"/>
                  </a:lnTo>
                  <a:lnTo>
                    <a:pt x="138" y="174"/>
                  </a:lnTo>
                  <a:lnTo>
                    <a:pt x="150" y="172"/>
                  </a:lnTo>
                  <a:lnTo>
                    <a:pt x="166" y="143"/>
                  </a:lnTo>
                  <a:lnTo>
                    <a:pt x="173" y="114"/>
                  </a:lnTo>
                  <a:lnTo>
                    <a:pt x="185" y="101"/>
                  </a:lnTo>
                  <a:lnTo>
                    <a:pt x="181" y="80"/>
                  </a:lnTo>
                  <a:lnTo>
                    <a:pt x="122" y="75"/>
                  </a:lnTo>
                  <a:lnTo>
                    <a:pt x="85" y="89"/>
                  </a:lnTo>
                  <a:lnTo>
                    <a:pt x="86" y="81"/>
                  </a:lnTo>
                  <a:lnTo>
                    <a:pt x="80" y="79"/>
                  </a:lnTo>
                  <a:lnTo>
                    <a:pt x="98" y="68"/>
                  </a:lnTo>
                  <a:lnTo>
                    <a:pt x="85" y="66"/>
                  </a:lnTo>
                  <a:lnTo>
                    <a:pt x="86" y="60"/>
                  </a:lnTo>
                  <a:lnTo>
                    <a:pt x="127" y="24"/>
                  </a:lnTo>
                  <a:lnTo>
                    <a:pt x="130" y="3"/>
                  </a:lnTo>
                  <a:lnTo>
                    <a:pt x="121" y="0"/>
                  </a:lnTo>
                  <a:lnTo>
                    <a:pt x="50" y="8"/>
                  </a:lnTo>
                  <a:lnTo>
                    <a:pt x="42" y="33"/>
                  </a:lnTo>
                  <a:lnTo>
                    <a:pt x="33" y="34"/>
                  </a:lnTo>
                  <a:lnTo>
                    <a:pt x="34" y="45"/>
                  </a:lnTo>
                  <a:lnTo>
                    <a:pt x="29" y="47"/>
                  </a:lnTo>
                  <a:lnTo>
                    <a:pt x="37" y="57"/>
                  </a:lnTo>
                  <a:lnTo>
                    <a:pt x="16" y="69"/>
                  </a:lnTo>
                  <a:lnTo>
                    <a:pt x="16" y="86"/>
                  </a:lnTo>
                  <a:lnTo>
                    <a:pt x="21" y="89"/>
                  </a:lnTo>
                  <a:lnTo>
                    <a:pt x="13" y="91"/>
                  </a:lnTo>
                  <a:lnTo>
                    <a:pt x="13" y="103"/>
                  </a:lnTo>
                  <a:lnTo>
                    <a:pt x="27" y="101"/>
                  </a:lnTo>
                  <a:lnTo>
                    <a:pt x="22" y="107"/>
                  </a:lnTo>
                  <a:lnTo>
                    <a:pt x="27" y="109"/>
                  </a:lnTo>
                  <a:lnTo>
                    <a:pt x="13" y="151"/>
                  </a:lnTo>
                  <a:lnTo>
                    <a:pt x="0" y="156"/>
                  </a:lnTo>
                  <a:lnTo>
                    <a:pt x="19" y="174"/>
                  </a:lnTo>
                  <a:lnTo>
                    <a:pt x="36" y="162"/>
                  </a:lnTo>
                  <a:lnTo>
                    <a:pt x="21" y="216"/>
                  </a:lnTo>
                  <a:lnTo>
                    <a:pt x="27" y="230"/>
                  </a:lnTo>
                  <a:lnTo>
                    <a:pt x="15" y="263"/>
                  </a:lnTo>
                  <a:lnTo>
                    <a:pt x="23" y="259"/>
                  </a:lnTo>
                  <a:lnTo>
                    <a:pt x="34" y="230"/>
                  </a:lnTo>
                  <a:lnTo>
                    <a:pt x="30" y="209"/>
                  </a:lnTo>
                  <a:lnTo>
                    <a:pt x="42" y="194"/>
                  </a:lnTo>
                  <a:lnTo>
                    <a:pt x="36" y="223"/>
                  </a:lnTo>
                  <a:lnTo>
                    <a:pt x="50" y="216"/>
                  </a:lnTo>
                  <a:lnTo>
                    <a:pt x="50" y="206"/>
                  </a:lnTo>
                  <a:lnTo>
                    <a:pt x="63" y="214"/>
                  </a:lnTo>
                  <a:lnTo>
                    <a:pt x="57" y="220"/>
                  </a:lnTo>
                  <a:lnTo>
                    <a:pt x="55" y="236"/>
                  </a:lnTo>
                  <a:lnTo>
                    <a:pt x="63" y="251"/>
                  </a:lnTo>
                  <a:lnTo>
                    <a:pt x="47" y="293"/>
                  </a:lnTo>
                  <a:lnTo>
                    <a:pt x="41" y="293"/>
                  </a:lnTo>
                  <a:lnTo>
                    <a:pt x="47" y="311"/>
                  </a:lnTo>
                  <a:lnTo>
                    <a:pt x="53" y="312"/>
                  </a:lnTo>
                  <a:lnTo>
                    <a:pt x="56" y="299"/>
                  </a:lnTo>
                  <a:lnTo>
                    <a:pt x="74" y="310"/>
                  </a:lnTo>
                  <a:lnTo>
                    <a:pt x="76" y="299"/>
                  </a:lnTo>
                  <a:lnTo>
                    <a:pt x="131" y="292"/>
                  </a:lnTo>
                  <a:lnTo>
                    <a:pt x="119" y="299"/>
                  </a:lnTo>
                  <a:lnTo>
                    <a:pt x="107" y="326"/>
                  </a:lnTo>
                  <a:lnTo>
                    <a:pt x="126" y="353"/>
                  </a:lnTo>
                  <a:lnTo>
                    <a:pt x="146" y="344"/>
                  </a:lnTo>
                  <a:lnTo>
                    <a:pt x="135" y="376"/>
                  </a:lnTo>
                  <a:lnTo>
                    <a:pt x="143" y="379"/>
                  </a:lnTo>
                  <a:lnTo>
                    <a:pt x="134" y="397"/>
                  </a:lnTo>
                  <a:lnTo>
                    <a:pt x="140" y="402"/>
                  </a:lnTo>
                  <a:lnTo>
                    <a:pt x="134" y="411"/>
                  </a:lnTo>
                  <a:lnTo>
                    <a:pt x="102" y="409"/>
                  </a:lnTo>
                  <a:lnTo>
                    <a:pt x="63" y="444"/>
                  </a:lnTo>
                  <a:lnTo>
                    <a:pt x="87" y="437"/>
                  </a:lnTo>
                  <a:lnTo>
                    <a:pt x="89" y="459"/>
                  </a:lnTo>
                  <a:lnTo>
                    <a:pt x="94" y="466"/>
                  </a:lnTo>
                  <a:lnTo>
                    <a:pt x="86" y="483"/>
                  </a:lnTo>
                  <a:lnTo>
                    <a:pt x="37" y="512"/>
                  </a:lnTo>
                  <a:lnTo>
                    <a:pt x="47" y="529"/>
                  </a:lnTo>
                  <a:lnTo>
                    <a:pt x="73" y="518"/>
                  </a:lnTo>
                  <a:lnTo>
                    <a:pt x="80" y="532"/>
                  </a:lnTo>
                  <a:lnTo>
                    <a:pt x="98" y="527"/>
                  </a:lnTo>
                  <a:lnTo>
                    <a:pt x="116" y="545"/>
                  </a:lnTo>
                  <a:lnTo>
                    <a:pt x="154" y="521"/>
                  </a:lnTo>
                  <a:lnTo>
                    <a:pt x="154" y="526"/>
                  </a:lnTo>
                  <a:lnTo>
                    <a:pt x="134" y="555"/>
                  </a:lnTo>
                  <a:lnTo>
                    <a:pt x="87" y="560"/>
                  </a:lnTo>
                  <a:lnTo>
                    <a:pt x="25" y="628"/>
                  </a:lnTo>
                  <a:lnTo>
                    <a:pt x="22" y="638"/>
                  </a:lnTo>
                  <a:lnTo>
                    <a:pt x="28" y="631"/>
                  </a:lnTo>
                  <a:lnTo>
                    <a:pt x="42" y="638"/>
                  </a:lnTo>
                  <a:lnTo>
                    <a:pt x="63" y="615"/>
                  </a:lnTo>
                  <a:lnTo>
                    <a:pt x="107" y="621"/>
                  </a:lnTo>
                  <a:lnTo>
                    <a:pt x="117" y="596"/>
                  </a:lnTo>
                  <a:lnTo>
                    <a:pt x="144" y="589"/>
                  </a:lnTo>
                  <a:lnTo>
                    <a:pt x="157" y="60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7" name="Freeform 1801"/>
            <p:cNvSpPr>
              <a:spLocks/>
            </p:cNvSpPr>
            <p:nvPr/>
          </p:nvSpPr>
          <p:spPr bwMode="auto">
            <a:xfrm>
              <a:off x="4594049" y="3120902"/>
              <a:ext cx="9103" cy="4551"/>
            </a:xfrm>
            <a:custGeom>
              <a:avLst/>
              <a:gdLst>
                <a:gd name="T0" fmla="*/ 2147483647 w 16"/>
                <a:gd name="T1" fmla="*/ 0 h 7"/>
                <a:gd name="T2" fmla="*/ 0 w 16"/>
                <a:gd name="T3" fmla="*/ 2147483647 h 7"/>
                <a:gd name="T4" fmla="*/ 2147483647 w 16"/>
                <a:gd name="T5" fmla="*/ 2147483647 h 7"/>
                <a:gd name="T6" fmla="*/ 2147483647 w 16"/>
                <a:gd name="T7" fmla="*/ 2147483647 h 7"/>
                <a:gd name="T8" fmla="*/ 2147483647 w 16"/>
                <a:gd name="T9" fmla="*/ 0 h 7"/>
                <a:gd name="T10" fmla="*/ 0 60000 65536"/>
                <a:gd name="T11" fmla="*/ 0 60000 65536"/>
                <a:gd name="T12" fmla="*/ 0 60000 65536"/>
                <a:gd name="T13" fmla="*/ 0 60000 65536"/>
                <a:gd name="T14" fmla="*/ 0 60000 65536"/>
                <a:gd name="T15" fmla="*/ 0 w 16"/>
                <a:gd name="T16" fmla="*/ 0 h 7"/>
                <a:gd name="T17" fmla="*/ 16 w 16"/>
                <a:gd name="T18" fmla="*/ 7 h 7"/>
              </a:gdLst>
              <a:ahLst/>
              <a:cxnLst>
                <a:cxn ang="T10">
                  <a:pos x="T0" y="T1"/>
                </a:cxn>
                <a:cxn ang="T11">
                  <a:pos x="T2" y="T3"/>
                </a:cxn>
                <a:cxn ang="T12">
                  <a:pos x="T4" y="T5"/>
                </a:cxn>
                <a:cxn ang="T13">
                  <a:pos x="T6" y="T7"/>
                </a:cxn>
                <a:cxn ang="T14">
                  <a:pos x="T8" y="T9"/>
                </a:cxn>
              </a:cxnLst>
              <a:rect l="T15" t="T16" r="T17" b="T18"/>
              <a:pathLst>
                <a:path w="16" h="7">
                  <a:moveTo>
                    <a:pt x="11" y="0"/>
                  </a:moveTo>
                  <a:lnTo>
                    <a:pt x="0" y="4"/>
                  </a:lnTo>
                  <a:lnTo>
                    <a:pt x="12" y="7"/>
                  </a:lnTo>
                  <a:lnTo>
                    <a:pt x="16" y="3"/>
                  </a:lnTo>
                  <a:lnTo>
                    <a:pt x="11"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8" name="Freeform 1802"/>
            <p:cNvSpPr>
              <a:spLocks/>
            </p:cNvSpPr>
            <p:nvPr/>
          </p:nvSpPr>
          <p:spPr bwMode="auto">
            <a:xfrm>
              <a:off x="4528814" y="3028359"/>
              <a:ext cx="6069" cy="6069"/>
            </a:xfrm>
            <a:custGeom>
              <a:avLst/>
              <a:gdLst>
                <a:gd name="T0" fmla="*/ 2147483647 w 13"/>
                <a:gd name="T1" fmla="*/ 2147483647 h 12"/>
                <a:gd name="T2" fmla="*/ 2147483647 w 13"/>
                <a:gd name="T3" fmla="*/ 2147483647 h 12"/>
                <a:gd name="T4" fmla="*/ 0 w 13"/>
                <a:gd name="T5" fmla="*/ 0 h 12"/>
                <a:gd name="T6" fmla="*/ 2147483647 w 13"/>
                <a:gd name="T7" fmla="*/ 2147483647 h 12"/>
                <a:gd name="T8" fmla="*/ 0 60000 65536"/>
                <a:gd name="T9" fmla="*/ 0 60000 65536"/>
                <a:gd name="T10" fmla="*/ 0 60000 65536"/>
                <a:gd name="T11" fmla="*/ 0 60000 65536"/>
                <a:gd name="T12" fmla="*/ 0 w 13"/>
                <a:gd name="T13" fmla="*/ 0 h 12"/>
                <a:gd name="T14" fmla="*/ 13 w 13"/>
                <a:gd name="T15" fmla="*/ 12 h 12"/>
              </a:gdLst>
              <a:ahLst/>
              <a:cxnLst>
                <a:cxn ang="T8">
                  <a:pos x="T0" y="T1"/>
                </a:cxn>
                <a:cxn ang="T9">
                  <a:pos x="T2" y="T3"/>
                </a:cxn>
                <a:cxn ang="T10">
                  <a:pos x="T4" y="T5"/>
                </a:cxn>
                <a:cxn ang="T11">
                  <a:pos x="T6" y="T7"/>
                </a:cxn>
              </a:cxnLst>
              <a:rect l="T12" t="T13" r="T14" b="T15"/>
              <a:pathLst>
                <a:path w="13" h="12">
                  <a:moveTo>
                    <a:pt x="9" y="12"/>
                  </a:moveTo>
                  <a:lnTo>
                    <a:pt x="13" y="8"/>
                  </a:lnTo>
                  <a:lnTo>
                    <a:pt x="0" y="0"/>
                  </a:lnTo>
                  <a:lnTo>
                    <a:pt x="9" y="1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9" name="Freeform 1803"/>
            <p:cNvSpPr>
              <a:spLocks/>
            </p:cNvSpPr>
            <p:nvPr/>
          </p:nvSpPr>
          <p:spPr bwMode="auto">
            <a:xfrm>
              <a:off x="4522745" y="2993464"/>
              <a:ext cx="9103" cy="10620"/>
            </a:xfrm>
            <a:custGeom>
              <a:avLst/>
              <a:gdLst>
                <a:gd name="T0" fmla="*/ 2147483647 w 19"/>
                <a:gd name="T1" fmla="*/ 0 h 23"/>
                <a:gd name="T2" fmla="*/ 0 w 19"/>
                <a:gd name="T3" fmla="*/ 2147483647 h 23"/>
                <a:gd name="T4" fmla="*/ 2147483647 w 19"/>
                <a:gd name="T5" fmla="*/ 2147483647 h 23"/>
                <a:gd name="T6" fmla="*/ 2147483647 w 19"/>
                <a:gd name="T7" fmla="*/ 2147483647 h 23"/>
                <a:gd name="T8" fmla="*/ 2147483647 w 19"/>
                <a:gd name="T9" fmla="*/ 0 h 23"/>
                <a:gd name="T10" fmla="*/ 0 60000 65536"/>
                <a:gd name="T11" fmla="*/ 0 60000 65536"/>
                <a:gd name="T12" fmla="*/ 0 60000 65536"/>
                <a:gd name="T13" fmla="*/ 0 60000 65536"/>
                <a:gd name="T14" fmla="*/ 0 60000 65536"/>
                <a:gd name="T15" fmla="*/ 0 w 19"/>
                <a:gd name="T16" fmla="*/ 0 h 23"/>
                <a:gd name="T17" fmla="*/ 19 w 19"/>
                <a:gd name="T18" fmla="*/ 23 h 23"/>
              </a:gdLst>
              <a:ahLst/>
              <a:cxnLst>
                <a:cxn ang="T10">
                  <a:pos x="T0" y="T1"/>
                </a:cxn>
                <a:cxn ang="T11">
                  <a:pos x="T2" y="T3"/>
                </a:cxn>
                <a:cxn ang="T12">
                  <a:pos x="T4" y="T5"/>
                </a:cxn>
                <a:cxn ang="T13">
                  <a:pos x="T6" y="T7"/>
                </a:cxn>
                <a:cxn ang="T14">
                  <a:pos x="T8" y="T9"/>
                </a:cxn>
              </a:cxnLst>
              <a:rect l="T15" t="T16" r="T17" b="T18"/>
              <a:pathLst>
                <a:path w="19" h="23">
                  <a:moveTo>
                    <a:pt x="16" y="0"/>
                  </a:moveTo>
                  <a:lnTo>
                    <a:pt x="0" y="23"/>
                  </a:lnTo>
                  <a:lnTo>
                    <a:pt x="15" y="17"/>
                  </a:lnTo>
                  <a:lnTo>
                    <a:pt x="19" y="7"/>
                  </a:lnTo>
                  <a:lnTo>
                    <a:pt x="16"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0" name="Freeform 1804"/>
            <p:cNvSpPr>
              <a:spLocks/>
            </p:cNvSpPr>
            <p:nvPr/>
          </p:nvSpPr>
          <p:spPr bwMode="auto">
            <a:xfrm>
              <a:off x="4510609" y="2944916"/>
              <a:ext cx="3034" cy="9103"/>
            </a:xfrm>
            <a:custGeom>
              <a:avLst/>
              <a:gdLst>
                <a:gd name="T0" fmla="*/ 0 w 8"/>
                <a:gd name="T1" fmla="*/ 0 h 18"/>
                <a:gd name="T2" fmla="*/ 0 w 8"/>
                <a:gd name="T3" fmla="*/ 2147483647 h 18"/>
                <a:gd name="T4" fmla="*/ 2147483647 w 8"/>
                <a:gd name="T5" fmla="*/ 2147483647 h 18"/>
                <a:gd name="T6" fmla="*/ 2147483647 w 8"/>
                <a:gd name="T7" fmla="*/ 0 h 18"/>
                <a:gd name="T8" fmla="*/ 0 w 8"/>
                <a:gd name="T9" fmla="*/ 0 h 18"/>
                <a:gd name="T10" fmla="*/ 0 60000 65536"/>
                <a:gd name="T11" fmla="*/ 0 60000 65536"/>
                <a:gd name="T12" fmla="*/ 0 60000 65536"/>
                <a:gd name="T13" fmla="*/ 0 60000 65536"/>
                <a:gd name="T14" fmla="*/ 0 60000 65536"/>
                <a:gd name="T15" fmla="*/ 0 w 8"/>
                <a:gd name="T16" fmla="*/ 0 h 18"/>
                <a:gd name="T17" fmla="*/ 8 w 8"/>
                <a:gd name="T18" fmla="*/ 18 h 18"/>
              </a:gdLst>
              <a:ahLst/>
              <a:cxnLst>
                <a:cxn ang="T10">
                  <a:pos x="T0" y="T1"/>
                </a:cxn>
                <a:cxn ang="T11">
                  <a:pos x="T2" y="T3"/>
                </a:cxn>
                <a:cxn ang="T12">
                  <a:pos x="T4" y="T5"/>
                </a:cxn>
                <a:cxn ang="T13">
                  <a:pos x="T6" y="T7"/>
                </a:cxn>
                <a:cxn ang="T14">
                  <a:pos x="T8" y="T9"/>
                </a:cxn>
              </a:cxnLst>
              <a:rect l="T15" t="T16" r="T17" b="T18"/>
              <a:pathLst>
                <a:path w="8" h="18">
                  <a:moveTo>
                    <a:pt x="0" y="0"/>
                  </a:moveTo>
                  <a:lnTo>
                    <a:pt x="0" y="14"/>
                  </a:lnTo>
                  <a:lnTo>
                    <a:pt x="7" y="18"/>
                  </a:lnTo>
                  <a:lnTo>
                    <a:pt x="8" y="0"/>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1" name="Freeform 1805"/>
            <p:cNvSpPr>
              <a:spLocks/>
            </p:cNvSpPr>
            <p:nvPr/>
          </p:nvSpPr>
          <p:spPr bwMode="auto">
            <a:xfrm>
              <a:off x="4486335" y="2937332"/>
              <a:ext cx="6069" cy="9103"/>
            </a:xfrm>
            <a:custGeom>
              <a:avLst/>
              <a:gdLst>
                <a:gd name="T0" fmla="*/ 2147483647 w 17"/>
                <a:gd name="T1" fmla="*/ 0 h 19"/>
                <a:gd name="T2" fmla="*/ 2147483647 w 17"/>
                <a:gd name="T3" fmla="*/ 2147483647 h 19"/>
                <a:gd name="T4" fmla="*/ 0 w 17"/>
                <a:gd name="T5" fmla="*/ 2147483647 h 19"/>
                <a:gd name="T6" fmla="*/ 2147483647 w 17"/>
                <a:gd name="T7" fmla="*/ 2147483647 h 19"/>
                <a:gd name="T8" fmla="*/ 2147483647 w 17"/>
                <a:gd name="T9" fmla="*/ 2147483647 h 19"/>
                <a:gd name="T10" fmla="*/ 2147483647 w 17"/>
                <a:gd name="T11" fmla="*/ 2147483647 h 19"/>
                <a:gd name="T12" fmla="*/ 2147483647 w 17"/>
                <a:gd name="T13" fmla="*/ 0 h 19"/>
                <a:gd name="T14" fmla="*/ 0 60000 65536"/>
                <a:gd name="T15" fmla="*/ 0 60000 65536"/>
                <a:gd name="T16" fmla="*/ 0 60000 65536"/>
                <a:gd name="T17" fmla="*/ 0 60000 65536"/>
                <a:gd name="T18" fmla="*/ 0 60000 65536"/>
                <a:gd name="T19" fmla="*/ 0 60000 65536"/>
                <a:gd name="T20" fmla="*/ 0 60000 65536"/>
                <a:gd name="T21" fmla="*/ 0 w 17"/>
                <a:gd name="T22" fmla="*/ 0 h 19"/>
                <a:gd name="T23" fmla="*/ 17 w 17"/>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9">
                  <a:moveTo>
                    <a:pt x="14" y="0"/>
                  </a:moveTo>
                  <a:lnTo>
                    <a:pt x="3" y="4"/>
                  </a:lnTo>
                  <a:lnTo>
                    <a:pt x="0" y="15"/>
                  </a:lnTo>
                  <a:lnTo>
                    <a:pt x="6" y="8"/>
                  </a:lnTo>
                  <a:lnTo>
                    <a:pt x="10" y="19"/>
                  </a:lnTo>
                  <a:lnTo>
                    <a:pt x="17" y="15"/>
                  </a:lnTo>
                  <a:lnTo>
                    <a:pt x="14"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2" name="Freeform 1806"/>
            <p:cNvSpPr>
              <a:spLocks/>
            </p:cNvSpPr>
            <p:nvPr/>
          </p:nvSpPr>
          <p:spPr bwMode="auto">
            <a:xfrm>
              <a:off x="4492403" y="2928229"/>
              <a:ext cx="6069" cy="12137"/>
            </a:xfrm>
            <a:custGeom>
              <a:avLst/>
              <a:gdLst>
                <a:gd name="T0" fmla="*/ 2147483647 w 12"/>
                <a:gd name="T1" fmla="*/ 0 h 23"/>
                <a:gd name="T2" fmla="*/ 0 w 12"/>
                <a:gd name="T3" fmla="*/ 2147483647 h 23"/>
                <a:gd name="T4" fmla="*/ 2147483647 w 12"/>
                <a:gd name="T5" fmla="*/ 0 h 23"/>
                <a:gd name="T6" fmla="*/ 0 60000 65536"/>
                <a:gd name="T7" fmla="*/ 0 60000 65536"/>
                <a:gd name="T8" fmla="*/ 0 60000 65536"/>
                <a:gd name="T9" fmla="*/ 0 w 12"/>
                <a:gd name="T10" fmla="*/ 0 h 23"/>
                <a:gd name="T11" fmla="*/ 12 w 12"/>
                <a:gd name="T12" fmla="*/ 23 h 23"/>
              </a:gdLst>
              <a:ahLst/>
              <a:cxnLst>
                <a:cxn ang="T6">
                  <a:pos x="T0" y="T1"/>
                </a:cxn>
                <a:cxn ang="T7">
                  <a:pos x="T2" y="T3"/>
                </a:cxn>
                <a:cxn ang="T8">
                  <a:pos x="T4" y="T5"/>
                </a:cxn>
              </a:cxnLst>
              <a:rect l="T9" t="T10" r="T11" b="T12"/>
              <a:pathLst>
                <a:path w="12" h="23">
                  <a:moveTo>
                    <a:pt x="12" y="0"/>
                  </a:moveTo>
                  <a:lnTo>
                    <a:pt x="0" y="23"/>
                  </a:lnTo>
                  <a:lnTo>
                    <a:pt x="12"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3" name="Freeform 1807"/>
            <p:cNvSpPr>
              <a:spLocks/>
            </p:cNvSpPr>
            <p:nvPr/>
          </p:nvSpPr>
          <p:spPr bwMode="auto">
            <a:xfrm>
              <a:off x="4489369" y="2910023"/>
              <a:ext cx="9103" cy="10619"/>
            </a:xfrm>
            <a:custGeom>
              <a:avLst/>
              <a:gdLst>
                <a:gd name="T0" fmla="*/ 0 w 25"/>
                <a:gd name="T1" fmla="*/ 2147483647 h 24"/>
                <a:gd name="T2" fmla="*/ 2147483647 w 25"/>
                <a:gd name="T3" fmla="*/ 2147483647 h 24"/>
                <a:gd name="T4" fmla="*/ 2147483647 w 25"/>
                <a:gd name="T5" fmla="*/ 0 h 24"/>
                <a:gd name="T6" fmla="*/ 2147483647 w 25"/>
                <a:gd name="T7" fmla="*/ 2147483647 h 24"/>
                <a:gd name="T8" fmla="*/ 2147483647 w 25"/>
                <a:gd name="T9" fmla="*/ 2147483647 h 24"/>
                <a:gd name="T10" fmla="*/ 0 w 25"/>
                <a:gd name="T11" fmla="*/ 2147483647 h 24"/>
                <a:gd name="T12" fmla="*/ 0 60000 65536"/>
                <a:gd name="T13" fmla="*/ 0 60000 65536"/>
                <a:gd name="T14" fmla="*/ 0 60000 65536"/>
                <a:gd name="T15" fmla="*/ 0 60000 65536"/>
                <a:gd name="T16" fmla="*/ 0 60000 65536"/>
                <a:gd name="T17" fmla="*/ 0 60000 65536"/>
                <a:gd name="T18" fmla="*/ 0 w 25"/>
                <a:gd name="T19" fmla="*/ 0 h 24"/>
                <a:gd name="T20" fmla="*/ 25 w 25"/>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5" h="24">
                  <a:moveTo>
                    <a:pt x="0" y="24"/>
                  </a:moveTo>
                  <a:lnTo>
                    <a:pt x="25" y="20"/>
                  </a:lnTo>
                  <a:lnTo>
                    <a:pt x="11" y="0"/>
                  </a:lnTo>
                  <a:lnTo>
                    <a:pt x="3" y="4"/>
                  </a:lnTo>
                  <a:lnTo>
                    <a:pt x="10" y="19"/>
                  </a:lnTo>
                  <a:lnTo>
                    <a:pt x="0" y="2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4" name="Freeform 1808"/>
            <p:cNvSpPr>
              <a:spLocks/>
            </p:cNvSpPr>
            <p:nvPr/>
          </p:nvSpPr>
          <p:spPr bwMode="auto">
            <a:xfrm>
              <a:off x="4480266" y="2866027"/>
              <a:ext cx="19722" cy="24273"/>
            </a:xfrm>
            <a:custGeom>
              <a:avLst/>
              <a:gdLst>
                <a:gd name="T0" fmla="*/ 2147483647 w 42"/>
                <a:gd name="T1" fmla="*/ 0 h 48"/>
                <a:gd name="T2" fmla="*/ 2147483647 w 42"/>
                <a:gd name="T3" fmla="*/ 2147483647 h 48"/>
                <a:gd name="T4" fmla="*/ 2147483647 w 42"/>
                <a:gd name="T5" fmla="*/ 2147483647 h 48"/>
                <a:gd name="T6" fmla="*/ 0 w 42"/>
                <a:gd name="T7" fmla="*/ 2147483647 h 48"/>
                <a:gd name="T8" fmla="*/ 2147483647 w 42"/>
                <a:gd name="T9" fmla="*/ 2147483647 h 48"/>
                <a:gd name="T10" fmla="*/ 2147483647 w 42"/>
                <a:gd name="T11" fmla="*/ 2147483647 h 48"/>
                <a:gd name="T12" fmla="*/ 2147483647 w 42"/>
                <a:gd name="T13" fmla="*/ 2147483647 h 48"/>
                <a:gd name="T14" fmla="*/ 2147483647 w 42"/>
                <a:gd name="T15" fmla="*/ 2147483647 h 48"/>
                <a:gd name="T16" fmla="*/ 2147483647 w 42"/>
                <a:gd name="T17" fmla="*/ 2147483647 h 48"/>
                <a:gd name="T18" fmla="*/ 2147483647 w 42"/>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48"/>
                <a:gd name="T32" fmla="*/ 42 w 42"/>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48">
                  <a:moveTo>
                    <a:pt x="17" y="0"/>
                  </a:moveTo>
                  <a:lnTo>
                    <a:pt x="12" y="16"/>
                  </a:lnTo>
                  <a:lnTo>
                    <a:pt x="6" y="10"/>
                  </a:lnTo>
                  <a:lnTo>
                    <a:pt x="0" y="23"/>
                  </a:lnTo>
                  <a:lnTo>
                    <a:pt x="9" y="26"/>
                  </a:lnTo>
                  <a:lnTo>
                    <a:pt x="17" y="43"/>
                  </a:lnTo>
                  <a:lnTo>
                    <a:pt x="38" y="48"/>
                  </a:lnTo>
                  <a:lnTo>
                    <a:pt x="42" y="36"/>
                  </a:lnTo>
                  <a:lnTo>
                    <a:pt x="29" y="32"/>
                  </a:lnTo>
                  <a:lnTo>
                    <a:pt x="17"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5" name="Freeform 1809"/>
            <p:cNvSpPr>
              <a:spLocks/>
            </p:cNvSpPr>
            <p:nvPr/>
          </p:nvSpPr>
          <p:spPr bwMode="auto">
            <a:xfrm>
              <a:off x="4466612" y="2668802"/>
              <a:ext cx="10620" cy="15172"/>
            </a:xfrm>
            <a:custGeom>
              <a:avLst/>
              <a:gdLst>
                <a:gd name="T0" fmla="*/ 2147483647 w 21"/>
                <a:gd name="T1" fmla="*/ 2147483647 h 29"/>
                <a:gd name="T2" fmla="*/ 2147483647 w 21"/>
                <a:gd name="T3" fmla="*/ 2147483647 h 29"/>
                <a:gd name="T4" fmla="*/ 2147483647 w 21"/>
                <a:gd name="T5" fmla="*/ 0 h 29"/>
                <a:gd name="T6" fmla="*/ 0 w 21"/>
                <a:gd name="T7" fmla="*/ 2147483647 h 29"/>
                <a:gd name="T8" fmla="*/ 2147483647 w 21"/>
                <a:gd name="T9" fmla="*/ 2147483647 h 29"/>
                <a:gd name="T10" fmla="*/ 0 60000 65536"/>
                <a:gd name="T11" fmla="*/ 0 60000 65536"/>
                <a:gd name="T12" fmla="*/ 0 60000 65536"/>
                <a:gd name="T13" fmla="*/ 0 60000 65536"/>
                <a:gd name="T14" fmla="*/ 0 60000 65536"/>
                <a:gd name="T15" fmla="*/ 0 w 21"/>
                <a:gd name="T16" fmla="*/ 0 h 29"/>
                <a:gd name="T17" fmla="*/ 21 w 21"/>
                <a:gd name="T18" fmla="*/ 29 h 29"/>
              </a:gdLst>
              <a:ahLst/>
              <a:cxnLst>
                <a:cxn ang="T10">
                  <a:pos x="T0" y="T1"/>
                </a:cxn>
                <a:cxn ang="T11">
                  <a:pos x="T2" y="T3"/>
                </a:cxn>
                <a:cxn ang="T12">
                  <a:pos x="T4" y="T5"/>
                </a:cxn>
                <a:cxn ang="T13">
                  <a:pos x="T6" y="T7"/>
                </a:cxn>
                <a:cxn ang="T14">
                  <a:pos x="T8" y="T9"/>
                </a:cxn>
              </a:cxnLst>
              <a:rect l="T15" t="T16" r="T17" b="T18"/>
              <a:pathLst>
                <a:path w="21" h="29">
                  <a:moveTo>
                    <a:pt x="21" y="29"/>
                  </a:moveTo>
                  <a:lnTo>
                    <a:pt x="11" y="6"/>
                  </a:lnTo>
                  <a:lnTo>
                    <a:pt x="3" y="0"/>
                  </a:lnTo>
                  <a:lnTo>
                    <a:pt x="0" y="9"/>
                  </a:lnTo>
                  <a:lnTo>
                    <a:pt x="21" y="29"/>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6" name="Freeform 1810"/>
            <p:cNvSpPr>
              <a:spLocks/>
            </p:cNvSpPr>
            <p:nvPr/>
          </p:nvSpPr>
          <p:spPr bwMode="auto">
            <a:xfrm>
              <a:off x="4474198" y="2688525"/>
              <a:ext cx="6069" cy="4550"/>
            </a:xfrm>
            <a:custGeom>
              <a:avLst/>
              <a:gdLst>
                <a:gd name="T0" fmla="*/ 2147483647 w 10"/>
                <a:gd name="T1" fmla="*/ 2147483647 h 10"/>
                <a:gd name="T2" fmla="*/ 2147483647 w 10"/>
                <a:gd name="T3" fmla="*/ 0 h 10"/>
                <a:gd name="T4" fmla="*/ 0 w 10"/>
                <a:gd name="T5" fmla="*/ 0 h 10"/>
                <a:gd name="T6" fmla="*/ 2147483647 w 10"/>
                <a:gd name="T7" fmla="*/ 2147483647 h 10"/>
                <a:gd name="T8" fmla="*/ 0 60000 65536"/>
                <a:gd name="T9" fmla="*/ 0 60000 65536"/>
                <a:gd name="T10" fmla="*/ 0 60000 65536"/>
                <a:gd name="T11" fmla="*/ 0 60000 65536"/>
                <a:gd name="T12" fmla="*/ 0 w 10"/>
                <a:gd name="T13" fmla="*/ 0 h 10"/>
                <a:gd name="T14" fmla="*/ 10 w 10"/>
                <a:gd name="T15" fmla="*/ 10 h 10"/>
              </a:gdLst>
              <a:ahLst/>
              <a:cxnLst>
                <a:cxn ang="T8">
                  <a:pos x="T0" y="T1"/>
                </a:cxn>
                <a:cxn ang="T9">
                  <a:pos x="T2" y="T3"/>
                </a:cxn>
                <a:cxn ang="T10">
                  <a:pos x="T4" y="T5"/>
                </a:cxn>
                <a:cxn ang="T11">
                  <a:pos x="T6" y="T7"/>
                </a:cxn>
              </a:cxnLst>
              <a:rect l="T12" t="T13" r="T14" b="T15"/>
              <a:pathLst>
                <a:path w="10" h="10">
                  <a:moveTo>
                    <a:pt x="10" y="10"/>
                  </a:moveTo>
                  <a:lnTo>
                    <a:pt x="9" y="0"/>
                  </a:lnTo>
                  <a:lnTo>
                    <a:pt x="0" y="0"/>
                  </a:lnTo>
                  <a:lnTo>
                    <a:pt x="10" y="1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7" name="Freeform 1811"/>
            <p:cNvSpPr>
              <a:spLocks/>
            </p:cNvSpPr>
            <p:nvPr/>
          </p:nvSpPr>
          <p:spPr bwMode="auto">
            <a:xfrm>
              <a:off x="4474198" y="2700662"/>
              <a:ext cx="3034" cy="9103"/>
            </a:xfrm>
            <a:custGeom>
              <a:avLst/>
              <a:gdLst>
                <a:gd name="T0" fmla="*/ 2147483647 w 7"/>
                <a:gd name="T1" fmla="*/ 0 h 18"/>
                <a:gd name="T2" fmla="*/ 0 w 7"/>
                <a:gd name="T3" fmla="*/ 2147483647 h 18"/>
                <a:gd name="T4" fmla="*/ 2147483647 w 7"/>
                <a:gd name="T5" fmla="*/ 2147483647 h 18"/>
                <a:gd name="T6" fmla="*/ 2147483647 w 7"/>
                <a:gd name="T7" fmla="*/ 0 h 18"/>
                <a:gd name="T8" fmla="*/ 0 60000 65536"/>
                <a:gd name="T9" fmla="*/ 0 60000 65536"/>
                <a:gd name="T10" fmla="*/ 0 60000 65536"/>
                <a:gd name="T11" fmla="*/ 0 60000 65536"/>
                <a:gd name="T12" fmla="*/ 0 w 7"/>
                <a:gd name="T13" fmla="*/ 0 h 18"/>
                <a:gd name="T14" fmla="*/ 7 w 7"/>
                <a:gd name="T15" fmla="*/ 18 h 18"/>
              </a:gdLst>
              <a:ahLst/>
              <a:cxnLst>
                <a:cxn ang="T8">
                  <a:pos x="T0" y="T1"/>
                </a:cxn>
                <a:cxn ang="T9">
                  <a:pos x="T2" y="T3"/>
                </a:cxn>
                <a:cxn ang="T10">
                  <a:pos x="T4" y="T5"/>
                </a:cxn>
                <a:cxn ang="T11">
                  <a:pos x="T6" y="T7"/>
                </a:cxn>
              </a:cxnLst>
              <a:rect l="T12" t="T13" r="T14" b="T15"/>
              <a:pathLst>
                <a:path w="7" h="18">
                  <a:moveTo>
                    <a:pt x="1" y="0"/>
                  </a:moveTo>
                  <a:lnTo>
                    <a:pt x="0" y="14"/>
                  </a:lnTo>
                  <a:lnTo>
                    <a:pt x="7" y="18"/>
                  </a:lnTo>
                  <a:lnTo>
                    <a:pt x="1"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8" name="Freeform 1814"/>
            <p:cNvSpPr>
              <a:spLocks/>
            </p:cNvSpPr>
            <p:nvPr/>
          </p:nvSpPr>
          <p:spPr bwMode="auto">
            <a:xfrm>
              <a:off x="4980914" y="3365157"/>
              <a:ext cx="25791" cy="16688"/>
            </a:xfrm>
            <a:custGeom>
              <a:avLst/>
              <a:gdLst>
                <a:gd name="T0" fmla="*/ 2147483647 w 59"/>
                <a:gd name="T1" fmla="*/ 2147483647 h 33"/>
                <a:gd name="T2" fmla="*/ 2147483647 w 59"/>
                <a:gd name="T3" fmla="*/ 2147483647 h 33"/>
                <a:gd name="T4" fmla="*/ 2147483647 w 59"/>
                <a:gd name="T5" fmla="*/ 2147483647 h 33"/>
                <a:gd name="T6" fmla="*/ 2147483647 w 59"/>
                <a:gd name="T7" fmla="*/ 0 h 33"/>
                <a:gd name="T8" fmla="*/ 0 w 59"/>
                <a:gd name="T9" fmla="*/ 2147483647 h 33"/>
                <a:gd name="T10" fmla="*/ 2147483647 w 59"/>
                <a:gd name="T11" fmla="*/ 2147483647 h 33"/>
                <a:gd name="T12" fmla="*/ 2147483647 w 59"/>
                <a:gd name="T13" fmla="*/ 2147483647 h 33"/>
                <a:gd name="T14" fmla="*/ 2147483647 w 59"/>
                <a:gd name="T15" fmla="*/ 2147483647 h 33"/>
                <a:gd name="T16" fmla="*/ 2147483647 w 59"/>
                <a:gd name="T17" fmla="*/ 2147483647 h 33"/>
                <a:gd name="T18" fmla="*/ 2147483647 w 59"/>
                <a:gd name="T19" fmla="*/ 2147483647 h 33"/>
                <a:gd name="T20" fmla="*/ 2147483647 w 59"/>
                <a:gd name="T21" fmla="*/ 2147483647 h 33"/>
                <a:gd name="T22" fmla="*/ 2147483647 w 59"/>
                <a:gd name="T23" fmla="*/ 2147483647 h 33"/>
                <a:gd name="T24" fmla="*/ 2147483647 w 59"/>
                <a:gd name="T25" fmla="*/ 2147483647 h 33"/>
                <a:gd name="T26" fmla="*/ 2147483647 w 59"/>
                <a:gd name="T27" fmla="*/ 2147483647 h 33"/>
                <a:gd name="T28" fmla="*/ 2147483647 w 59"/>
                <a:gd name="T29" fmla="*/ 2147483647 h 33"/>
                <a:gd name="T30" fmla="*/ 2147483647 w 59"/>
                <a:gd name="T31" fmla="*/ 2147483647 h 33"/>
                <a:gd name="T32" fmla="*/ 2147483647 w 59"/>
                <a:gd name="T33" fmla="*/ 2147483647 h 33"/>
                <a:gd name="T34" fmla="*/ 2147483647 w 59"/>
                <a:gd name="T35" fmla="*/ 2147483647 h 33"/>
                <a:gd name="T36" fmla="*/ 2147483647 w 59"/>
                <a:gd name="T37" fmla="*/ 2147483647 h 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
                <a:gd name="T58" fmla="*/ 0 h 33"/>
                <a:gd name="T59" fmla="*/ 59 w 59"/>
                <a:gd name="T60" fmla="*/ 33 h 3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 h="33">
                  <a:moveTo>
                    <a:pt x="19" y="8"/>
                  </a:moveTo>
                  <a:lnTo>
                    <a:pt x="15" y="7"/>
                  </a:lnTo>
                  <a:lnTo>
                    <a:pt x="11" y="2"/>
                  </a:lnTo>
                  <a:lnTo>
                    <a:pt x="3" y="0"/>
                  </a:lnTo>
                  <a:lnTo>
                    <a:pt x="0" y="3"/>
                  </a:lnTo>
                  <a:lnTo>
                    <a:pt x="10" y="6"/>
                  </a:lnTo>
                  <a:lnTo>
                    <a:pt x="22" y="13"/>
                  </a:lnTo>
                  <a:lnTo>
                    <a:pt x="35" y="15"/>
                  </a:lnTo>
                  <a:lnTo>
                    <a:pt x="59" y="33"/>
                  </a:lnTo>
                  <a:lnTo>
                    <a:pt x="59" y="27"/>
                  </a:lnTo>
                  <a:lnTo>
                    <a:pt x="56" y="26"/>
                  </a:lnTo>
                  <a:lnTo>
                    <a:pt x="56" y="22"/>
                  </a:lnTo>
                  <a:lnTo>
                    <a:pt x="49" y="21"/>
                  </a:lnTo>
                  <a:lnTo>
                    <a:pt x="43" y="15"/>
                  </a:lnTo>
                  <a:lnTo>
                    <a:pt x="38" y="13"/>
                  </a:lnTo>
                  <a:lnTo>
                    <a:pt x="32" y="9"/>
                  </a:lnTo>
                  <a:lnTo>
                    <a:pt x="31" y="5"/>
                  </a:lnTo>
                  <a:lnTo>
                    <a:pt x="25" y="4"/>
                  </a:lnTo>
                  <a:lnTo>
                    <a:pt x="19" y="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9" name="Freeform 1816"/>
            <p:cNvSpPr>
              <a:spLocks/>
            </p:cNvSpPr>
            <p:nvPr/>
          </p:nvSpPr>
          <p:spPr bwMode="auto">
            <a:xfrm>
              <a:off x="4738176" y="2767415"/>
              <a:ext cx="6069" cy="6069"/>
            </a:xfrm>
            <a:custGeom>
              <a:avLst/>
              <a:gdLst>
                <a:gd name="T0" fmla="*/ 2147483647 w 13"/>
                <a:gd name="T1" fmla="*/ 2147483647 h 13"/>
                <a:gd name="T2" fmla="*/ 0 w 13"/>
                <a:gd name="T3" fmla="*/ 2147483647 h 13"/>
                <a:gd name="T4" fmla="*/ 2147483647 w 13"/>
                <a:gd name="T5" fmla="*/ 0 h 13"/>
                <a:gd name="T6" fmla="*/ 2147483647 w 13"/>
                <a:gd name="T7" fmla="*/ 2147483647 h 13"/>
                <a:gd name="T8" fmla="*/ 0 60000 65536"/>
                <a:gd name="T9" fmla="*/ 0 60000 65536"/>
                <a:gd name="T10" fmla="*/ 0 60000 65536"/>
                <a:gd name="T11" fmla="*/ 0 60000 65536"/>
                <a:gd name="T12" fmla="*/ 0 w 13"/>
                <a:gd name="T13" fmla="*/ 0 h 13"/>
                <a:gd name="T14" fmla="*/ 13 w 13"/>
                <a:gd name="T15" fmla="*/ 13 h 13"/>
              </a:gdLst>
              <a:ahLst/>
              <a:cxnLst>
                <a:cxn ang="T8">
                  <a:pos x="T0" y="T1"/>
                </a:cxn>
                <a:cxn ang="T9">
                  <a:pos x="T2" y="T3"/>
                </a:cxn>
                <a:cxn ang="T10">
                  <a:pos x="T4" y="T5"/>
                </a:cxn>
                <a:cxn ang="T11">
                  <a:pos x="T6" y="T7"/>
                </a:cxn>
              </a:cxnLst>
              <a:rect l="T12" t="T13" r="T14" b="T15"/>
              <a:pathLst>
                <a:path w="13" h="13">
                  <a:moveTo>
                    <a:pt x="4" y="13"/>
                  </a:moveTo>
                  <a:lnTo>
                    <a:pt x="0" y="6"/>
                  </a:lnTo>
                  <a:lnTo>
                    <a:pt x="13" y="0"/>
                  </a:lnTo>
                  <a:lnTo>
                    <a:pt x="4" y="1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0" name="Line 937"/>
            <p:cNvSpPr>
              <a:spLocks noChangeShapeType="1"/>
            </p:cNvSpPr>
            <p:nvPr/>
          </p:nvSpPr>
          <p:spPr bwMode="auto">
            <a:xfrm flipH="1">
              <a:off x="4483300" y="3082974"/>
              <a:ext cx="94061" cy="50064"/>
            </a:xfrm>
            <a:prstGeom prst="line">
              <a:avLst/>
            </a:prstGeom>
            <a:grpFill/>
            <a:ln w="12700">
              <a:solidFill>
                <a:srgbClr val="FFFFFF"/>
              </a:solidFill>
              <a:round/>
              <a:headEnd type="none" w="sm" len="sm"/>
              <a:tailEnd type="none" w="sm" len="sm"/>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pic>
        <p:nvPicPr>
          <p:cNvPr id="791" name="Picture 7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8045" y="2898281"/>
            <a:ext cx="216311" cy="120425"/>
          </a:xfrm>
          <a:prstGeom prst="rect">
            <a:avLst/>
          </a:prstGeom>
          <a:ln>
            <a:noFill/>
          </a:ln>
          <a:effectLst>
            <a:outerShdw blurRad="190500" algn="tl" rotWithShape="0">
              <a:srgbClr val="000000">
                <a:alpha val="70000"/>
              </a:srgbClr>
            </a:outerShdw>
          </a:effectLst>
        </p:spPr>
      </p:pic>
      <p:pic>
        <p:nvPicPr>
          <p:cNvPr id="792"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4752" y="3549033"/>
            <a:ext cx="171249" cy="11984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793"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80403" y="3789401"/>
            <a:ext cx="185429" cy="13812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79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93631" y="2705528"/>
            <a:ext cx="180014" cy="13204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7" name="Picture 79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V="1">
            <a:off x="7581298" y="3186477"/>
            <a:ext cx="290819" cy="145409"/>
          </a:xfrm>
          <a:prstGeom prst="rect">
            <a:avLst/>
          </a:prstGeom>
          <a:ln>
            <a:noFill/>
          </a:ln>
          <a:effectLst>
            <a:outerShdw blurRad="190500" algn="tl" rotWithShape="0">
              <a:srgbClr val="000000">
                <a:alpha val="70000"/>
              </a:srgbClr>
            </a:outerShdw>
          </a:effectLst>
        </p:spPr>
      </p:pic>
      <p:pic>
        <p:nvPicPr>
          <p:cNvPr id="798" name="Picture 3" descr="C:\Users\tivoltz\AppData\Local\Microsoft\Windows\Temporary Internet Files\Content.IE5\QZPVYPBN\MC900001198[1].wmf"/>
          <p:cNvPicPr>
            <a:picLocks noChangeAspect="1" noChangeArrowheads="1"/>
          </p:cNvPicPr>
          <p:nvPr/>
        </p:nvPicPr>
        <p:blipFill>
          <a:blip r:embed="rId8" cstate="print"/>
          <a:srcRect/>
          <a:stretch>
            <a:fillRect/>
          </a:stretch>
        </p:blipFill>
        <p:spPr bwMode="auto">
          <a:xfrm>
            <a:off x="7819005" y="3857050"/>
            <a:ext cx="262763" cy="140950"/>
          </a:xfrm>
          <a:prstGeom prst="rect">
            <a:avLst/>
          </a:prstGeom>
          <a:ln>
            <a:noFill/>
          </a:ln>
          <a:effectLst>
            <a:outerShdw blurRad="190500" algn="tl" rotWithShape="0">
              <a:srgbClr val="000000">
                <a:alpha val="70000"/>
              </a:srgbClr>
            </a:outerShdw>
          </a:effectLst>
        </p:spPr>
      </p:pic>
      <p:sp>
        <p:nvSpPr>
          <p:cNvPr id="800" name="Rounded Rectangle 799"/>
          <p:cNvSpPr/>
          <p:nvPr/>
        </p:nvSpPr>
        <p:spPr>
          <a:xfrm>
            <a:off x="1907274" y="2178331"/>
            <a:ext cx="1226405" cy="501445"/>
          </a:xfrm>
          <a:prstGeom prst="roundRect">
            <a:avLst/>
          </a:prstGeom>
          <a:solidFill>
            <a:srgbClr val="124B96"/>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700" b="1" dirty="0">
                <a:solidFill>
                  <a:schemeClr val="bg1"/>
                </a:solidFill>
              </a:rPr>
              <a:t>Salt Lake City, UT </a:t>
            </a:r>
            <a:r>
              <a:rPr lang="en-CA" sz="700" dirty="0">
                <a:solidFill>
                  <a:schemeClr val="bg1"/>
                </a:solidFill>
              </a:rPr>
              <a:t>~350 </a:t>
            </a:r>
            <a:r>
              <a:rPr lang="en-US" sz="600" dirty="0">
                <a:solidFill>
                  <a:schemeClr val="bg1"/>
                </a:solidFill>
              </a:rPr>
              <a:t>English</a:t>
            </a:r>
          </a:p>
          <a:p>
            <a:r>
              <a:rPr lang="en-US" sz="600" dirty="0">
                <a:solidFill>
                  <a:schemeClr val="bg1"/>
                </a:solidFill>
              </a:rPr>
              <a:t>7x24</a:t>
            </a:r>
          </a:p>
        </p:txBody>
      </p:sp>
      <p:sp>
        <p:nvSpPr>
          <p:cNvPr id="801" name="Rounded Rectangle 800"/>
          <p:cNvSpPr/>
          <p:nvPr/>
        </p:nvSpPr>
        <p:spPr>
          <a:xfrm>
            <a:off x="3770931" y="2204083"/>
            <a:ext cx="1277749" cy="501445"/>
          </a:xfrm>
          <a:prstGeom prst="roundRect">
            <a:avLst/>
          </a:prstGeom>
          <a:solidFill>
            <a:srgbClr val="124B96"/>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700" b="1" dirty="0">
                <a:solidFill>
                  <a:schemeClr val="bg1"/>
                </a:solidFill>
              </a:rPr>
              <a:t>Augusta, GA </a:t>
            </a:r>
            <a:r>
              <a:rPr lang="en-US" sz="700" dirty="0">
                <a:solidFill>
                  <a:schemeClr val="bg1"/>
                </a:solidFill>
              </a:rPr>
              <a:t>~350</a:t>
            </a:r>
          </a:p>
          <a:p>
            <a:r>
              <a:rPr lang="en-US" sz="600" dirty="0">
                <a:solidFill>
                  <a:schemeClr val="bg1"/>
                </a:solidFill>
              </a:rPr>
              <a:t>English, Spanish, French Canadian</a:t>
            </a:r>
          </a:p>
          <a:p>
            <a:r>
              <a:rPr lang="en-US" sz="600" dirty="0">
                <a:solidFill>
                  <a:schemeClr val="bg1"/>
                </a:solidFill>
              </a:rPr>
              <a:t>7x24</a:t>
            </a:r>
          </a:p>
        </p:txBody>
      </p:sp>
      <p:sp>
        <p:nvSpPr>
          <p:cNvPr id="802" name="Rounded Rectangle 801"/>
          <p:cNvSpPr/>
          <p:nvPr/>
        </p:nvSpPr>
        <p:spPr>
          <a:xfrm>
            <a:off x="2355756" y="3458136"/>
            <a:ext cx="1284453" cy="501445"/>
          </a:xfrm>
          <a:prstGeom prst="roundRect">
            <a:avLst/>
          </a:prstGeom>
          <a:solidFill>
            <a:srgbClr val="124B96"/>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700" b="1" dirty="0">
                <a:solidFill>
                  <a:schemeClr val="bg1"/>
                </a:solidFill>
              </a:rPr>
              <a:t>Bogota, Colombia </a:t>
            </a:r>
            <a:r>
              <a:rPr lang="en-CA" sz="700" dirty="0">
                <a:solidFill>
                  <a:schemeClr val="bg1"/>
                </a:solidFill>
              </a:rPr>
              <a:t>~210 </a:t>
            </a:r>
            <a:r>
              <a:rPr lang="en-US" sz="600" dirty="0">
                <a:solidFill>
                  <a:schemeClr val="bg1"/>
                </a:solidFill>
              </a:rPr>
              <a:t>Spanish</a:t>
            </a:r>
          </a:p>
          <a:p>
            <a:r>
              <a:rPr lang="en-CA" sz="600" dirty="0">
                <a:solidFill>
                  <a:schemeClr val="bg1"/>
                </a:solidFill>
              </a:rPr>
              <a:t>7x24</a:t>
            </a:r>
            <a:endParaRPr lang="en-US" sz="600" dirty="0">
              <a:solidFill>
                <a:schemeClr val="bg1"/>
              </a:solidFill>
            </a:endParaRPr>
          </a:p>
        </p:txBody>
      </p:sp>
      <p:sp>
        <p:nvSpPr>
          <p:cNvPr id="803" name="Rounded Rectangle 802"/>
          <p:cNvSpPr/>
          <p:nvPr/>
        </p:nvSpPr>
        <p:spPr>
          <a:xfrm>
            <a:off x="7571311" y="1893036"/>
            <a:ext cx="1334073" cy="561769"/>
          </a:xfrm>
          <a:prstGeom prst="roundRect">
            <a:avLst/>
          </a:prstGeom>
          <a:solidFill>
            <a:srgbClr val="124B96"/>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700" b="1" dirty="0">
                <a:solidFill>
                  <a:schemeClr val="bg1"/>
                </a:solidFill>
              </a:rPr>
              <a:t>Shanghai, China </a:t>
            </a:r>
            <a:r>
              <a:rPr lang="en-CA" sz="700" dirty="0">
                <a:solidFill>
                  <a:schemeClr val="bg1"/>
                </a:solidFill>
              </a:rPr>
              <a:t>~140</a:t>
            </a:r>
            <a:endParaRPr lang="en-US" sz="700" dirty="0">
              <a:solidFill>
                <a:schemeClr val="bg1"/>
              </a:solidFill>
            </a:endParaRPr>
          </a:p>
          <a:p>
            <a:r>
              <a:rPr lang="en-US" sz="600" dirty="0">
                <a:solidFill>
                  <a:schemeClr val="bg1"/>
                </a:solidFill>
              </a:rPr>
              <a:t>Mandarin, English</a:t>
            </a:r>
          </a:p>
          <a:p>
            <a:r>
              <a:rPr lang="en-US" sz="600" dirty="0">
                <a:solidFill>
                  <a:schemeClr val="bg1"/>
                </a:solidFill>
              </a:rPr>
              <a:t>7x24</a:t>
            </a:r>
          </a:p>
          <a:p>
            <a:r>
              <a:rPr lang="en-US" sz="600" dirty="0">
                <a:solidFill>
                  <a:schemeClr val="bg1"/>
                </a:solidFill>
              </a:rPr>
              <a:t>Japanese, Korean, Cantonese</a:t>
            </a:r>
          </a:p>
          <a:p>
            <a:r>
              <a:rPr lang="en-US" sz="600" dirty="0">
                <a:solidFill>
                  <a:schemeClr val="bg1"/>
                </a:solidFill>
              </a:rPr>
              <a:t>5x12</a:t>
            </a:r>
          </a:p>
        </p:txBody>
      </p:sp>
      <p:sp>
        <p:nvSpPr>
          <p:cNvPr id="804" name="Rounded Rectangle 803"/>
          <p:cNvSpPr/>
          <p:nvPr/>
        </p:nvSpPr>
        <p:spPr>
          <a:xfrm>
            <a:off x="3916020" y="2898281"/>
            <a:ext cx="1317016" cy="501445"/>
          </a:xfrm>
          <a:prstGeom prst="roundRect">
            <a:avLst/>
          </a:prstGeom>
          <a:solidFill>
            <a:srgbClr val="124B96"/>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700" b="1" dirty="0">
                <a:solidFill>
                  <a:schemeClr val="bg1"/>
                </a:solidFill>
              </a:rPr>
              <a:t>Rionegro, Colombia </a:t>
            </a:r>
            <a:r>
              <a:rPr lang="en-CA" sz="700" dirty="0">
                <a:solidFill>
                  <a:schemeClr val="bg1"/>
                </a:solidFill>
              </a:rPr>
              <a:t>~300 </a:t>
            </a:r>
            <a:r>
              <a:rPr lang="en-US" sz="600" dirty="0">
                <a:solidFill>
                  <a:schemeClr val="bg1"/>
                </a:solidFill>
              </a:rPr>
              <a:t>Spanish</a:t>
            </a:r>
          </a:p>
          <a:p>
            <a:r>
              <a:rPr lang="en-CA" sz="600" dirty="0">
                <a:solidFill>
                  <a:schemeClr val="bg1"/>
                </a:solidFill>
              </a:rPr>
              <a:t>5X12</a:t>
            </a:r>
            <a:endParaRPr lang="en-US" sz="600" dirty="0">
              <a:solidFill>
                <a:schemeClr val="bg1"/>
              </a:solidFill>
            </a:endParaRPr>
          </a:p>
        </p:txBody>
      </p:sp>
      <p:sp>
        <p:nvSpPr>
          <p:cNvPr id="805" name="Rounded Rectangle 804"/>
          <p:cNvSpPr/>
          <p:nvPr/>
        </p:nvSpPr>
        <p:spPr>
          <a:xfrm>
            <a:off x="4982156" y="1014917"/>
            <a:ext cx="2345974" cy="760711"/>
          </a:xfrm>
          <a:prstGeom prst="roundRect">
            <a:avLst/>
          </a:prstGeom>
          <a:solidFill>
            <a:srgbClr val="124B96"/>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700" b="1" dirty="0">
                <a:solidFill>
                  <a:schemeClr val="bg1"/>
                </a:solidFill>
              </a:rPr>
              <a:t>Hungary (Budapest/Pecs)  </a:t>
            </a:r>
            <a:r>
              <a:rPr lang="en-US" sz="700" dirty="0">
                <a:solidFill>
                  <a:schemeClr val="bg1"/>
                </a:solidFill>
              </a:rPr>
              <a:t>~590 </a:t>
            </a:r>
          </a:p>
          <a:p>
            <a:r>
              <a:rPr lang="en-US" sz="600" dirty="0">
                <a:solidFill>
                  <a:schemeClr val="bg1"/>
                </a:solidFill>
              </a:rPr>
              <a:t>English, German, French, Italian, Slovakian, Czech, Polish, Russian, Romanian, Hungarian, Turkish, Hebrew, Arabic, Dutch, Swedish, Portuguese, Indonesian, Canadian French, Italian</a:t>
            </a:r>
          </a:p>
          <a:p>
            <a:r>
              <a:rPr lang="en-CA" sz="600" dirty="0">
                <a:solidFill>
                  <a:schemeClr val="bg1"/>
                </a:solidFill>
              </a:rPr>
              <a:t>7x24</a:t>
            </a:r>
            <a:endParaRPr lang="en-US" sz="600" dirty="0">
              <a:solidFill>
                <a:schemeClr val="bg1"/>
              </a:solidFill>
            </a:endParaRPr>
          </a:p>
          <a:p>
            <a:r>
              <a:rPr lang="en-US" sz="600" dirty="0">
                <a:solidFill>
                  <a:schemeClr val="bg1"/>
                </a:solidFill>
              </a:rPr>
              <a:t>English, German, French, Russian, Hungarian, Slovenian</a:t>
            </a:r>
          </a:p>
          <a:p>
            <a:r>
              <a:rPr lang="en-US" sz="600" dirty="0">
                <a:solidFill>
                  <a:schemeClr val="bg1"/>
                </a:solidFill>
              </a:rPr>
              <a:t>5x12</a:t>
            </a:r>
          </a:p>
        </p:txBody>
      </p:sp>
      <p:sp>
        <p:nvSpPr>
          <p:cNvPr id="806" name="Rounded Rectangle 805"/>
          <p:cNvSpPr/>
          <p:nvPr/>
        </p:nvSpPr>
        <p:spPr>
          <a:xfrm>
            <a:off x="4180403" y="4314022"/>
            <a:ext cx="1405421" cy="501445"/>
          </a:xfrm>
          <a:prstGeom prst="roundRect">
            <a:avLst/>
          </a:prstGeom>
          <a:solidFill>
            <a:srgbClr val="124B96"/>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700" b="1" dirty="0">
                <a:solidFill>
                  <a:schemeClr val="bg1"/>
                </a:solidFill>
              </a:rPr>
              <a:t>Campo Grande, Brazil </a:t>
            </a:r>
            <a:r>
              <a:rPr lang="en-CA" sz="700" dirty="0">
                <a:solidFill>
                  <a:schemeClr val="bg1"/>
                </a:solidFill>
              </a:rPr>
              <a:t>~310</a:t>
            </a:r>
            <a:endParaRPr lang="en-US" sz="700" dirty="0">
              <a:solidFill>
                <a:schemeClr val="bg1"/>
              </a:solidFill>
            </a:endParaRPr>
          </a:p>
          <a:p>
            <a:r>
              <a:rPr lang="en-US" sz="600" dirty="0">
                <a:solidFill>
                  <a:schemeClr val="bg1"/>
                </a:solidFill>
              </a:rPr>
              <a:t>Portuguese</a:t>
            </a:r>
          </a:p>
          <a:p>
            <a:r>
              <a:rPr lang="en-CA" sz="600" dirty="0">
                <a:solidFill>
                  <a:schemeClr val="bg1"/>
                </a:solidFill>
              </a:rPr>
              <a:t>5x12</a:t>
            </a:r>
            <a:endParaRPr lang="en-US" sz="600" dirty="0">
              <a:solidFill>
                <a:schemeClr val="bg1"/>
              </a:solidFill>
            </a:endParaRPr>
          </a:p>
        </p:txBody>
      </p:sp>
      <p:sp>
        <p:nvSpPr>
          <p:cNvPr id="807" name="Rounded Rectangle 806"/>
          <p:cNvSpPr/>
          <p:nvPr/>
        </p:nvSpPr>
        <p:spPr>
          <a:xfrm>
            <a:off x="8000361" y="2587234"/>
            <a:ext cx="967211" cy="561769"/>
          </a:xfrm>
          <a:prstGeom prst="roundRect">
            <a:avLst/>
          </a:prstGeom>
          <a:solidFill>
            <a:srgbClr val="124B96"/>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700" b="1" dirty="0">
                <a:solidFill>
                  <a:schemeClr val="bg1"/>
                </a:solidFill>
              </a:rPr>
              <a:t>Manilla, Philippines </a:t>
            </a:r>
            <a:r>
              <a:rPr lang="en-US" sz="700" dirty="0"/>
              <a:t>~250</a:t>
            </a:r>
          </a:p>
          <a:p>
            <a:r>
              <a:rPr lang="en-US" sz="600" dirty="0">
                <a:solidFill>
                  <a:schemeClr val="bg1"/>
                </a:solidFill>
              </a:rPr>
              <a:t>English</a:t>
            </a:r>
          </a:p>
          <a:p>
            <a:r>
              <a:rPr lang="en-US" sz="600" dirty="0">
                <a:solidFill>
                  <a:schemeClr val="bg1"/>
                </a:solidFill>
              </a:rPr>
              <a:t>7x24</a:t>
            </a:r>
          </a:p>
        </p:txBody>
      </p:sp>
      <p:sp>
        <p:nvSpPr>
          <p:cNvPr id="808" name="Rounded Rectangle 807"/>
          <p:cNvSpPr/>
          <p:nvPr/>
        </p:nvSpPr>
        <p:spPr>
          <a:xfrm>
            <a:off x="8127520" y="3347023"/>
            <a:ext cx="951685" cy="457439"/>
          </a:xfrm>
          <a:prstGeom prst="roundRect">
            <a:avLst/>
          </a:prstGeom>
          <a:solidFill>
            <a:srgbClr val="124B96"/>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700" b="1" dirty="0">
                <a:solidFill>
                  <a:schemeClr val="bg1"/>
                </a:solidFill>
              </a:rPr>
              <a:t>Sydney, AU</a:t>
            </a:r>
            <a:r>
              <a:rPr lang="en-US" sz="800" b="1" dirty="0">
                <a:solidFill>
                  <a:schemeClr val="bg1"/>
                </a:solidFill>
              </a:rPr>
              <a:t> </a:t>
            </a:r>
            <a:r>
              <a:rPr lang="en-CA" sz="700" dirty="0">
                <a:solidFill>
                  <a:schemeClr val="bg1"/>
                </a:solidFill>
              </a:rPr>
              <a:t>~80 </a:t>
            </a:r>
          </a:p>
          <a:p>
            <a:r>
              <a:rPr lang="en-US" sz="600" dirty="0">
                <a:solidFill>
                  <a:schemeClr val="bg1"/>
                </a:solidFill>
              </a:rPr>
              <a:t>English</a:t>
            </a:r>
          </a:p>
          <a:p>
            <a:r>
              <a:rPr lang="en-CA" sz="600" dirty="0">
                <a:solidFill>
                  <a:schemeClr val="bg1"/>
                </a:solidFill>
              </a:rPr>
              <a:t>5x12</a:t>
            </a:r>
            <a:endParaRPr lang="en-US" sz="600" dirty="0">
              <a:solidFill>
                <a:schemeClr val="bg1"/>
              </a:solidFill>
            </a:endParaRPr>
          </a:p>
        </p:txBody>
      </p:sp>
      <p:sp>
        <p:nvSpPr>
          <p:cNvPr id="809" name="Rounded Rectangle 808"/>
          <p:cNvSpPr/>
          <p:nvPr/>
        </p:nvSpPr>
        <p:spPr>
          <a:xfrm>
            <a:off x="7328130" y="4269941"/>
            <a:ext cx="1068434" cy="457439"/>
          </a:xfrm>
          <a:prstGeom prst="roundRect">
            <a:avLst/>
          </a:prstGeom>
          <a:solidFill>
            <a:srgbClr val="124B96"/>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700" b="1" dirty="0">
                <a:solidFill>
                  <a:schemeClr val="bg1"/>
                </a:solidFill>
              </a:rPr>
              <a:t>Wellington, NZ </a:t>
            </a:r>
            <a:r>
              <a:rPr lang="en-CA" sz="700" dirty="0">
                <a:solidFill>
                  <a:schemeClr val="bg1"/>
                </a:solidFill>
              </a:rPr>
              <a:t>~60</a:t>
            </a:r>
            <a:endParaRPr lang="en-US" sz="700" dirty="0">
              <a:solidFill>
                <a:schemeClr val="bg1"/>
              </a:solidFill>
            </a:endParaRPr>
          </a:p>
          <a:p>
            <a:r>
              <a:rPr lang="en-US" sz="600" dirty="0">
                <a:solidFill>
                  <a:schemeClr val="bg1"/>
                </a:solidFill>
              </a:rPr>
              <a:t>English</a:t>
            </a:r>
          </a:p>
          <a:p>
            <a:r>
              <a:rPr lang="en-US" sz="600" dirty="0">
                <a:solidFill>
                  <a:schemeClr val="bg1"/>
                </a:solidFill>
              </a:rPr>
              <a:t>7x24</a:t>
            </a:r>
          </a:p>
        </p:txBody>
      </p:sp>
      <p:sp>
        <p:nvSpPr>
          <p:cNvPr id="810" name="Rounded Rectangle 809"/>
          <p:cNvSpPr/>
          <p:nvPr/>
        </p:nvSpPr>
        <p:spPr>
          <a:xfrm>
            <a:off x="6438141" y="3540561"/>
            <a:ext cx="1221427" cy="457439"/>
          </a:xfrm>
          <a:prstGeom prst="roundRect">
            <a:avLst/>
          </a:prstGeom>
          <a:solidFill>
            <a:srgbClr val="124B96"/>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700" b="1" dirty="0">
                <a:solidFill>
                  <a:schemeClr val="bg1"/>
                </a:solidFill>
              </a:rPr>
              <a:t>Bangalore, India </a:t>
            </a:r>
            <a:r>
              <a:rPr lang="en-CA" sz="700" dirty="0">
                <a:solidFill>
                  <a:schemeClr val="bg1"/>
                </a:solidFill>
              </a:rPr>
              <a:t>~570</a:t>
            </a:r>
            <a:endParaRPr lang="en-US" sz="600" dirty="0">
              <a:solidFill>
                <a:schemeClr val="bg1"/>
              </a:solidFill>
            </a:endParaRPr>
          </a:p>
          <a:p>
            <a:r>
              <a:rPr lang="en-US" sz="600" dirty="0">
                <a:solidFill>
                  <a:schemeClr val="bg1"/>
                </a:solidFill>
              </a:rPr>
              <a:t>English</a:t>
            </a:r>
          </a:p>
          <a:p>
            <a:r>
              <a:rPr lang="en-US" sz="600" dirty="0">
                <a:solidFill>
                  <a:schemeClr val="bg1"/>
                </a:solidFill>
              </a:rPr>
              <a:t>7x24</a:t>
            </a:r>
          </a:p>
        </p:txBody>
      </p:sp>
      <p:sp>
        <p:nvSpPr>
          <p:cNvPr id="811" name="Rounded Rectangle 810"/>
          <p:cNvSpPr/>
          <p:nvPr/>
        </p:nvSpPr>
        <p:spPr>
          <a:xfrm>
            <a:off x="5532524" y="3018135"/>
            <a:ext cx="1190098" cy="457439"/>
          </a:xfrm>
          <a:prstGeom prst="roundRect">
            <a:avLst/>
          </a:prstGeom>
          <a:solidFill>
            <a:srgbClr val="124B96"/>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r>
              <a:rPr lang="en-US" sz="700" b="1" dirty="0">
                <a:solidFill>
                  <a:schemeClr val="bg1"/>
                </a:solidFill>
              </a:rPr>
              <a:t>Hyderabad, India </a:t>
            </a:r>
            <a:r>
              <a:rPr lang="en-CA" sz="700" dirty="0">
                <a:solidFill>
                  <a:schemeClr val="bg1"/>
                </a:solidFill>
              </a:rPr>
              <a:t>~330 </a:t>
            </a:r>
            <a:endParaRPr lang="en-US" sz="700" dirty="0">
              <a:solidFill>
                <a:schemeClr val="bg1"/>
              </a:solidFill>
            </a:endParaRPr>
          </a:p>
          <a:p>
            <a:r>
              <a:rPr lang="en-US" sz="600" dirty="0">
                <a:solidFill>
                  <a:schemeClr val="bg1"/>
                </a:solidFill>
              </a:rPr>
              <a:t>English</a:t>
            </a:r>
          </a:p>
          <a:p>
            <a:r>
              <a:rPr lang="en-US" sz="600" dirty="0">
                <a:solidFill>
                  <a:schemeClr val="bg1"/>
                </a:solidFill>
              </a:rPr>
              <a:t>7x24</a:t>
            </a:r>
          </a:p>
        </p:txBody>
      </p:sp>
      <p:cxnSp>
        <p:nvCxnSpPr>
          <p:cNvPr id="813" name="Straight Connector 812"/>
          <p:cNvCxnSpPr>
            <a:stCxn id="194" idx="16"/>
          </p:cNvCxnSpPr>
          <p:nvPr/>
        </p:nvCxnSpPr>
        <p:spPr>
          <a:xfrm flipH="1" flipV="1">
            <a:off x="3057648" y="2679776"/>
            <a:ext cx="102433" cy="179248"/>
          </a:xfrm>
          <a:prstGeom prst="line">
            <a:avLst/>
          </a:prstGeom>
          <a:ln w="9525" cap="flat" cmpd="sng" algn="ctr">
            <a:solidFill>
              <a:schemeClr val="dk1"/>
            </a:solidFill>
            <a:prstDash val="dash"/>
            <a:round/>
            <a:headEnd type="none" w="med" len="med"/>
            <a:tailEnd type="none" w="med" len="med"/>
          </a:ln>
          <a:effectLst/>
        </p:spPr>
        <p:style>
          <a:lnRef idx="0">
            <a:scrgbClr r="0" g="0" b="0"/>
          </a:lnRef>
          <a:fillRef idx="0">
            <a:scrgbClr r="0" g="0" b="0"/>
          </a:fillRef>
          <a:effectRef idx="0">
            <a:scrgbClr r="0" g="0" b="0"/>
          </a:effectRef>
          <a:fontRef idx="minor">
            <a:schemeClr val="tx1"/>
          </a:fontRef>
        </p:style>
      </p:cxnSp>
      <p:cxnSp>
        <p:nvCxnSpPr>
          <p:cNvPr id="815" name="Straight Connector 814"/>
          <p:cNvCxnSpPr>
            <a:stCxn id="186" idx="19"/>
          </p:cNvCxnSpPr>
          <p:nvPr/>
        </p:nvCxnSpPr>
        <p:spPr>
          <a:xfrm flipV="1">
            <a:off x="3674478" y="2679776"/>
            <a:ext cx="155917" cy="33919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7" name="Straight Connector 816"/>
          <p:cNvCxnSpPr/>
          <p:nvPr/>
        </p:nvCxnSpPr>
        <p:spPr>
          <a:xfrm flipV="1">
            <a:off x="3830395" y="3319560"/>
            <a:ext cx="85625" cy="22100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9" name="Straight Connector 818"/>
          <p:cNvCxnSpPr/>
          <p:nvPr/>
        </p:nvCxnSpPr>
        <p:spPr>
          <a:xfrm flipH="1">
            <a:off x="3674478" y="3712326"/>
            <a:ext cx="155917" cy="14472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21" name="Straight Connector 820"/>
          <p:cNvCxnSpPr/>
          <p:nvPr/>
        </p:nvCxnSpPr>
        <p:spPr>
          <a:xfrm>
            <a:off x="4237519" y="4083173"/>
            <a:ext cx="243348" cy="18676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23" name="Straight Connector 822"/>
          <p:cNvCxnSpPr>
            <a:stCxn id="805" idx="2"/>
          </p:cNvCxnSpPr>
          <p:nvPr/>
        </p:nvCxnSpPr>
        <p:spPr>
          <a:xfrm flipH="1">
            <a:off x="6007325" y="1775628"/>
            <a:ext cx="147818" cy="499170"/>
          </a:xfrm>
          <a:prstGeom prst="line">
            <a:avLst/>
          </a:prstGeom>
          <a:ln w="9525" cap="flat" cmpd="sng" algn="ctr">
            <a:solidFill>
              <a:schemeClr val="dk1"/>
            </a:solidFill>
            <a:prstDash val="dash"/>
            <a:round/>
            <a:headEnd type="none" w="med" len="med"/>
            <a:tailEnd type="none" w="med" len="med"/>
          </a:ln>
          <a:effectLst/>
        </p:spPr>
        <p:style>
          <a:lnRef idx="0">
            <a:scrgbClr r="0" g="0" b="0"/>
          </a:lnRef>
          <a:fillRef idx="0">
            <a:scrgbClr r="0" g="0" b="0"/>
          </a:fillRef>
          <a:effectRef idx="0">
            <a:scrgbClr r="0" g="0" b="0"/>
          </a:effectRef>
          <a:fontRef idx="minor">
            <a:schemeClr val="tx1"/>
          </a:fontRef>
        </p:style>
      </p:cxnSp>
      <p:pic>
        <p:nvPicPr>
          <p:cNvPr id="794"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35137" y="2430441"/>
            <a:ext cx="153471" cy="11213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cxnSp>
        <p:nvCxnSpPr>
          <p:cNvPr id="827" name="Straight Connector 826"/>
          <p:cNvCxnSpPr/>
          <p:nvPr/>
        </p:nvCxnSpPr>
        <p:spPr>
          <a:xfrm>
            <a:off x="7659568" y="2454805"/>
            <a:ext cx="67139" cy="45973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29" name="Straight Connector 828"/>
          <p:cNvCxnSpPr>
            <a:stCxn id="807" idx="1"/>
            <a:endCxn id="797" idx="2"/>
          </p:cNvCxnSpPr>
          <p:nvPr/>
        </p:nvCxnSpPr>
        <p:spPr>
          <a:xfrm flipH="1">
            <a:off x="7726708" y="2868119"/>
            <a:ext cx="273653" cy="31835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31" name="Straight Connector 830"/>
          <p:cNvCxnSpPr>
            <a:stCxn id="808" idx="2"/>
          </p:cNvCxnSpPr>
          <p:nvPr/>
        </p:nvCxnSpPr>
        <p:spPr>
          <a:xfrm flipH="1">
            <a:off x="8180759" y="3804462"/>
            <a:ext cx="422604" cy="17680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34" name="Straight Connector 833"/>
          <p:cNvCxnSpPr>
            <a:stCxn id="809" idx="3"/>
            <a:endCxn id="799" idx="0"/>
          </p:cNvCxnSpPr>
          <p:nvPr/>
        </p:nvCxnSpPr>
        <p:spPr>
          <a:xfrm flipV="1">
            <a:off x="8396564" y="4241318"/>
            <a:ext cx="264387" cy="25734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99" name="Picture 5" descr="C:\Users\tivoltz\AppData\Local\Microsoft\Windows\Temporary Internet Files\Content.IE5\QZPVYPBN\MC900001007[1].wmf"/>
          <p:cNvPicPr>
            <a:picLocks noChangeAspect="1" noChangeArrowheads="1"/>
          </p:cNvPicPr>
          <p:nvPr/>
        </p:nvPicPr>
        <p:blipFill>
          <a:blip r:embed="rId10" cstate="print"/>
          <a:srcRect/>
          <a:stretch>
            <a:fillRect/>
          </a:stretch>
        </p:blipFill>
        <p:spPr bwMode="auto">
          <a:xfrm>
            <a:off x="8524186" y="4241318"/>
            <a:ext cx="273530" cy="145409"/>
          </a:xfrm>
          <a:prstGeom prst="rect">
            <a:avLst/>
          </a:prstGeom>
          <a:ln>
            <a:noFill/>
          </a:ln>
          <a:effectLst>
            <a:outerShdw blurRad="190500" algn="tl" rotWithShape="0">
              <a:srgbClr val="000000">
                <a:alpha val="70000"/>
              </a:srgbClr>
            </a:outerShdw>
          </a:effectLst>
        </p:spPr>
      </p:pic>
      <p:cxnSp>
        <p:nvCxnSpPr>
          <p:cNvPr id="836" name="Straight Connector 835"/>
          <p:cNvCxnSpPr>
            <a:stCxn id="811" idx="3"/>
            <a:endCxn id="795" idx="0"/>
          </p:cNvCxnSpPr>
          <p:nvPr/>
        </p:nvCxnSpPr>
        <p:spPr>
          <a:xfrm flipV="1">
            <a:off x="6722622" y="2989214"/>
            <a:ext cx="249738" cy="25764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95" name="Picture 283"/>
          <p:cNvPicPr preferRelativeResize="0">
            <a:picLocks noChangeAspect="1" noChangeArrowheads="1"/>
          </p:cNvPicPr>
          <p:nvPr/>
        </p:nvPicPr>
        <p:blipFill>
          <a:blip r:embed="rId11" cstate="print"/>
          <a:srcRect/>
          <a:stretch>
            <a:fillRect/>
          </a:stretch>
        </p:blipFill>
        <p:spPr bwMode="auto">
          <a:xfrm>
            <a:off x="6884733" y="2989214"/>
            <a:ext cx="175253" cy="124388"/>
          </a:xfrm>
          <a:prstGeom prst="rect">
            <a:avLst/>
          </a:prstGeom>
          <a:ln>
            <a:noFill/>
          </a:ln>
          <a:effectLst>
            <a:outerShdw blurRad="190500" algn="tl" rotWithShape="0">
              <a:srgbClr val="000000">
                <a:alpha val="70000"/>
              </a:srgbClr>
            </a:outerShdw>
          </a:effectLst>
        </p:spPr>
      </p:pic>
      <p:cxnSp>
        <p:nvCxnSpPr>
          <p:cNvPr id="839" name="Straight Connector 838"/>
          <p:cNvCxnSpPr>
            <a:stCxn id="810" idx="0"/>
          </p:cNvCxnSpPr>
          <p:nvPr/>
        </p:nvCxnSpPr>
        <p:spPr>
          <a:xfrm flipH="1" flipV="1">
            <a:off x="6972359" y="3246854"/>
            <a:ext cx="76496" cy="29370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26" name="Rectangle 251"/>
          <p:cNvSpPr>
            <a:spLocks noChangeArrowheads="1"/>
          </p:cNvSpPr>
          <p:nvPr/>
        </p:nvSpPr>
        <p:spPr bwMode="auto">
          <a:xfrm>
            <a:off x="81645" y="1097279"/>
            <a:ext cx="1824634" cy="3621025"/>
          </a:xfrm>
          <a:prstGeom prst="rect">
            <a:avLst/>
          </a:prstGeom>
          <a:ln>
            <a:solidFill>
              <a:srgbClr val="FF9900"/>
            </a:solidFill>
            <a:headEnd/>
            <a:tailEnd/>
          </a:ln>
        </p:spPr>
        <p:style>
          <a:lnRef idx="1">
            <a:schemeClr val="accent1"/>
          </a:lnRef>
          <a:fillRef idx="3">
            <a:schemeClr val="accent1"/>
          </a:fillRef>
          <a:effectRef idx="2">
            <a:schemeClr val="accent1"/>
          </a:effectRef>
          <a:fontRef idx="minor">
            <a:schemeClr val="lt1"/>
          </a:fontRef>
        </p:style>
        <p:txBody>
          <a:bodyPr wrap="square" anchor="ctr">
            <a:noAutofit/>
          </a:bodyPr>
          <a:lstStyle/>
          <a:p>
            <a:pPr fontAlgn="base">
              <a:lnSpc>
                <a:spcPct val="80000"/>
              </a:lnSpc>
              <a:spcBef>
                <a:spcPct val="50000"/>
              </a:spcBef>
              <a:spcAft>
                <a:spcPct val="0"/>
              </a:spcAft>
              <a:defRPr/>
            </a:pPr>
            <a:r>
              <a:rPr lang="en-US" sz="950" b="1" dirty="0">
                <a:solidFill>
                  <a:srgbClr val="002060"/>
                </a:solidFill>
                <a:cs typeface="Calibri" panose="020F0502020204030204" pitchFamily="34" charset="0"/>
              </a:rPr>
              <a:t>PROVEN TRACK RECORD</a:t>
            </a:r>
          </a:p>
          <a:p>
            <a:pPr marL="127397" indent="-127397" fontAlgn="base">
              <a:lnSpc>
                <a:spcPct val="80000"/>
              </a:lnSpc>
              <a:spcBef>
                <a:spcPts val="450"/>
              </a:spcBef>
              <a:spcAft>
                <a:spcPct val="0"/>
              </a:spcAft>
              <a:buFont typeface="Wingdings" charset="2"/>
              <a:buChar char="§"/>
              <a:defRPr/>
            </a:pPr>
            <a:r>
              <a:rPr lang="en-US" sz="950" b="1" dirty="0">
                <a:solidFill>
                  <a:srgbClr val="FFFFFF"/>
                </a:solidFill>
                <a:cs typeface="Calibri" panose="020F0502020204030204" pitchFamily="34" charset="0"/>
              </a:rPr>
              <a:t>12M+ contacts annually to Service Desk</a:t>
            </a:r>
          </a:p>
          <a:p>
            <a:pPr marL="127397" indent="-127397" fontAlgn="base">
              <a:lnSpc>
                <a:spcPct val="80000"/>
              </a:lnSpc>
              <a:spcBef>
                <a:spcPts val="450"/>
              </a:spcBef>
              <a:spcAft>
                <a:spcPct val="0"/>
              </a:spcAft>
              <a:buFont typeface="Wingdings" charset="2"/>
              <a:buChar char="§"/>
              <a:defRPr/>
            </a:pPr>
            <a:r>
              <a:rPr lang="en-US" sz="950" b="1" dirty="0">
                <a:solidFill>
                  <a:srgbClr val="FFFFFF"/>
                </a:solidFill>
                <a:cs typeface="Calibri" panose="020F0502020204030204" pitchFamily="34" charset="0"/>
              </a:rPr>
              <a:t>7,630 clients in 100+ countries</a:t>
            </a:r>
          </a:p>
          <a:p>
            <a:pPr marL="127397" indent="-127397" fontAlgn="base">
              <a:lnSpc>
                <a:spcPct val="80000"/>
              </a:lnSpc>
              <a:spcBef>
                <a:spcPts val="450"/>
              </a:spcBef>
              <a:spcAft>
                <a:spcPct val="0"/>
              </a:spcAft>
              <a:buFont typeface="Wingdings" charset="2"/>
              <a:buChar char="§"/>
              <a:defRPr/>
            </a:pPr>
            <a:r>
              <a:rPr lang="en-US" sz="950" b="1" dirty="0">
                <a:solidFill>
                  <a:srgbClr val="FFFFFF"/>
                </a:solidFill>
                <a:cs typeface="Calibri" panose="020F0502020204030204" pitchFamily="34" charset="0"/>
              </a:rPr>
              <a:t>252 multinational clients serviced globally</a:t>
            </a:r>
          </a:p>
          <a:p>
            <a:pPr marL="127397" indent="-127397" fontAlgn="base">
              <a:lnSpc>
                <a:spcPct val="80000"/>
              </a:lnSpc>
              <a:spcBef>
                <a:spcPts val="450"/>
              </a:spcBef>
              <a:spcAft>
                <a:spcPct val="0"/>
              </a:spcAft>
              <a:buFont typeface="Wingdings" charset="2"/>
              <a:buChar char="§"/>
              <a:defRPr/>
            </a:pPr>
            <a:r>
              <a:rPr lang="en-US" sz="950" b="1" dirty="0">
                <a:solidFill>
                  <a:srgbClr val="FFFFFF"/>
                </a:solidFill>
                <a:cs typeface="Calibri" panose="020F0502020204030204" pitchFamily="34" charset="0"/>
              </a:rPr>
              <a:t>4.1M field dispatches per year</a:t>
            </a:r>
          </a:p>
          <a:p>
            <a:pPr marL="127397" indent="-127397" fontAlgn="base">
              <a:lnSpc>
                <a:spcPct val="80000"/>
              </a:lnSpc>
              <a:spcBef>
                <a:spcPts val="450"/>
              </a:spcBef>
              <a:spcAft>
                <a:spcPct val="0"/>
              </a:spcAft>
              <a:buFont typeface="Wingdings" charset="2"/>
              <a:buChar char="§"/>
              <a:defRPr/>
            </a:pPr>
            <a:r>
              <a:rPr lang="en-US" sz="950" b="1" dirty="0">
                <a:solidFill>
                  <a:srgbClr val="FFFFFF"/>
                </a:solidFill>
                <a:cs typeface="Calibri" panose="020F0502020204030204" pitchFamily="34" charset="0"/>
              </a:rPr>
              <a:t>1.3 million desktops/notebooks supported</a:t>
            </a:r>
          </a:p>
          <a:p>
            <a:pPr fontAlgn="base">
              <a:lnSpc>
                <a:spcPct val="80000"/>
              </a:lnSpc>
              <a:spcBef>
                <a:spcPts val="450"/>
              </a:spcBef>
              <a:spcAft>
                <a:spcPct val="0"/>
              </a:spcAft>
              <a:defRPr/>
            </a:pPr>
            <a:endParaRPr lang="en-US" sz="950" b="1" dirty="0">
              <a:solidFill>
                <a:srgbClr val="FFFFFF"/>
              </a:solidFill>
              <a:cs typeface="Calibri" panose="020F0502020204030204" pitchFamily="34" charset="0"/>
            </a:endParaRPr>
          </a:p>
          <a:p>
            <a:pPr fontAlgn="base">
              <a:lnSpc>
                <a:spcPct val="80000"/>
              </a:lnSpc>
              <a:spcBef>
                <a:spcPct val="50000"/>
              </a:spcBef>
              <a:spcAft>
                <a:spcPct val="0"/>
              </a:spcAft>
              <a:defRPr/>
            </a:pPr>
            <a:r>
              <a:rPr lang="en-US" sz="950" b="1" dirty="0">
                <a:solidFill>
                  <a:srgbClr val="002060"/>
                </a:solidFill>
                <a:cs typeface="Calibri" panose="020F0502020204030204" pitchFamily="34" charset="0"/>
              </a:rPr>
              <a:t>RESOURCES TO RESPOND</a:t>
            </a:r>
          </a:p>
          <a:p>
            <a:pPr marL="127397" indent="-127397" fontAlgn="base">
              <a:lnSpc>
                <a:spcPct val="80000"/>
              </a:lnSpc>
              <a:spcBef>
                <a:spcPts val="450"/>
              </a:spcBef>
              <a:spcAft>
                <a:spcPct val="0"/>
              </a:spcAft>
              <a:buFont typeface="Wingdings" charset="2"/>
              <a:buChar char="§"/>
              <a:defRPr/>
            </a:pPr>
            <a:r>
              <a:rPr lang="en-US" sz="950" b="1" dirty="0">
                <a:solidFill>
                  <a:srgbClr val="FFFFFF"/>
                </a:solidFill>
                <a:cs typeface="Calibri" panose="020F0502020204030204" pitchFamily="34" charset="0"/>
              </a:rPr>
              <a:t>1,418 consultants</a:t>
            </a:r>
          </a:p>
          <a:p>
            <a:pPr marL="127397" indent="-127397" fontAlgn="base">
              <a:lnSpc>
                <a:spcPct val="80000"/>
              </a:lnSpc>
              <a:spcBef>
                <a:spcPts val="450"/>
              </a:spcBef>
              <a:spcAft>
                <a:spcPct val="0"/>
              </a:spcAft>
              <a:buFont typeface="Wingdings" charset="2"/>
              <a:buChar char="§"/>
              <a:defRPr/>
            </a:pPr>
            <a:r>
              <a:rPr lang="en-US" sz="950" b="1" dirty="0">
                <a:solidFill>
                  <a:srgbClr val="FFFFFF"/>
                </a:solidFill>
                <a:cs typeface="Calibri" panose="020F0502020204030204" pitchFamily="34" charset="0"/>
              </a:rPr>
              <a:t>17 data centers</a:t>
            </a:r>
          </a:p>
          <a:p>
            <a:pPr marL="127397" indent="-127397" fontAlgn="base">
              <a:lnSpc>
                <a:spcPct val="80000"/>
              </a:lnSpc>
              <a:spcBef>
                <a:spcPts val="450"/>
              </a:spcBef>
              <a:spcAft>
                <a:spcPct val="0"/>
              </a:spcAft>
              <a:buFont typeface="Wingdings" charset="2"/>
              <a:buChar char="§"/>
              <a:defRPr/>
            </a:pPr>
            <a:r>
              <a:rPr lang="en-US" sz="950" b="1" dirty="0">
                <a:solidFill>
                  <a:srgbClr val="FFFFFF"/>
                </a:solidFill>
                <a:cs typeface="Calibri" panose="020F0502020204030204" pitchFamily="34" charset="0"/>
              </a:rPr>
              <a:t>9 network operations centers</a:t>
            </a:r>
          </a:p>
          <a:p>
            <a:pPr marL="127397" indent="-127397" fontAlgn="base">
              <a:lnSpc>
                <a:spcPct val="80000"/>
              </a:lnSpc>
              <a:spcBef>
                <a:spcPts val="450"/>
              </a:spcBef>
              <a:spcAft>
                <a:spcPct val="0"/>
              </a:spcAft>
              <a:buFont typeface="Wingdings" charset="2"/>
              <a:buChar char="§"/>
              <a:defRPr/>
            </a:pPr>
            <a:r>
              <a:rPr lang="en-US" sz="950" b="1" dirty="0">
                <a:solidFill>
                  <a:srgbClr val="FFFFFF"/>
                </a:solidFill>
                <a:cs typeface="Calibri" panose="020F0502020204030204" pitchFamily="34" charset="0"/>
              </a:rPr>
              <a:t>8 security operations centers</a:t>
            </a:r>
            <a:endParaRPr lang="en-GB" sz="950" b="1" dirty="0">
              <a:solidFill>
                <a:srgbClr val="FFFFFF"/>
              </a:solidFill>
              <a:cs typeface="Calibri" panose="020F0502020204030204" pitchFamily="34" charset="0"/>
            </a:endParaRPr>
          </a:p>
        </p:txBody>
      </p:sp>
    </p:spTree>
    <p:extLst>
      <p:ext uri="{BB962C8B-B14F-4D97-AF65-F5344CB8AC3E}">
        <p14:creationId xmlns:p14="http://schemas.microsoft.com/office/powerpoint/2010/main" val="118134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26"/>
                                        </p:tgtEl>
                                        <p:attrNameLst>
                                          <p:attrName>style.visibility</p:attrName>
                                        </p:attrNameLst>
                                      </p:cBhvr>
                                      <p:to>
                                        <p:strVal val="visible"/>
                                      </p:to>
                                    </p:set>
                                    <p:animEffect transition="in" filter="wipe(up)">
                                      <p:cBhvr>
                                        <p:cTn id="7" dur="1000"/>
                                        <p:tgtEl>
                                          <p:spTgt spid="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24B3E-033A-46E5-A752-AD3DB741DC0D}"/>
              </a:ext>
            </a:extLst>
          </p:cNvPr>
          <p:cNvSpPr>
            <a:spLocks noGrp="1"/>
          </p:cNvSpPr>
          <p:nvPr>
            <p:ph type="title"/>
          </p:nvPr>
        </p:nvSpPr>
        <p:spPr/>
        <p:txBody>
          <a:bodyPr/>
          <a:lstStyle/>
          <a:p>
            <a:r>
              <a:rPr lang="en-US" dirty="0"/>
              <a:t>What Analysts are Saying About Unisys InteliServe</a:t>
            </a:r>
          </a:p>
        </p:txBody>
      </p:sp>
      <p:sp>
        <p:nvSpPr>
          <p:cNvPr id="12" name="Rectangle 11">
            <a:extLst>
              <a:ext uri="{FF2B5EF4-FFF2-40B4-BE49-F238E27FC236}">
                <a16:creationId xmlns:a16="http://schemas.microsoft.com/office/drawing/2014/main" id="{AAA15F42-8923-4C7E-8260-03101A581881}"/>
              </a:ext>
            </a:extLst>
          </p:cNvPr>
          <p:cNvSpPr/>
          <p:nvPr/>
        </p:nvSpPr>
        <p:spPr>
          <a:xfrm>
            <a:off x="751562" y="1263451"/>
            <a:ext cx="4766155" cy="3389005"/>
          </a:xfrm>
          <a:prstGeom prst="rect">
            <a:avLst/>
          </a:prstGeom>
        </p:spPr>
        <p:txBody>
          <a:bodyPr wrap="square">
            <a:spAutoFit/>
          </a:bodyPr>
          <a:lstStyle/>
          <a:p>
            <a:pPr algn="ctr"/>
            <a:r>
              <a:rPr lang="en-US" sz="1800" dirty="0">
                <a:solidFill>
                  <a:srgbClr val="191919"/>
                </a:solidFill>
                <a:latin typeface="Arial" panose="020B0604020202020204" pitchFamily="34" charset="0"/>
                <a:ea typeface="Times New Roman" panose="02020603050405020304" pitchFamily="18" charset="0"/>
              </a:rPr>
              <a:t>"Enterprises are looking to provide better experiences when it comes to service desk support. With InteliServe, Unisys has created a holistic offering to provide users with an omnichannel solution that uses deep analytics for quick access to service and resolution of issues”.</a:t>
            </a:r>
          </a:p>
          <a:p>
            <a:pPr algn="ctr"/>
            <a:endParaRPr lang="en-US" sz="1800" dirty="0">
              <a:latin typeface="Times New Roman" panose="02020603050405020304" pitchFamily="18" charset="0"/>
              <a:ea typeface="Times New Roman" panose="02020603050405020304" pitchFamily="18" charset="0"/>
            </a:endParaRPr>
          </a:p>
          <a:p>
            <a:pPr algn="r"/>
            <a:r>
              <a:rPr lang="en-US" sz="1400" i="1" dirty="0">
                <a:solidFill>
                  <a:schemeClr val="bg1">
                    <a:lumMod val="50000"/>
                  </a:schemeClr>
                </a:solidFill>
                <a:latin typeface="Arial" panose="020B0604020202020204" pitchFamily="34" charset="0"/>
                <a:ea typeface="Times New Roman" panose="02020603050405020304" pitchFamily="18" charset="0"/>
              </a:rPr>
              <a:t>Rob Brothers</a:t>
            </a:r>
            <a:endParaRPr lang="en-US" sz="1400" dirty="0">
              <a:solidFill>
                <a:schemeClr val="bg1">
                  <a:lumMod val="50000"/>
                </a:schemeClr>
              </a:solidFill>
              <a:latin typeface="Times New Roman" panose="02020603050405020304" pitchFamily="18" charset="0"/>
              <a:ea typeface="Times New Roman" panose="02020603050405020304" pitchFamily="18" charset="0"/>
            </a:endParaRPr>
          </a:p>
          <a:p>
            <a:pPr algn="r"/>
            <a:r>
              <a:rPr lang="en-US" sz="1400" i="1" dirty="0">
                <a:solidFill>
                  <a:schemeClr val="bg1">
                    <a:lumMod val="50000"/>
                  </a:schemeClr>
                </a:solidFill>
                <a:latin typeface="Arial" panose="020B0604020202020204" pitchFamily="34" charset="0"/>
                <a:ea typeface="Times New Roman" panose="02020603050405020304" pitchFamily="18" charset="0"/>
              </a:rPr>
              <a:t>Program Vice President of Support Services </a:t>
            </a:r>
            <a:endParaRPr lang="en-US" sz="1400" dirty="0">
              <a:solidFill>
                <a:schemeClr val="bg1">
                  <a:lumMod val="50000"/>
                </a:schemeClr>
              </a:solidFill>
              <a:latin typeface="Times New Roman" panose="02020603050405020304" pitchFamily="18" charset="0"/>
              <a:ea typeface="Times New Roman" panose="02020603050405020304" pitchFamily="18" charset="0"/>
            </a:endParaRPr>
          </a:p>
          <a:p>
            <a:pPr algn="r"/>
            <a:r>
              <a:rPr lang="en-US" sz="1400" i="1" dirty="0">
                <a:solidFill>
                  <a:schemeClr val="bg1">
                    <a:lumMod val="50000"/>
                  </a:schemeClr>
                </a:solidFill>
                <a:latin typeface="Arial" panose="020B0604020202020204" pitchFamily="34" charset="0"/>
                <a:ea typeface="Times New Roman" panose="02020603050405020304" pitchFamily="18" charset="0"/>
              </a:rPr>
              <a:t>International Data Corporation (IDC)</a:t>
            </a:r>
            <a:endParaRPr lang="en-US" sz="1400" dirty="0">
              <a:solidFill>
                <a:schemeClr val="bg1">
                  <a:lumMod val="50000"/>
                </a:schemeClr>
              </a:solidFill>
              <a:latin typeface="Times New Roman" panose="02020603050405020304" pitchFamily="18" charset="0"/>
              <a:ea typeface="Times New Roman" panose="02020603050405020304" pitchFamily="18" charset="0"/>
            </a:endParaRPr>
          </a:p>
          <a:p>
            <a:pPr algn="r"/>
            <a:r>
              <a:rPr lang="en-US" sz="1400" i="1" dirty="0">
                <a:solidFill>
                  <a:schemeClr val="bg1">
                    <a:lumMod val="50000"/>
                  </a:schemeClr>
                </a:solidFill>
                <a:latin typeface="Arial" panose="020B0604020202020204" pitchFamily="34" charset="0"/>
                <a:ea typeface="Times New Roman" panose="02020603050405020304" pitchFamily="18" charset="0"/>
              </a:rPr>
              <a:t>May 2018</a:t>
            </a:r>
            <a:endParaRPr lang="en-US" sz="1400" dirty="0">
              <a:solidFill>
                <a:schemeClr val="bg1">
                  <a:lumMod val="50000"/>
                </a:schemeClr>
              </a:solidFill>
              <a:latin typeface="Times New Roman" panose="02020603050405020304" pitchFamily="18" charset="0"/>
              <a:ea typeface="Times New Roman" panose="02020603050405020304" pitchFamily="18" charset="0"/>
            </a:endParaRPr>
          </a:p>
          <a:p>
            <a:pPr>
              <a:lnSpc>
                <a:spcPct val="107000"/>
              </a:lnSpc>
              <a:spcAft>
                <a:spcPts val="800"/>
              </a:spcAft>
            </a:pPr>
            <a:r>
              <a:rPr lang="en-US" sz="1400" dirty="0">
                <a:solidFill>
                  <a:schemeClr val="bg1">
                    <a:lumMod val="50000"/>
                  </a:schemeClr>
                </a:solidFill>
                <a:latin typeface="Arial" panose="020B0604020202020204" pitchFamily="34" charset="0"/>
                <a:ea typeface="Calibri" panose="020F0502020204030204" pitchFamily="34" charset="0"/>
                <a:cs typeface="Times New Roman" panose="02020603050405020304" pitchFamily="18" charset="0"/>
              </a:rPr>
              <a:t> </a:t>
            </a:r>
            <a:endParaRPr lang="en-US" sz="1400"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7429" y="737403"/>
            <a:ext cx="2622534" cy="262253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601" y="3521478"/>
            <a:ext cx="1168236" cy="852812"/>
          </a:xfrm>
          <a:prstGeom prst="rect">
            <a:avLst/>
          </a:prstGeom>
        </p:spPr>
      </p:pic>
    </p:spTree>
    <p:extLst>
      <p:ext uri="{BB962C8B-B14F-4D97-AF65-F5344CB8AC3E}">
        <p14:creationId xmlns:p14="http://schemas.microsoft.com/office/powerpoint/2010/main" val="70693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015283"/>
            <a:ext cx="9144000" cy="3848014"/>
          </a:xfrm>
          <a:prstGeom prst="rect">
            <a:avLst/>
          </a:prstGeom>
          <a:solidFill>
            <a:schemeClr val="tx1">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pPr>
              <a:spcBef>
                <a:spcPts val="0"/>
              </a:spcBef>
              <a:spcAft>
                <a:spcPts val="150"/>
              </a:spcAft>
              <a:buClr>
                <a:schemeClr val="accent1"/>
              </a:buClr>
              <a:buSzPct val="120000"/>
            </a:pPr>
            <a:r>
              <a:rPr lang="en-US" dirty="0"/>
              <a:t>Digital Workplace Services </a:t>
            </a:r>
            <a:br>
              <a:rPr lang="en-US" dirty="0"/>
            </a:br>
            <a:r>
              <a:rPr lang="en-US" sz="1600" b="0" dirty="0">
                <a:solidFill>
                  <a:schemeClr val="accent1"/>
                </a:solidFill>
                <a:latin typeface="+mn-lt"/>
                <a:ea typeface="+mn-ea"/>
                <a:cs typeface="+mn-cs"/>
              </a:rPr>
              <a:t>Another innovative offering in the Unisys portfolio</a:t>
            </a:r>
          </a:p>
        </p:txBody>
      </p:sp>
      <p:sp>
        <p:nvSpPr>
          <p:cNvPr id="58" name="Rectangle 57">
            <a:extLst>
              <a:ext uri="{FF2B5EF4-FFF2-40B4-BE49-F238E27FC236}">
                <a16:creationId xmlns:a16="http://schemas.microsoft.com/office/drawing/2014/main" id="{0512E19C-58D3-2D4C-83BF-BBC4450C961C}"/>
              </a:ext>
            </a:extLst>
          </p:cNvPr>
          <p:cNvSpPr/>
          <p:nvPr/>
        </p:nvSpPr>
        <p:spPr>
          <a:xfrm>
            <a:off x="6888188" y="1543631"/>
            <a:ext cx="2103120" cy="3143249"/>
          </a:xfrm>
          <a:prstGeom prst="rect">
            <a:avLst/>
          </a:prstGeom>
          <a:solidFill>
            <a:schemeClr val="accent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05A8817A-0846-364F-AF60-EAB1CF3BAC0C}"/>
              </a:ext>
            </a:extLst>
          </p:cNvPr>
          <p:cNvGrpSpPr/>
          <p:nvPr/>
        </p:nvGrpSpPr>
        <p:grpSpPr>
          <a:xfrm>
            <a:off x="172762" y="1543631"/>
            <a:ext cx="2228629" cy="3143252"/>
            <a:chOff x="674311" y="1566537"/>
            <a:chExt cx="1795227" cy="2924295"/>
          </a:xfrm>
        </p:grpSpPr>
        <p:sp>
          <p:nvSpPr>
            <p:cNvPr id="60" name="Rectangle 59">
              <a:extLst>
                <a:ext uri="{FF2B5EF4-FFF2-40B4-BE49-F238E27FC236}">
                  <a16:creationId xmlns:a16="http://schemas.microsoft.com/office/drawing/2014/main" id="{D813A965-D03D-014C-A98B-48C0953A3FA1}"/>
                </a:ext>
              </a:extLst>
            </p:cNvPr>
            <p:cNvSpPr/>
            <p:nvPr/>
          </p:nvSpPr>
          <p:spPr>
            <a:xfrm>
              <a:off x="674311" y="1566537"/>
              <a:ext cx="1746739" cy="2924295"/>
            </a:xfrm>
            <a:prstGeom prst="rect">
              <a:avLst/>
            </a:prstGeom>
            <a:solidFill>
              <a:schemeClr val="accent1"/>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627"/>
                </a:solidFill>
              </a:endParaRPr>
            </a:p>
          </p:txBody>
        </p:sp>
        <p:sp>
          <p:nvSpPr>
            <p:cNvPr id="61" name="TextBox 60">
              <a:extLst>
                <a:ext uri="{FF2B5EF4-FFF2-40B4-BE49-F238E27FC236}">
                  <a16:creationId xmlns:a16="http://schemas.microsoft.com/office/drawing/2014/main" id="{34C93968-5FD9-DB4A-881A-8E7A93DB8CEB}"/>
                </a:ext>
              </a:extLst>
            </p:cNvPr>
            <p:cNvSpPr txBox="1"/>
            <p:nvPr/>
          </p:nvSpPr>
          <p:spPr>
            <a:xfrm>
              <a:off x="806340" y="3150474"/>
              <a:ext cx="1663198" cy="1208343"/>
            </a:xfrm>
            <a:prstGeom prst="rect">
              <a:avLst/>
            </a:prstGeom>
            <a:noFill/>
            <a:ln>
              <a:noFill/>
            </a:ln>
          </p:spPr>
          <p:txBody>
            <a:bodyPr wrap="square" rtlCol="0">
              <a:spAutoFit/>
            </a:bodyPr>
            <a:lstStyle/>
            <a:p>
              <a:pPr marL="137160" indent="-137160">
                <a:lnSpc>
                  <a:spcPct val="95000"/>
                </a:lnSpc>
                <a:spcAft>
                  <a:spcPts val="400"/>
                </a:spcAft>
                <a:buSzPct val="120000"/>
                <a:buFont typeface="Arial" panose="020B0604020202020204" pitchFamily="34" charset="0"/>
                <a:buChar char="•"/>
              </a:pPr>
              <a:r>
                <a:rPr lang="en-US" sz="1200" dirty="0">
                  <a:solidFill>
                    <a:schemeClr val="bg1"/>
                  </a:solidFill>
                </a:rPr>
                <a:t>Managed Security</a:t>
              </a:r>
            </a:p>
            <a:p>
              <a:pPr marL="137160" indent="-137160">
                <a:lnSpc>
                  <a:spcPct val="95000"/>
                </a:lnSpc>
                <a:spcAft>
                  <a:spcPts val="400"/>
                </a:spcAft>
                <a:buSzPct val="120000"/>
                <a:buFont typeface="Arial" panose="020B0604020202020204" pitchFamily="34" charset="0"/>
                <a:buChar char="•"/>
              </a:pPr>
              <a:r>
                <a:rPr lang="en-US" sz="1200" dirty="0">
                  <a:solidFill>
                    <a:schemeClr val="bg1"/>
                  </a:solidFill>
                </a:rPr>
                <a:t>Security Consulting</a:t>
              </a:r>
            </a:p>
            <a:p>
              <a:pPr marL="137160" indent="-137160">
                <a:lnSpc>
                  <a:spcPct val="95000"/>
                </a:lnSpc>
                <a:spcAft>
                  <a:spcPts val="400"/>
                </a:spcAft>
                <a:buSzPct val="120000"/>
                <a:buFont typeface="Arial" panose="020B0604020202020204" pitchFamily="34" charset="0"/>
                <a:buChar char="•"/>
              </a:pPr>
              <a:r>
                <a:rPr lang="en-US" sz="1200" dirty="0">
                  <a:solidFill>
                    <a:schemeClr val="bg1"/>
                  </a:solidFill>
                </a:rPr>
                <a:t>Stealth™ Microsegmentation</a:t>
              </a:r>
            </a:p>
            <a:p>
              <a:pPr marL="137160" indent="-137160">
                <a:lnSpc>
                  <a:spcPct val="95000"/>
                </a:lnSpc>
                <a:spcAft>
                  <a:spcPts val="400"/>
                </a:spcAft>
                <a:buSzPct val="120000"/>
                <a:buFont typeface="Arial" panose="020B0604020202020204" pitchFamily="34" charset="0"/>
                <a:buChar char="•"/>
              </a:pPr>
              <a:r>
                <a:rPr lang="en-US" sz="1200" dirty="0">
                  <a:solidFill>
                    <a:schemeClr val="bg1"/>
                  </a:solidFill>
                </a:rPr>
                <a:t>Stealth™ Identity Management</a:t>
              </a:r>
            </a:p>
          </p:txBody>
        </p:sp>
      </p:grpSp>
      <p:grpSp>
        <p:nvGrpSpPr>
          <p:cNvPr id="62" name="Group 61">
            <a:extLst>
              <a:ext uri="{FF2B5EF4-FFF2-40B4-BE49-F238E27FC236}">
                <a16:creationId xmlns:a16="http://schemas.microsoft.com/office/drawing/2014/main" id="{09E1A9AA-B6E3-6747-99A7-818E19277659}"/>
              </a:ext>
            </a:extLst>
          </p:cNvPr>
          <p:cNvGrpSpPr/>
          <p:nvPr/>
        </p:nvGrpSpPr>
        <p:grpSpPr>
          <a:xfrm>
            <a:off x="2434396" y="1558510"/>
            <a:ext cx="2237049" cy="3147027"/>
            <a:chOff x="674311" y="1566537"/>
            <a:chExt cx="1857973" cy="2927807"/>
          </a:xfrm>
        </p:grpSpPr>
        <p:sp>
          <p:nvSpPr>
            <p:cNvPr id="63" name="Rectangle 62">
              <a:extLst>
                <a:ext uri="{FF2B5EF4-FFF2-40B4-BE49-F238E27FC236}">
                  <a16:creationId xmlns:a16="http://schemas.microsoft.com/office/drawing/2014/main" id="{65BBE7FD-C902-764D-A5E2-14AF705B69D4}"/>
                </a:ext>
              </a:extLst>
            </p:cNvPr>
            <p:cNvSpPr/>
            <p:nvPr/>
          </p:nvSpPr>
          <p:spPr>
            <a:xfrm>
              <a:off x="674311" y="1566537"/>
              <a:ext cx="1746739" cy="2924295"/>
            </a:xfrm>
            <a:prstGeom prst="rect">
              <a:avLst/>
            </a:prstGeom>
            <a:solidFill>
              <a:schemeClr val="accent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627"/>
                </a:solidFill>
              </a:endParaRPr>
            </a:p>
          </p:txBody>
        </p:sp>
        <p:sp>
          <p:nvSpPr>
            <p:cNvPr id="64" name="TextBox 63">
              <a:extLst>
                <a:ext uri="{FF2B5EF4-FFF2-40B4-BE49-F238E27FC236}">
                  <a16:creationId xmlns:a16="http://schemas.microsoft.com/office/drawing/2014/main" id="{CA49E026-78A7-7F43-B9DC-4BB70CDB74EA}"/>
                </a:ext>
              </a:extLst>
            </p:cNvPr>
            <p:cNvSpPr txBox="1"/>
            <p:nvPr/>
          </p:nvSpPr>
          <p:spPr>
            <a:xfrm>
              <a:off x="867485" y="3122789"/>
              <a:ext cx="1664799" cy="1371555"/>
            </a:xfrm>
            <a:prstGeom prst="rect">
              <a:avLst/>
            </a:prstGeom>
            <a:noFill/>
            <a:ln>
              <a:noFill/>
            </a:ln>
          </p:spPr>
          <p:txBody>
            <a:bodyPr wrap="square" rtlCol="0">
              <a:spAutoFit/>
            </a:bodyPr>
            <a:lstStyle/>
            <a:p>
              <a:pPr marL="137160" indent="-137160">
                <a:lnSpc>
                  <a:spcPct val="95000"/>
                </a:lnSpc>
                <a:spcAft>
                  <a:spcPts val="400"/>
                </a:spcAft>
                <a:buSzPct val="120000"/>
                <a:buFont typeface="Arial" panose="020B0604020202020204" pitchFamily="34" charset="0"/>
                <a:buChar char="•"/>
              </a:pPr>
              <a:r>
                <a:rPr lang="en-US" sz="1200" dirty="0">
                  <a:solidFill>
                    <a:schemeClr val="bg1"/>
                  </a:solidFill>
                </a:rPr>
                <a:t>Productivity &amp; Collaboration</a:t>
              </a:r>
            </a:p>
            <a:p>
              <a:pPr marL="137160" indent="-137160">
                <a:lnSpc>
                  <a:spcPct val="95000"/>
                </a:lnSpc>
                <a:spcAft>
                  <a:spcPts val="400"/>
                </a:spcAft>
                <a:buSzPct val="120000"/>
                <a:buFont typeface="Arial" panose="020B0604020202020204" pitchFamily="34" charset="0"/>
                <a:buChar char="•"/>
              </a:pPr>
              <a:r>
                <a:rPr lang="en-US" sz="1200" dirty="0">
                  <a:solidFill>
                    <a:schemeClr val="bg1"/>
                  </a:solidFill>
                </a:rPr>
                <a:t>Service Desk  Transformation</a:t>
              </a:r>
            </a:p>
            <a:p>
              <a:pPr marL="480060" lvl="1" indent="-137160">
                <a:lnSpc>
                  <a:spcPct val="95000"/>
                </a:lnSpc>
                <a:spcAft>
                  <a:spcPts val="400"/>
                </a:spcAft>
                <a:buSzPct val="120000"/>
                <a:buFont typeface="Arial" panose="020B0604020202020204" pitchFamily="34" charset="0"/>
                <a:buChar char="•"/>
              </a:pPr>
              <a:r>
                <a:rPr lang="en-US" sz="1200" dirty="0">
                  <a:solidFill>
                    <a:schemeClr val="bg1"/>
                  </a:solidFill>
                </a:rPr>
                <a:t>InteliServe™</a:t>
              </a:r>
            </a:p>
            <a:p>
              <a:pPr marL="137160" indent="-137160">
                <a:lnSpc>
                  <a:spcPct val="95000"/>
                </a:lnSpc>
                <a:spcAft>
                  <a:spcPts val="400"/>
                </a:spcAft>
                <a:buSzPct val="120000"/>
                <a:buFont typeface="Arial" panose="020B0604020202020204" pitchFamily="34" charset="0"/>
                <a:buChar char="•"/>
              </a:pPr>
              <a:r>
                <a:rPr lang="en-US" sz="1200" dirty="0">
                  <a:solidFill>
                    <a:schemeClr val="bg1"/>
                  </a:solidFill>
                </a:rPr>
                <a:t>Field Engineering </a:t>
              </a:r>
              <a:br>
                <a:rPr lang="en-US" sz="1200" dirty="0">
                  <a:solidFill>
                    <a:schemeClr val="bg1"/>
                  </a:solidFill>
                </a:rPr>
              </a:br>
              <a:r>
                <a:rPr lang="en-US" sz="1200" dirty="0">
                  <a:solidFill>
                    <a:schemeClr val="bg1"/>
                  </a:solidFill>
                </a:rPr>
                <a:t>Services</a:t>
              </a:r>
            </a:p>
          </p:txBody>
        </p:sp>
      </p:grpSp>
      <p:grpSp>
        <p:nvGrpSpPr>
          <p:cNvPr id="67" name="Group 66">
            <a:extLst>
              <a:ext uri="{FF2B5EF4-FFF2-40B4-BE49-F238E27FC236}">
                <a16:creationId xmlns:a16="http://schemas.microsoft.com/office/drawing/2014/main" id="{35814790-00C8-494C-B9E1-15B2AC97C53E}"/>
              </a:ext>
            </a:extLst>
          </p:cNvPr>
          <p:cNvGrpSpPr/>
          <p:nvPr/>
        </p:nvGrpSpPr>
        <p:grpSpPr>
          <a:xfrm>
            <a:off x="4675058" y="1543631"/>
            <a:ext cx="2067988" cy="3143250"/>
            <a:chOff x="674311" y="1566537"/>
            <a:chExt cx="1746739" cy="2924295"/>
          </a:xfrm>
        </p:grpSpPr>
        <p:sp>
          <p:nvSpPr>
            <p:cNvPr id="70" name="Rectangle 69">
              <a:extLst>
                <a:ext uri="{FF2B5EF4-FFF2-40B4-BE49-F238E27FC236}">
                  <a16:creationId xmlns:a16="http://schemas.microsoft.com/office/drawing/2014/main" id="{FF7F24D9-7AD4-A84E-91FC-FF581E0013D3}"/>
                </a:ext>
              </a:extLst>
            </p:cNvPr>
            <p:cNvSpPr/>
            <p:nvPr/>
          </p:nvSpPr>
          <p:spPr>
            <a:xfrm>
              <a:off x="674311" y="1566537"/>
              <a:ext cx="1746739" cy="2924295"/>
            </a:xfrm>
            <a:prstGeom prst="rect">
              <a:avLst/>
            </a:prstGeom>
            <a:solidFill>
              <a:schemeClr val="accent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627"/>
                </a:solidFill>
              </a:endParaRPr>
            </a:p>
          </p:txBody>
        </p:sp>
        <p:sp>
          <p:nvSpPr>
            <p:cNvPr id="71" name="TextBox 70">
              <a:extLst>
                <a:ext uri="{FF2B5EF4-FFF2-40B4-BE49-F238E27FC236}">
                  <a16:creationId xmlns:a16="http://schemas.microsoft.com/office/drawing/2014/main" id="{E011FAE9-8D11-204A-B865-3E231E1DBD7B}"/>
                </a:ext>
              </a:extLst>
            </p:cNvPr>
            <p:cNvSpPr txBox="1"/>
            <p:nvPr/>
          </p:nvSpPr>
          <p:spPr>
            <a:xfrm>
              <a:off x="747746" y="3136632"/>
              <a:ext cx="1673303" cy="1208343"/>
            </a:xfrm>
            <a:prstGeom prst="rect">
              <a:avLst/>
            </a:prstGeom>
            <a:noFill/>
            <a:ln>
              <a:noFill/>
            </a:ln>
          </p:spPr>
          <p:txBody>
            <a:bodyPr wrap="square" rtlCol="0">
              <a:spAutoFit/>
            </a:bodyPr>
            <a:lstStyle/>
            <a:p>
              <a:pPr marL="137160" indent="-137160">
                <a:lnSpc>
                  <a:spcPct val="95000"/>
                </a:lnSpc>
                <a:spcAft>
                  <a:spcPts val="400"/>
                </a:spcAft>
                <a:buSzPct val="120000"/>
                <a:buFont typeface="Arial" panose="020B0604020202020204" pitchFamily="34" charset="0"/>
                <a:buChar char="•"/>
              </a:pPr>
              <a:r>
                <a:rPr lang="en-US" sz="1200" dirty="0">
                  <a:solidFill>
                    <a:schemeClr val="bg1"/>
                  </a:solidFill>
                </a:rPr>
                <a:t>Hybrid Cloud</a:t>
              </a:r>
            </a:p>
            <a:p>
              <a:pPr marL="137160" indent="-137160">
                <a:lnSpc>
                  <a:spcPct val="95000"/>
                </a:lnSpc>
                <a:spcAft>
                  <a:spcPts val="400"/>
                </a:spcAft>
                <a:buSzPct val="120000"/>
                <a:buFont typeface="Arial" panose="020B0604020202020204" pitchFamily="34" charset="0"/>
                <a:buChar char="•"/>
              </a:pPr>
              <a:r>
                <a:rPr lang="en-US" sz="1200" dirty="0">
                  <a:solidFill>
                    <a:schemeClr val="bg1"/>
                  </a:solidFill>
                </a:rPr>
                <a:t>Service Integration and Management</a:t>
              </a:r>
            </a:p>
            <a:p>
              <a:pPr marL="137160" indent="-137160">
                <a:lnSpc>
                  <a:spcPct val="95000"/>
                </a:lnSpc>
                <a:spcAft>
                  <a:spcPts val="400"/>
                </a:spcAft>
                <a:buSzPct val="120000"/>
                <a:buFont typeface="Arial" panose="020B0604020202020204" pitchFamily="34" charset="0"/>
                <a:buChar char="•"/>
              </a:pPr>
              <a:r>
                <a:rPr lang="en-US" sz="1200" dirty="0">
                  <a:solidFill>
                    <a:schemeClr val="bg1"/>
                  </a:solidFill>
                </a:rPr>
                <a:t>Data Center Managed Services</a:t>
              </a:r>
            </a:p>
            <a:p>
              <a:pPr marL="137160" indent="-137160">
                <a:lnSpc>
                  <a:spcPct val="95000"/>
                </a:lnSpc>
                <a:spcAft>
                  <a:spcPts val="400"/>
                </a:spcAft>
                <a:buSzPct val="120000"/>
                <a:buFont typeface="Arial" panose="020B0604020202020204" pitchFamily="34" charset="0"/>
                <a:buChar char="•"/>
              </a:pPr>
              <a:r>
                <a:rPr lang="en-US" sz="1200" dirty="0">
                  <a:solidFill>
                    <a:schemeClr val="bg1"/>
                  </a:solidFill>
                </a:rPr>
                <a:t>ClearPath Forward</a:t>
              </a:r>
              <a:r>
                <a:rPr lang="en-US" sz="1200" baseline="30000" dirty="0">
                  <a:solidFill>
                    <a:schemeClr val="bg1"/>
                  </a:solidFill>
                </a:rPr>
                <a:t>®</a:t>
              </a:r>
            </a:p>
          </p:txBody>
        </p:sp>
      </p:grpSp>
      <p:sp>
        <p:nvSpPr>
          <p:cNvPr id="72" name="TextBox 71">
            <a:extLst>
              <a:ext uri="{FF2B5EF4-FFF2-40B4-BE49-F238E27FC236}">
                <a16:creationId xmlns:a16="http://schemas.microsoft.com/office/drawing/2014/main" id="{9D9C64E1-A54F-6B4A-B504-22260500A73B}"/>
              </a:ext>
            </a:extLst>
          </p:cNvPr>
          <p:cNvSpPr txBox="1"/>
          <p:nvPr/>
        </p:nvSpPr>
        <p:spPr>
          <a:xfrm>
            <a:off x="6915720" y="3246165"/>
            <a:ext cx="2008217" cy="947952"/>
          </a:xfrm>
          <a:prstGeom prst="rect">
            <a:avLst/>
          </a:prstGeom>
          <a:noFill/>
        </p:spPr>
        <p:txBody>
          <a:bodyPr wrap="square" rtlCol="0" anchor="t">
            <a:spAutoFit/>
          </a:bodyPr>
          <a:lstStyle/>
          <a:p>
            <a:pPr marL="137160" indent="-137160">
              <a:lnSpc>
                <a:spcPct val="95000"/>
              </a:lnSpc>
              <a:spcAft>
                <a:spcPts val="400"/>
              </a:spcAft>
              <a:buSzPct val="120000"/>
              <a:buFont typeface="Arial" panose="020B0604020202020204" pitchFamily="34" charset="0"/>
              <a:buChar char="•"/>
            </a:pPr>
            <a:r>
              <a:rPr lang="en-US" sz="1200" dirty="0">
                <a:solidFill>
                  <a:schemeClr val="bg1"/>
                </a:solidFill>
              </a:rPr>
              <a:t>Workspace Automation</a:t>
            </a:r>
          </a:p>
          <a:p>
            <a:pPr marL="137160" indent="-137160">
              <a:lnSpc>
                <a:spcPct val="95000"/>
              </a:lnSpc>
              <a:spcAft>
                <a:spcPts val="400"/>
              </a:spcAft>
              <a:buSzPct val="120000"/>
              <a:buFont typeface="Arial" panose="020B0604020202020204" pitchFamily="34" charset="0"/>
              <a:buChar char="•"/>
            </a:pPr>
            <a:r>
              <a:rPr lang="en-US" sz="1200" dirty="0">
                <a:solidFill>
                  <a:schemeClr val="bg1"/>
                </a:solidFill>
              </a:rPr>
              <a:t>Operation Optimization</a:t>
            </a:r>
          </a:p>
          <a:p>
            <a:pPr marL="137160" indent="-137160">
              <a:lnSpc>
                <a:spcPct val="95000"/>
              </a:lnSpc>
              <a:spcAft>
                <a:spcPts val="400"/>
              </a:spcAft>
              <a:buSzPct val="120000"/>
              <a:buFont typeface="Arial" panose="020B0604020202020204" pitchFamily="34" charset="0"/>
              <a:buChar char="•"/>
            </a:pPr>
            <a:r>
              <a:rPr lang="en-US" sz="1200" dirty="0">
                <a:solidFill>
                  <a:schemeClr val="bg1"/>
                </a:solidFill>
                <a:cs typeface="Arial"/>
              </a:rPr>
              <a:t>Risk Management</a:t>
            </a:r>
          </a:p>
          <a:p>
            <a:pPr marL="137160" indent="-137160">
              <a:lnSpc>
                <a:spcPct val="95000"/>
              </a:lnSpc>
              <a:spcAft>
                <a:spcPts val="400"/>
              </a:spcAft>
              <a:buSzPct val="120000"/>
              <a:buFont typeface="Arial" panose="020B0604020202020204" pitchFamily="34" charset="0"/>
              <a:buChar char="•"/>
            </a:pPr>
            <a:r>
              <a:rPr lang="en-US" sz="1200" dirty="0">
                <a:solidFill>
                  <a:schemeClr val="bg1"/>
                </a:solidFill>
                <a:cs typeface="Arial"/>
              </a:rPr>
              <a:t>Pricing Optimization</a:t>
            </a:r>
          </a:p>
        </p:txBody>
      </p:sp>
      <p:grpSp>
        <p:nvGrpSpPr>
          <p:cNvPr id="76" name="Group 186">
            <a:extLst>
              <a:ext uri="{FF2B5EF4-FFF2-40B4-BE49-F238E27FC236}">
                <a16:creationId xmlns:a16="http://schemas.microsoft.com/office/drawing/2014/main" id="{6D57C803-1449-9941-98C5-046ADC5FCE7D}"/>
              </a:ext>
            </a:extLst>
          </p:cNvPr>
          <p:cNvGrpSpPr>
            <a:grpSpLocks noChangeAspect="1"/>
          </p:cNvGrpSpPr>
          <p:nvPr/>
        </p:nvGrpSpPr>
        <p:grpSpPr bwMode="auto">
          <a:xfrm>
            <a:off x="7428028" y="1986664"/>
            <a:ext cx="675864" cy="568027"/>
            <a:chOff x="3973" y="2330"/>
            <a:chExt cx="633" cy="532"/>
          </a:xfrm>
          <a:noFill/>
        </p:grpSpPr>
        <p:sp>
          <p:nvSpPr>
            <p:cNvPr id="77" name="Freeform 187">
              <a:extLst>
                <a:ext uri="{FF2B5EF4-FFF2-40B4-BE49-F238E27FC236}">
                  <a16:creationId xmlns:a16="http://schemas.microsoft.com/office/drawing/2014/main" id="{FA89D428-BDDB-574E-B33D-2297A10660E6}"/>
                </a:ext>
              </a:extLst>
            </p:cNvPr>
            <p:cNvSpPr>
              <a:spLocks/>
            </p:cNvSpPr>
            <p:nvPr/>
          </p:nvSpPr>
          <p:spPr bwMode="auto">
            <a:xfrm>
              <a:off x="4045" y="2330"/>
              <a:ext cx="561" cy="455"/>
            </a:xfrm>
            <a:custGeom>
              <a:avLst/>
              <a:gdLst>
                <a:gd name="T0" fmla="*/ 0 w 561"/>
                <a:gd name="T1" fmla="*/ 0 h 455"/>
                <a:gd name="T2" fmla="*/ 0 w 561"/>
                <a:gd name="T3" fmla="*/ 455 h 455"/>
                <a:gd name="T4" fmla="*/ 561 w 561"/>
                <a:gd name="T5" fmla="*/ 455 h 455"/>
              </a:gdLst>
              <a:ahLst/>
              <a:cxnLst>
                <a:cxn ang="0">
                  <a:pos x="T0" y="T1"/>
                </a:cxn>
                <a:cxn ang="0">
                  <a:pos x="T2" y="T3"/>
                </a:cxn>
                <a:cxn ang="0">
                  <a:pos x="T4" y="T5"/>
                </a:cxn>
              </a:cxnLst>
              <a:rect l="0" t="0" r="r" b="b"/>
              <a:pathLst>
                <a:path w="561" h="455">
                  <a:moveTo>
                    <a:pt x="0" y="0"/>
                  </a:moveTo>
                  <a:lnTo>
                    <a:pt x="0" y="455"/>
                  </a:lnTo>
                  <a:lnTo>
                    <a:pt x="561" y="455"/>
                  </a:lnTo>
                </a:path>
              </a:pathLst>
            </a:custGeom>
            <a:grpFill/>
            <a:ln w="254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9" name="Line 188">
              <a:extLst>
                <a:ext uri="{FF2B5EF4-FFF2-40B4-BE49-F238E27FC236}">
                  <a16:creationId xmlns:a16="http://schemas.microsoft.com/office/drawing/2014/main" id="{1D0F5DC3-4CD2-F64D-82AF-BB25953D44C2}"/>
                </a:ext>
              </a:extLst>
            </p:cNvPr>
            <p:cNvSpPr>
              <a:spLocks noChangeShapeType="1"/>
            </p:cNvSpPr>
            <p:nvPr/>
          </p:nvSpPr>
          <p:spPr bwMode="auto">
            <a:xfrm flipH="1">
              <a:off x="3973" y="2416"/>
              <a:ext cx="69" cy="0"/>
            </a:xfrm>
            <a:prstGeom prst="line">
              <a:avLst/>
            </a:prstGeom>
            <a:grpFill/>
            <a:ln w="254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17" name="Line 189">
              <a:extLst>
                <a:ext uri="{FF2B5EF4-FFF2-40B4-BE49-F238E27FC236}">
                  <a16:creationId xmlns:a16="http://schemas.microsoft.com/office/drawing/2014/main" id="{97EA0289-E7E8-2047-B615-2F85C4410011}"/>
                </a:ext>
              </a:extLst>
            </p:cNvPr>
            <p:cNvSpPr>
              <a:spLocks noChangeShapeType="1"/>
            </p:cNvSpPr>
            <p:nvPr/>
          </p:nvSpPr>
          <p:spPr bwMode="auto">
            <a:xfrm flipH="1">
              <a:off x="3973" y="2565"/>
              <a:ext cx="69" cy="0"/>
            </a:xfrm>
            <a:prstGeom prst="line">
              <a:avLst/>
            </a:prstGeom>
            <a:grpFill/>
            <a:ln w="254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18" name="Line 190">
              <a:extLst>
                <a:ext uri="{FF2B5EF4-FFF2-40B4-BE49-F238E27FC236}">
                  <a16:creationId xmlns:a16="http://schemas.microsoft.com/office/drawing/2014/main" id="{49B5B68B-D4D2-C54A-922E-748D85733F7C}"/>
                </a:ext>
              </a:extLst>
            </p:cNvPr>
            <p:cNvSpPr>
              <a:spLocks noChangeShapeType="1"/>
            </p:cNvSpPr>
            <p:nvPr/>
          </p:nvSpPr>
          <p:spPr bwMode="auto">
            <a:xfrm flipH="1">
              <a:off x="3973" y="2708"/>
              <a:ext cx="69" cy="0"/>
            </a:xfrm>
            <a:prstGeom prst="line">
              <a:avLst/>
            </a:prstGeom>
            <a:grpFill/>
            <a:ln w="254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19" name="Line 191">
              <a:extLst>
                <a:ext uri="{FF2B5EF4-FFF2-40B4-BE49-F238E27FC236}">
                  <a16:creationId xmlns:a16="http://schemas.microsoft.com/office/drawing/2014/main" id="{812A160B-7ACA-A440-B240-E68EFB5384C0}"/>
                </a:ext>
              </a:extLst>
            </p:cNvPr>
            <p:cNvSpPr>
              <a:spLocks noChangeShapeType="1"/>
            </p:cNvSpPr>
            <p:nvPr/>
          </p:nvSpPr>
          <p:spPr bwMode="auto">
            <a:xfrm flipV="1">
              <a:off x="4119" y="2793"/>
              <a:ext cx="0" cy="69"/>
            </a:xfrm>
            <a:prstGeom prst="line">
              <a:avLst/>
            </a:prstGeom>
            <a:grpFill/>
            <a:ln w="254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20" name="Line 192">
              <a:extLst>
                <a:ext uri="{FF2B5EF4-FFF2-40B4-BE49-F238E27FC236}">
                  <a16:creationId xmlns:a16="http://schemas.microsoft.com/office/drawing/2014/main" id="{7AE776F9-1D99-F641-95C6-3D056DFDD687}"/>
                </a:ext>
              </a:extLst>
            </p:cNvPr>
            <p:cNvSpPr>
              <a:spLocks noChangeShapeType="1"/>
            </p:cNvSpPr>
            <p:nvPr/>
          </p:nvSpPr>
          <p:spPr bwMode="auto">
            <a:xfrm flipV="1">
              <a:off x="4253" y="2793"/>
              <a:ext cx="0" cy="69"/>
            </a:xfrm>
            <a:prstGeom prst="line">
              <a:avLst/>
            </a:prstGeom>
            <a:grpFill/>
            <a:ln w="254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21" name="Line 193">
              <a:extLst>
                <a:ext uri="{FF2B5EF4-FFF2-40B4-BE49-F238E27FC236}">
                  <a16:creationId xmlns:a16="http://schemas.microsoft.com/office/drawing/2014/main" id="{3C351A1B-CE47-114C-9451-13ED311426EF}"/>
                </a:ext>
              </a:extLst>
            </p:cNvPr>
            <p:cNvSpPr>
              <a:spLocks noChangeShapeType="1"/>
            </p:cNvSpPr>
            <p:nvPr/>
          </p:nvSpPr>
          <p:spPr bwMode="auto">
            <a:xfrm flipV="1">
              <a:off x="4384" y="2793"/>
              <a:ext cx="0" cy="69"/>
            </a:xfrm>
            <a:prstGeom prst="line">
              <a:avLst/>
            </a:prstGeom>
            <a:grpFill/>
            <a:ln w="254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22" name="Line 194">
              <a:extLst>
                <a:ext uri="{FF2B5EF4-FFF2-40B4-BE49-F238E27FC236}">
                  <a16:creationId xmlns:a16="http://schemas.microsoft.com/office/drawing/2014/main" id="{99C40479-1D84-4C47-86ED-F786EB69C817}"/>
                </a:ext>
              </a:extLst>
            </p:cNvPr>
            <p:cNvSpPr>
              <a:spLocks noChangeShapeType="1"/>
            </p:cNvSpPr>
            <p:nvPr/>
          </p:nvSpPr>
          <p:spPr bwMode="auto">
            <a:xfrm flipV="1">
              <a:off x="4516" y="2793"/>
              <a:ext cx="0" cy="69"/>
            </a:xfrm>
            <a:prstGeom prst="line">
              <a:avLst/>
            </a:prstGeom>
            <a:grpFill/>
            <a:ln w="254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195">
              <a:extLst>
                <a:ext uri="{FF2B5EF4-FFF2-40B4-BE49-F238E27FC236}">
                  <a16:creationId xmlns:a16="http://schemas.microsoft.com/office/drawing/2014/main" id="{B47849AE-1E82-B546-8E64-0DD27AB6984E}"/>
                </a:ext>
              </a:extLst>
            </p:cNvPr>
            <p:cNvSpPr>
              <a:spLocks/>
            </p:cNvSpPr>
            <p:nvPr/>
          </p:nvSpPr>
          <p:spPr bwMode="auto">
            <a:xfrm>
              <a:off x="4136" y="2366"/>
              <a:ext cx="435" cy="321"/>
            </a:xfrm>
            <a:custGeom>
              <a:avLst/>
              <a:gdLst>
                <a:gd name="T0" fmla="*/ 0 w 435"/>
                <a:gd name="T1" fmla="*/ 321 h 321"/>
                <a:gd name="T2" fmla="*/ 93 w 435"/>
                <a:gd name="T3" fmla="*/ 160 h 321"/>
                <a:gd name="T4" fmla="*/ 165 w 435"/>
                <a:gd name="T5" fmla="*/ 271 h 321"/>
                <a:gd name="T6" fmla="*/ 263 w 435"/>
                <a:gd name="T7" fmla="*/ 177 h 321"/>
                <a:gd name="T8" fmla="*/ 337 w 435"/>
                <a:gd name="T9" fmla="*/ 247 h 321"/>
                <a:gd name="T10" fmla="*/ 435 w 435"/>
                <a:gd name="T11" fmla="*/ 0 h 321"/>
              </a:gdLst>
              <a:ahLst/>
              <a:cxnLst>
                <a:cxn ang="0">
                  <a:pos x="T0" y="T1"/>
                </a:cxn>
                <a:cxn ang="0">
                  <a:pos x="T2" y="T3"/>
                </a:cxn>
                <a:cxn ang="0">
                  <a:pos x="T4" y="T5"/>
                </a:cxn>
                <a:cxn ang="0">
                  <a:pos x="T6" y="T7"/>
                </a:cxn>
                <a:cxn ang="0">
                  <a:pos x="T8" y="T9"/>
                </a:cxn>
                <a:cxn ang="0">
                  <a:pos x="T10" y="T11"/>
                </a:cxn>
              </a:cxnLst>
              <a:rect l="0" t="0" r="r" b="b"/>
              <a:pathLst>
                <a:path w="435" h="321">
                  <a:moveTo>
                    <a:pt x="0" y="321"/>
                  </a:moveTo>
                  <a:lnTo>
                    <a:pt x="93" y="160"/>
                  </a:lnTo>
                  <a:lnTo>
                    <a:pt x="165" y="271"/>
                  </a:lnTo>
                  <a:lnTo>
                    <a:pt x="263" y="177"/>
                  </a:lnTo>
                  <a:lnTo>
                    <a:pt x="337" y="247"/>
                  </a:lnTo>
                  <a:lnTo>
                    <a:pt x="435" y="0"/>
                  </a:lnTo>
                </a:path>
              </a:pathLst>
            </a:custGeom>
            <a:grpFill/>
            <a:ln w="25400" cap="rnd">
              <a:solidFill>
                <a:schemeClr val="accent4"/>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124" name="Group 123">
            <a:extLst>
              <a:ext uri="{FF2B5EF4-FFF2-40B4-BE49-F238E27FC236}">
                <a16:creationId xmlns:a16="http://schemas.microsoft.com/office/drawing/2014/main" id="{6C04ED77-8F20-B54D-AB31-5992804662D2}"/>
              </a:ext>
            </a:extLst>
          </p:cNvPr>
          <p:cNvGrpSpPr/>
          <p:nvPr/>
        </p:nvGrpSpPr>
        <p:grpSpPr>
          <a:xfrm>
            <a:off x="3144389" y="2028441"/>
            <a:ext cx="609189" cy="485017"/>
            <a:chOff x="-52439" y="8730543"/>
            <a:chExt cx="609189" cy="485017"/>
          </a:xfrm>
        </p:grpSpPr>
        <p:sp>
          <p:nvSpPr>
            <p:cNvPr id="125" name="Freeform 16">
              <a:extLst>
                <a:ext uri="{FF2B5EF4-FFF2-40B4-BE49-F238E27FC236}">
                  <a16:creationId xmlns:a16="http://schemas.microsoft.com/office/drawing/2014/main" id="{A2A80D65-E05C-AC4D-8504-F97BB09C3A14}"/>
                </a:ext>
              </a:extLst>
            </p:cNvPr>
            <p:cNvSpPr>
              <a:spLocks/>
            </p:cNvSpPr>
            <p:nvPr/>
          </p:nvSpPr>
          <p:spPr bwMode="auto">
            <a:xfrm>
              <a:off x="-52439" y="8730543"/>
              <a:ext cx="540020" cy="383347"/>
            </a:xfrm>
            <a:custGeom>
              <a:avLst/>
              <a:gdLst>
                <a:gd name="T0" fmla="*/ 143 w 272"/>
                <a:gd name="T1" fmla="*/ 192 h 192"/>
                <a:gd name="T2" fmla="*/ 14 w 272"/>
                <a:gd name="T3" fmla="*/ 192 h 192"/>
                <a:gd name="T4" fmla="*/ 0 w 272"/>
                <a:gd name="T5" fmla="*/ 178 h 192"/>
                <a:gd name="T6" fmla="*/ 0 w 272"/>
                <a:gd name="T7" fmla="*/ 14 h 192"/>
                <a:gd name="T8" fmla="*/ 14 w 272"/>
                <a:gd name="T9" fmla="*/ 0 h 192"/>
                <a:gd name="T10" fmla="*/ 57 w 272"/>
                <a:gd name="T11" fmla="*/ 0 h 192"/>
                <a:gd name="T12" fmla="*/ 258 w 272"/>
                <a:gd name="T13" fmla="*/ 0 h 192"/>
                <a:gd name="T14" fmla="*/ 272 w 272"/>
                <a:gd name="T15" fmla="*/ 14 h 192"/>
                <a:gd name="T16" fmla="*/ 272 w 272"/>
                <a:gd name="T17" fmla="*/ 12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192">
                  <a:moveTo>
                    <a:pt x="143" y="192"/>
                  </a:moveTo>
                  <a:cubicBezTo>
                    <a:pt x="14" y="192"/>
                    <a:pt x="14" y="192"/>
                    <a:pt x="14" y="192"/>
                  </a:cubicBezTo>
                  <a:cubicBezTo>
                    <a:pt x="6" y="192"/>
                    <a:pt x="0" y="185"/>
                    <a:pt x="0" y="178"/>
                  </a:cubicBezTo>
                  <a:cubicBezTo>
                    <a:pt x="0" y="14"/>
                    <a:pt x="0" y="14"/>
                    <a:pt x="0" y="14"/>
                  </a:cubicBezTo>
                  <a:cubicBezTo>
                    <a:pt x="0" y="6"/>
                    <a:pt x="6" y="0"/>
                    <a:pt x="14" y="0"/>
                  </a:cubicBezTo>
                  <a:cubicBezTo>
                    <a:pt x="57" y="0"/>
                    <a:pt x="57" y="0"/>
                    <a:pt x="57" y="0"/>
                  </a:cubicBezTo>
                  <a:cubicBezTo>
                    <a:pt x="258" y="0"/>
                    <a:pt x="258" y="0"/>
                    <a:pt x="258" y="0"/>
                  </a:cubicBezTo>
                  <a:cubicBezTo>
                    <a:pt x="265" y="0"/>
                    <a:pt x="272" y="6"/>
                    <a:pt x="272" y="14"/>
                  </a:cubicBezTo>
                  <a:cubicBezTo>
                    <a:pt x="272" y="121"/>
                    <a:pt x="272" y="121"/>
                    <a:pt x="272" y="121"/>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6" name="Line 17">
              <a:extLst>
                <a:ext uri="{FF2B5EF4-FFF2-40B4-BE49-F238E27FC236}">
                  <a16:creationId xmlns:a16="http://schemas.microsoft.com/office/drawing/2014/main" id="{E1CCB2DA-CF49-1F48-A39F-7673B1B4D166}"/>
                </a:ext>
              </a:extLst>
            </p:cNvPr>
            <p:cNvSpPr>
              <a:spLocks noChangeShapeType="1"/>
            </p:cNvSpPr>
            <p:nvPr/>
          </p:nvSpPr>
          <p:spPr bwMode="auto">
            <a:xfrm>
              <a:off x="487581" y="8972218"/>
              <a:ext cx="0"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7" name="Line 18">
              <a:extLst>
                <a:ext uri="{FF2B5EF4-FFF2-40B4-BE49-F238E27FC236}">
                  <a16:creationId xmlns:a16="http://schemas.microsoft.com/office/drawing/2014/main" id="{E3856E6C-4BC9-924A-B36D-AADA16F23774}"/>
                </a:ext>
              </a:extLst>
            </p:cNvPr>
            <p:cNvSpPr>
              <a:spLocks noChangeShapeType="1"/>
            </p:cNvSpPr>
            <p:nvPr/>
          </p:nvSpPr>
          <p:spPr bwMode="auto">
            <a:xfrm flipV="1">
              <a:off x="58398" y="8734710"/>
              <a:ext cx="0" cy="379180"/>
            </a:xfrm>
            <a:prstGeom prst="line">
              <a:avLst/>
            </a:prstGeom>
            <a:noFill/>
            <a:ln w="254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8" name="Oval 19">
              <a:extLst>
                <a:ext uri="{FF2B5EF4-FFF2-40B4-BE49-F238E27FC236}">
                  <a16:creationId xmlns:a16="http://schemas.microsoft.com/office/drawing/2014/main" id="{171E5C9F-B892-9341-B9E1-09FA954C1EFA}"/>
                </a:ext>
              </a:extLst>
            </p:cNvPr>
            <p:cNvSpPr>
              <a:spLocks noChangeArrowheads="1"/>
            </p:cNvSpPr>
            <p:nvPr/>
          </p:nvSpPr>
          <p:spPr bwMode="auto">
            <a:xfrm>
              <a:off x="-14938" y="8903882"/>
              <a:ext cx="40001" cy="38335"/>
            </a:xfrm>
            <a:prstGeom prst="ellipse">
              <a:avLst/>
            </a:prstGeom>
            <a:solidFill>
              <a:schemeClr val="accent4"/>
            </a:solidFill>
            <a:ln w="2540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29" name="Line 20">
              <a:extLst>
                <a:ext uri="{FF2B5EF4-FFF2-40B4-BE49-F238E27FC236}">
                  <a16:creationId xmlns:a16="http://schemas.microsoft.com/office/drawing/2014/main" id="{EFB40667-31CE-CC4A-957F-2A320B79E477}"/>
                </a:ext>
              </a:extLst>
            </p:cNvPr>
            <p:cNvSpPr>
              <a:spLocks noChangeShapeType="1"/>
            </p:cNvSpPr>
            <p:nvPr/>
          </p:nvSpPr>
          <p:spPr bwMode="auto">
            <a:xfrm>
              <a:off x="120067" y="8794712"/>
              <a:ext cx="300011"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0" name="Line 21">
              <a:extLst>
                <a:ext uri="{FF2B5EF4-FFF2-40B4-BE49-F238E27FC236}">
                  <a16:creationId xmlns:a16="http://schemas.microsoft.com/office/drawing/2014/main" id="{972EBF1A-956F-C647-A9B8-D92078147D27}"/>
                </a:ext>
              </a:extLst>
            </p:cNvPr>
            <p:cNvSpPr>
              <a:spLocks noChangeShapeType="1"/>
            </p:cNvSpPr>
            <p:nvPr/>
          </p:nvSpPr>
          <p:spPr bwMode="auto">
            <a:xfrm>
              <a:off x="120067" y="8856381"/>
              <a:ext cx="205008"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1" name="Line 22">
              <a:extLst>
                <a:ext uri="{FF2B5EF4-FFF2-40B4-BE49-F238E27FC236}">
                  <a16:creationId xmlns:a16="http://schemas.microsoft.com/office/drawing/2014/main" id="{D831881F-49FD-0440-9B5C-0949EFE3FDC0}"/>
                </a:ext>
              </a:extLst>
            </p:cNvPr>
            <p:cNvSpPr>
              <a:spLocks noChangeShapeType="1"/>
            </p:cNvSpPr>
            <p:nvPr/>
          </p:nvSpPr>
          <p:spPr bwMode="auto">
            <a:xfrm>
              <a:off x="120067" y="8918050"/>
              <a:ext cx="189174"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2" name="Line 23">
              <a:extLst>
                <a:ext uri="{FF2B5EF4-FFF2-40B4-BE49-F238E27FC236}">
                  <a16:creationId xmlns:a16="http://schemas.microsoft.com/office/drawing/2014/main" id="{93E7115B-7F5D-FA42-A5D6-6ECD9FB6A841}"/>
                </a:ext>
              </a:extLst>
            </p:cNvPr>
            <p:cNvSpPr>
              <a:spLocks noChangeShapeType="1"/>
            </p:cNvSpPr>
            <p:nvPr/>
          </p:nvSpPr>
          <p:spPr bwMode="auto">
            <a:xfrm>
              <a:off x="120067" y="8982218"/>
              <a:ext cx="189174"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3" name="Line 24">
              <a:extLst>
                <a:ext uri="{FF2B5EF4-FFF2-40B4-BE49-F238E27FC236}">
                  <a16:creationId xmlns:a16="http://schemas.microsoft.com/office/drawing/2014/main" id="{D3799E3B-BBFD-3D47-98D0-C7619B1BF8CA}"/>
                </a:ext>
              </a:extLst>
            </p:cNvPr>
            <p:cNvSpPr>
              <a:spLocks noChangeShapeType="1"/>
            </p:cNvSpPr>
            <p:nvPr/>
          </p:nvSpPr>
          <p:spPr bwMode="auto">
            <a:xfrm>
              <a:off x="120067" y="9043887"/>
              <a:ext cx="97504" cy="0"/>
            </a:xfrm>
            <a:prstGeom prst="line">
              <a:avLst/>
            </a:prstGeom>
            <a:noFill/>
            <a:ln w="254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26">
              <a:extLst>
                <a:ext uri="{FF2B5EF4-FFF2-40B4-BE49-F238E27FC236}">
                  <a16:creationId xmlns:a16="http://schemas.microsoft.com/office/drawing/2014/main" id="{06D34A62-3C64-AD40-91EB-C8B9FC59C773}"/>
                </a:ext>
              </a:extLst>
            </p:cNvPr>
            <p:cNvSpPr>
              <a:spLocks/>
            </p:cNvSpPr>
            <p:nvPr/>
          </p:nvSpPr>
          <p:spPr bwMode="auto">
            <a:xfrm>
              <a:off x="247572" y="8872215"/>
              <a:ext cx="309178" cy="343345"/>
            </a:xfrm>
            <a:custGeom>
              <a:avLst/>
              <a:gdLst>
                <a:gd name="T0" fmla="*/ 150 w 156"/>
                <a:gd name="T1" fmla="*/ 169 h 172"/>
                <a:gd name="T2" fmla="*/ 155 w 156"/>
                <a:gd name="T3" fmla="*/ 105 h 172"/>
                <a:gd name="T4" fmla="*/ 133 w 156"/>
                <a:gd name="T5" fmla="*/ 73 h 172"/>
                <a:gd name="T6" fmla="*/ 86 w 156"/>
                <a:gd name="T7" fmla="*/ 65 h 172"/>
                <a:gd name="T8" fmla="*/ 86 w 156"/>
                <a:gd name="T9" fmla="*/ 16 h 172"/>
                <a:gd name="T10" fmla="*/ 70 w 156"/>
                <a:gd name="T11" fmla="*/ 0 h 172"/>
                <a:gd name="T12" fmla="*/ 68 w 156"/>
                <a:gd name="T13" fmla="*/ 0 h 172"/>
                <a:gd name="T14" fmla="*/ 52 w 156"/>
                <a:gd name="T15" fmla="*/ 16 h 172"/>
                <a:gd name="T16" fmla="*/ 52 w 156"/>
                <a:gd name="T17" fmla="*/ 109 h 172"/>
                <a:gd name="T18" fmla="*/ 30 w 156"/>
                <a:gd name="T19" fmla="*/ 87 h 172"/>
                <a:gd name="T20" fmla="*/ 8 w 156"/>
                <a:gd name="T21" fmla="*/ 87 h 172"/>
                <a:gd name="T22" fmla="*/ 6 w 156"/>
                <a:gd name="T23" fmla="*/ 89 h 172"/>
                <a:gd name="T24" fmla="*/ 6 w 156"/>
                <a:gd name="T25" fmla="*/ 111 h 172"/>
                <a:gd name="T26" fmla="*/ 68 w 156"/>
                <a:gd name="T2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 h="172">
                  <a:moveTo>
                    <a:pt x="150" y="169"/>
                  </a:moveTo>
                  <a:cubicBezTo>
                    <a:pt x="155" y="105"/>
                    <a:pt x="155" y="105"/>
                    <a:pt x="155" y="105"/>
                  </a:cubicBezTo>
                  <a:cubicBezTo>
                    <a:pt x="156" y="88"/>
                    <a:pt x="148" y="75"/>
                    <a:pt x="133" y="73"/>
                  </a:cubicBezTo>
                  <a:cubicBezTo>
                    <a:pt x="86" y="65"/>
                    <a:pt x="86" y="65"/>
                    <a:pt x="86" y="65"/>
                  </a:cubicBezTo>
                  <a:cubicBezTo>
                    <a:pt x="86" y="16"/>
                    <a:pt x="86" y="16"/>
                    <a:pt x="86" y="16"/>
                  </a:cubicBezTo>
                  <a:cubicBezTo>
                    <a:pt x="86" y="7"/>
                    <a:pt x="79" y="0"/>
                    <a:pt x="70" y="0"/>
                  </a:cubicBezTo>
                  <a:cubicBezTo>
                    <a:pt x="68" y="0"/>
                    <a:pt x="68" y="0"/>
                    <a:pt x="68" y="0"/>
                  </a:cubicBezTo>
                  <a:cubicBezTo>
                    <a:pt x="59" y="0"/>
                    <a:pt x="52" y="7"/>
                    <a:pt x="52" y="16"/>
                  </a:cubicBezTo>
                  <a:cubicBezTo>
                    <a:pt x="52" y="109"/>
                    <a:pt x="52" y="109"/>
                    <a:pt x="52" y="109"/>
                  </a:cubicBezTo>
                  <a:cubicBezTo>
                    <a:pt x="30" y="87"/>
                    <a:pt x="30" y="87"/>
                    <a:pt x="30" y="87"/>
                  </a:cubicBezTo>
                  <a:cubicBezTo>
                    <a:pt x="24" y="81"/>
                    <a:pt x="14" y="81"/>
                    <a:pt x="8" y="87"/>
                  </a:cubicBezTo>
                  <a:cubicBezTo>
                    <a:pt x="6" y="89"/>
                    <a:pt x="6" y="89"/>
                    <a:pt x="6" y="89"/>
                  </a:cubicBezTo>
                  <a:cubicBezTo>
                    <a:pt x="0" y="95"/>
                    <a:pt x="0" y="105"/>
                    <a:pt x="6" y="111"/>
                  </a:cubicBezTo>
                  <a:cubicBezTo>
                    <a:pt x="68" y="172"/>
                    <a:pt x="68" y="172"/>
                    <a:pt x="68" y="172"/>
                  </a:cubicBezTo>
                </a:path>
              </a:pathLst>
            </a:custGeom>
            <a:noFill/>
            <a:ln w="2540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5" name="Group 134">
            <a:extLst>
              <a:ext uri="{FF2B5EF4-FFF2-40B4-BE49-F238E27FC236}">
                <a16:creationId xmlns:a16="http://schemas.microsoft.com/office/drawing/2014/main" id="{1B1A1D7C-5007-3647-83C0-873B7ED1C5EC}"/>
              </a:ext>
            </a:extLst>
          </p:cNvPr>
          <p:cNvGrpSpPr/>
          <p:nvPr/>
        </p:nvGrpSpPr>
        <p:grpSpPr>
          <a:xfrm>
            <a:off x="5483817" y="1924979"/>
            <a:ext cx="688199" cy="517524"/>
            <a:chOff x="3562288" y="1180648"/>
            <a:chExt cx="512482" cy="385385"/>
          </a:xfrm>
        </p:grpSpPr>
        <p:grpSp>
          <p:nvGrpSpPr>
            <p:cNvPr id="136" name="Group 135">
              <a:extLst>
                <a:ext uri="{FF2B5EF4-FFF2-40B4-BE49-F238E27FC236}">
                  <a16:creationId xmlns:a16="http://schemas.microsoft.com/office/drawing/2014/main" id="{DF38B6D5-D7D3-A84F-88D8-41E4256AD35D}"/>
                </a:ext>
              </a:extLst>
            </p:cNvPr>
            <p:cNvGrpSpPr/>
            <p:nvPr/>
          </p:nvGrpSpPr>
          <p:grpSpPr>
            <a:xfrm>
              <a:off x="3562288" y="1180648"/>
              <a:ext cx="291624" cy="385385"/>
              <a:chOff x="4872047" y="1234437"/>
              <a:chExt cx="291624" cy="385385"/>
            </a:xfrm>
          </p:grpSpPr>
          <p:grpSp>
            <p:nvGrpSpPr>
              <p:cNvPr id="138" name="Group 137">
                <a:extLst>
                  <a:ext uri="{FF2B5EF4-FFF2-40B4-BE49-F238E27FC236}">
                    <a16:creationId xmlns:a16="http://schemas.microsoft.com/office/drawing/2014/main" id="{98FF56DF-167B-9A4C-8851-53CE201B3B89}"/>
                  </a:ext>
                </a:extLst>
              </p:cNvPr>
              <p:cNvGrpSpPr/>
              <p:nvPr/>
            </p:nvGrpSpPr>
            <p:grpSpPr>
              <a:xfrm>
                <a:off x="4872047" y="1234437"/>
                <a:ext cx="224490" cy="385385"/>
                <a:chOff x="6921350" y="468868"/>
                <a:chExt cx="266676" cy="458349"/>
              </a:xfrm>
            </p:grpSpPr>
            <p:sp>
              <p:nvSpPr>
                <p:cNvPr id="140" name="Line 182">
                  <a:extLst>
                    <a:ext uri="{FF2B5EF4-FFF2-40B4-BE49-F238E27FC236}">
                      <a16:creationId xmlns:a16="http://schemas.microsoft.com/office/drawing/2014/main" id="{DB4D8F79-F8E9-8E4C-8843-5D3F7882A6B2}"/>
                    </a:ext>
                  </a:extLst>
                </p:cNvPr>
                <p:cNvSpPr>
                  <a:spLocks noChangeShapeType="1"/>
                </p:cNvSpPr>
                <p:nvPr/>
              </p:nvSpPr>
              <p:spPr bwMode="auto">
                <a:xfrm flipH="1">
                  <a:off x="6986108" y="546393"/>
                  <a:ext cx="137160"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41" name="Freeform 185">
                  <a:extLst>
                    <a:ext uri="{FF2B5EF4-FFF2-40B4-BE49-F238E27FC236}">
                      <a16:creationId xmlns:a16="http://schemas.microsoft.com/office/drawing/2014/main" id="{D7DB2052-EFEB-7443-BFBC-0E85BA0F161D}"/>
                    </a:ext>
                  </a:extLst>
                </p:cNvPr>
                <p:cNvSpPr>
                  <a:spLocks/>
                </p:cNvSpPr>
                <p:nvPr/>
              </p:nvSpPr>
              <p:spPr bwMode="auto">
                <a:xfrm>
                  <a:off x="6921350" y="468868"/>
                  <a:ext cx="266676" cy="458349"/>
                </a:xfrm>
                <a:custGeom>
                  <a:avLst/>
                  <a:gdLst>
                    <a:gd name="T0" fmla="*/ 115 w 133"/>
                    <a:gd name="T1" fmla="*/ 0 h 230"/>
                    <a:gd name="T2" fmla="*/ 70 w 133"/>
                    <a:gd name="T3" fmla="*/ 0 h 230"/>
                    <a:gd name="T4" fmla="*/ 18 w 133"/>
                    <a:gd name="T5" fmla="*/ 0 h 230"/>
                    <a:gd name="T6" fmla="*/ 13 w 133"/>
                    <a:gd name="T7" fmla="*/ 0 h 230"/>
                    <a:gd name="T8" fmla="*/ 2 w 133"/>
                    <a:gd name="T9" fmla="*/ 11 h 230"/>
                    <a:gd name="T10" fmla="*/ 0 w 133"/>
                    <a:gd name="T11" fmla="*/ 18 h 230"/>
                    <a:gd name="T12" fmla="*/ 0 w 133"/>
                    <a:gd name="T13" fmla="*/ 212 h 230"/>
                    <a:gd name="T14" fmla="*/ 18 w 133"/>
                    <a:gd name="T15" fmla="*/ 230 h 230"/>
                    <a:gd name="T16" fmla="*/ 115 w 133"/>
                    <a:gd name="T17" fmla="*/ 230 h 230"/>
                    <a:gd name="T18" fmla="*/ 133 w 133"/>
                    <a:gd name="T19" fmla="*/ 212 h 230"/>
                    <a:gd name="T20" fmla="*/ 133 w 133"/>
                    <a:gd name="T21" fmla="*/ 18 h 230"/>
                    <a:gd name="T22" fmla="*/ 115 w 133"/>
                    <a:gd name="T23"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230">
                      <a:moveTo>
                        <a:pt x="115" y="0"/>
                      </a:moveTo>
                      <a:cubicBezTo>
                        <a:pt x="70" y="0"/>
                        <a:pt x="70" y="0"/>
                        <a:pt x="70" y="0"/>
                      </a:cubicBezTo>
                      <a:cubicBezTo>
                        <a:pt x="18" y="0"/>
                        <a:pt x="18" y="0"/>
                        <a:pt x="18" y="0"/>
                      </a:cubicBezTo>
                      <a:cubicBezTo>
                        <a:pt x="13" y="0"/>
                        <a:pt x="13" y="0"/>
                        <a:pt x="13" y="0"/>
                      </a:cubicBezTo>
                      <a:cubicBezTo>
                        <a:pt x="7" y="0"/>
                        <a:pt x="2" y="5"/>
                        <a:pt x="2" y="11"/>
                      </a:cubicBezTo>
                      <a:cubicBezTo>
                        <a:pt x="0" y="13"/>
                        <a:pt x="0" y="15"/>
                        <a:pt x="0" y="18"/>
                      </a:cubicBezTo>
                      <a:cubicBezTo>
                        <a:pt x="0" y="212"/>
                        <a:pt x="0" y="212"/>
                        <a:pt x="0" y="212"/>
                      </a:cubicBezTo>
                      <a:cubicBezTo>
                        <a:pt x="0" y="222"/>
                        <a:pt x="8" y="230"/>
                        <a:pt x="18" y="230"/>
                      </a:cubicBezTo>
                      <a:cubicBezTo>
                        <a:pt x="115" y="230"/>
                        <a:pt x="115" y="230"/>
                        <a:pt x="115" y="230"/>
                      </a:cubicBezTo>
                      <a:cubicBezTo>
                        <a:pt x="125" y="230"/>
                        <a:pt x="133" y="222"/>
                        <a:pt x="133" y="212"/>
                      </a:cubicBezTo>
                      <a:cubicBezTo>
                        <a:pt x="133" y="18"/>
                        <a:pt x="133" y="18"/>
                        <a:pt x="133" y="18"/>
                      </a:cubicBezTo>
                      <a:cubicBezTo>
                        <a:pt x="133" y="8"/>
                        <a:pt x="125" y="0"/>
                        <a:pt x="115" y="0"/>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42" name="Oval 141">
                  <a:extLst>
                    <a:ext uri="{FF2B5EF4-FFF2-40B4-BE49-F238E27FC236}">
                      <a16:creationId xmlns:a16="http://schemas.microsoft.com/office/drawing/2014/main" id="{0EE075E2-8A60-3847-9A57-100BA6E15AAD}"/>
                    </a:ext>
                  </a:extLst>
                </p:cNvPr>
                <p:cNvSpPr>
                  <a:spLocks noChangeAspect="1"/>
                </p:cNvSpPr>
                <p:nvPr/>
              </p:nvSpPr>
              <p:spPr>
                <a:xfrm>
                  <a:off x="7036400" y="844488"/>
                  <a:ext cx="36576" cy="36576"/>
                </a:xfrm>
                <a:prstGeom prst="ellipse">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mn-ea"/>
                    <a:cs typeface="+mn-cs"/>
                  </a:endParaRPr>
                </a:p>
              </p:txBody>
            </p:sp>
            <p:sp>
              <p:nvSpPr>
                <p:cNvPr id="143" name="Line 182">
                  <a:extLst>
                    <a:ext uri="{FF2B5EF4-FFF2-40B4-BE49-F238E27FC236}">
                      <a16:creationId xmlns:a16="http://schemas.microsoft.com/office/drawing/2014/main" id="{DC4B8B50-711A-E64A-9108-EFFF764CA80D}"/>
                    </a:ext>
                  </a:extLst>
                </p:cNvPr>
                <p:cNvSpPr>
                  <a:spLocks noChangeShapeType="1"/>
                </p:cNvSpPr>
                <p:nvPr/>
              </p:nvSpPr>
              <p:spPr bwMode="auto">
                <a:xfrm flipH="1">
                  <a:off x="6986108" y="622591"/>
                  <a:ext cx="137160"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sp>
              <p:nvSpPr>
                <p:cNvPr id="144" name="Line 182">
                  <a:extLst>
                    <a:ext uri="{FF2B5EF4-FFF2-40B4-BE49-F238E27FC236}">
                      <a16:creationId xmlns:a16="http://schemas.microsoft.com/office/drawing/2014/main" id="{74EE0375-9A23-A84E-8874-74D4886EC40C}"/>
                    </a:ext>
                  </a:extLst>
                </p:cNvPr>
                <p:cNvSpPr>
                  <a:spLocks noChangeShapeType="1"/>
                </p:cNvSpPr>
                <p:nvPr/>
              </p:nvSpPr>
              <p:spPr bwMode="auto">
                <a:xfrm flipH="1">
                  <a:off x="6986108" y="698788"/>
                  <a:ext cx="137160"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grpSp>
          <p:sp>
            <p:nvSpPr>
              <p:cNvPr id="139" name="Rectangle 138">
                <a:extLst>
                  <a:ext uri="{FF2B5EF4-FFF2-40B4-BE49-F238E27FC236}">
                    <a16:creationId xmlns:a16="http://schemas.microsoft.com/office/drawing/2014/main" id="{96A01ADA-CCAB-3141-84B9-AE9DF3D6C3A7}"/>
                  </a:ext>
                </a:extLst>
              </p:cNvPr>
              <p:cNvSpPr/>
              <p:nvPr/>
            </p:nvSpPr>
            <p:spPr>
              <a:xfrm>
                <a:off x="5051957" y="1452282"/>
                <a:ext cx="111714" cy="15309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7" name="Freeform 10">
              <a:extLst>
                <a:ext uri="{FF2B5EF4-FFF2-40B4-BE49-F238E27FC236}">
                  <a16:creationId xmlns:a16="http://schemas.microsoft.com/office/drawing/2014/main" id="{36F7B8CB-E9F6-E142-8140-AD4A0BD61532}"/>
                </a:ext>
              </a:extLst>
            </p:cNvPr>
            <p:cNvSpPr>
              <a:spLocks/>
            </p:cNvSpPr>
            <p:nvPr/>
          </p:nvSpPr>
          <p:spPr bwMode="auto">
            <a:xfrm>
              <a:off x="3769112" y="1313911"/>
              <a:ext cx="305658" cy="207295"/>
            </a:xfrm>
            <a:custGeom>
              <a:avLst/>
              <a:gdLst>
                <a:gd name="T0" fmla="*/ 282 w 2700"/>
                <a:gd name="T1" fmla="*/ 1734 h 1736"/>
                <a:gd name="T2" fmla="*/ 166 w 2700"/>
                <a:gd name="T3" fmla="*/ 1696 h 1736"/>
                <a:gd name="T4" fmla="*/ 72 w 2700"/>
                <a:gd name="T5" fmla="*/ 1616 h 1736"/>
                <a:gd name="T6" fmla="*/ 14 w 2700"/>
                <a:gd name="T7" fmla="*/ 1506 h 1736"/>
                <a:gd name="T8" fmla="*/ 0 w 2700"/>
                <a:gd name="T9" fmla="*/ 1406 h 1736"/>
                <a:gd name="T10" fmla="*/ 26 w 2700"/>
                <a:gd name="T11" fmla="*/ 1278 h 1736"/>
                <a:gd name="T12" fmla="*/ 94 w 2700"/>
                <a:gd name="T13" fmla="*/ 1174 h 1736"/>
                <a:gd name="T14" fmla="*/ 192 w 2700"/>
                <a:gd name="T15" fmla="*/ 1104 h 1736"/>
                <a:gd name="T16" fmla="*/ 314 w 2700"/>
                <a:gd name="T17" fmla="*/ 1078 h 1736"/>
                <a:gd name="T18" fmla="*/ 370 w 2700"/>
                <a:gd name="T19" fmla="*/ 1084 h 1736"/>
                <a:gd name="T20" fmla="*/ 414 w 2700"/>
                <a:gd name="T21" fmla="*/ 1070 h 1736"/>
                <a:gd name="T22" fmla="*/ 428 w 2700"/>
                <a:gd name="T23" fmla="*/ 1038 h 1736"/>
                <a:gd name="T24" fmla="*/ 418 w 2700"/>
                <a:gd name="T25" fmla="*/ 974 h 1736"/>
                <a:gd name="T26" fmla="*/ 416 w 2700"/>
                <a:gd name="T27" fmla="*/ 878 h 1736"/>
                <a:gd name="T28" fmla="*/ 466 w 2700"/>
                <a:gd name="T29" fmla="*/ 714 h 1736"/>
                <a:gd name="T30" fmla="*/ 568 w 2700"/>
                <a:gd name="T31" fmla="*/ 584 h 1736"/>
                <a:gd name="T32" fmla="*/ 708 w 2700"/>
                <a:gd name="T33" fmla="*/ 504 h 1736"/>
                <a:gd name="T34" fmla="*/ 832 w 2700"/>
                <a:gd name="T35" fmla="*/ 486 h 1736"/>
                <a:gd name="T36" fmla="*/ 960 w 2700"/>
                <a:gd name="T37" fmla="*/ 506 h 1736"/>
                <a:gd name="T38" fmla="*/ 1074 w 2700"/>
                <a:gd name="T39" fmla="*/ 566 h 1736"/>
                <a:gd name="T40" fmla="*/ 1108 w 2700"/>
                <a:gd name="T41" fmla="*/ 576 h 1736"/>
                <a:gd name="T42" fmla="*/ 1140 w 2700"/>
                <a:gd name="T43" fmla="*/ 558 h 1736"/>
                <a:gd name="T44" fmla="*/ 1156 w 2700"/>
                <a:gd name="T45" fmla="*/ 508 h 1736"/>
                <a:gd name="T46" fmla="*/ 1200 w 2700"/>
                <a:gd name="T47" fmla="*/ 372 h 1736"/>
                <a:gd name="T48" fmla="*/ 1324 w 2700"/>
                <a:gd name="T49" fmla="*/ 192 h 1736"/>
                <a:gd name="T50" fmla="*/ 1472 w 2700"/>
                <a:gd name="T51" fmla="*/ 76 h 1736"/>
                <a:gd name="T52" fmla="*/ 1572 w 2700"/>
                <a:gd name="T53" fmla="*/ 32 h 1736"/>
                <a:gd name="T54" fmla="*/ 1680 w 2700"/>
                <a:gd name="T55" fmla="*/ 6 h 1736"/>
                <a:gd name="T56" fmla="*/ 1764 w 2700"/>
                <a:gd name="T57" fmla="*/ 0 h 1736"/>
                <a:gd name="T58" fmla="*/ 1890 w 2700"/>
                <a:gd name="T59" fmla="*/ 14 h 1736"/>
                <a:gd name="T60" fmla="*/ 2006 w 2700"/>
                <a:gd name="T61" fmla="*/ 52 h 1736"/>
                <a:gd name="T62" fmla="*/ 2112 w 2700"/>
                <a:gd name="T63" fmla="*/ 112 h 1736"/>
                <a:gd name="T64" fmla="*/ 2206 w 2700"/>
                <a:gd name="T65" fmla="*/ 192 h 1736"/>
                <a:gd name="T66" fmla="*/ 2282 w 2700"/>
                <a:gd name="T67" fmla="*/ 288 h 1736"/>
                <a:gd name="T68" fmla="*/ 2340 w 2700"/>
                <a:gd name="T69" fmla="*/ 398 h 1736"/>
                <a:gd name="T70" fmla="*/ 2376 w 2700"/>
                <a:gd name="T71" fmla="*/ 520 h 1736"/>
                <a:gd name="T72" fmla="*/ 2388 w 2700"/>
                <a:gd name="T73" fmla="*/ 652 h 1736"/>
                <a:gd name="T74" fmla="*/ 2382 w 2700"/>
                <a:gd name="T75" fmla="*/ 742 h 1736"/>
                <a:gd name="T76" fmla="*/ 2388 w 2700"/>
                <a:gd name="T77" fmla="*/ 772 h 1736"/>
                <a:gd name="T78" fmla="*/ 2410 w 2700"/>
                <a:gd name="T79" fmla="*/ 792 h 1736"/>
                <a:gd name="T80" fmla="*/ 2500 w 2700"/>
                <a:gd name="T81" fmla="*/ 844 h 1736"/>
                <a:gd name="T82" fmla="*/ 2598 w 2700"/>
                <a:gd name="T83" fmla="*/ 942 h 1736"/>
                <a:gd name="T84" fmla="*/ 2666 w 2700"/>
                <a:gd name="T85" fmla="*/ 1064 h 1736"/>
                <a:gd name="T86" fmla="*/ 2698 w 2700"/>
                <a:gd name="T87" fmla="*/ 1208 h 1736"/>
                <a:gd name="T88" fmla="*/ 2698 w 2700"/>
                <a:gd name="T89" fmla="*/ 1296 h 1736"/>
                <a:gd name="T90" fmla="*/ 2662 w 2700"/>
                <a:gd name="T91" fmla="*/ 1436 h 1736"/>
                <a:gd name="T92" fmla="*/ 2562 w 2700"/>
                <a:gd name="T93" fmla="*/ 1592 h 1736"/>
                <a:gd name="T94" fmla="*/ 2412 w 2700"/>
                <a:gd name="T95" fmla="*/ 1698 h 1736"/>
                <a:gd name="T96" fmla="*/ 2302 w 2700"/>
                <a:gd name="T97" fmla="*/ 1730 h 1736"/>
                <a:gd name="T98" fmla="*/ 2230 w 2700"/>
                <a:gd name="T99" fmla="*/ 173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00" h="1736">
                  <a:moveTo>
                    <a:pt x="2230" y="1736"/>
                  </a:moveTo>
                  <a:lnTo>
                    <a:pt x="314" y="1736"/>
                  </a:lnTo>
                  <a:lnTo>
                    <a:pt x="314" y="1736"/>
                  </a:lnTo>
                  <a:lnTo>
                    <a:pt x="282" y="1734"/>
                  </a:lnTo>
                  <a:lnTo>
                    <a:pt x="252" y="1728"/>
                  </a:lnTo>
                  <a:lnTo>
                    <a:pt x="222" y="1720"/>
                  </a:lnTo>
                  <a:lnTo>
                    <a:pt x="192" y="1710"/>
                  </a:lnTo>
                  <a:lnTo>
                    <a:pt x="166" y="1696"/>
                  </a:lnTo>
                  <a:lnTo>
                    <a:pt x="140" y="1680"/>
                  </a:lnTo>
                  <a:lnTo>
                    <a:pt x="116" y="1660"/>
                  </a:lnTo>
                  <a:lnTo>
                    <a:pt x="94" y="1640"/>
                  </a:lnTo>
                  <a:lnTo>
                    <a:pt x="72" y="1616"/>
                  </a:lnTo>
                  <a:lnTo>
                    <a:pt x="54" y="1592"/>
                  </a:lnTo>
                  <a:lnTo>
                    <a:pt x="38" y="1564"/>
                  </a:lnTo>
                  <a:lnTo>
                    <a:pt x="26" y="1536"/>
                  </a:lnTo>
                  <a:lnTo>
                    <a:pt x="14" y="1506"/>
                  </a:lnTo>
                  <a:lnTo>
                    <a:pt x="6" y="1474"/>
                  </a:lnTo>
                  <a:lnTo>
                    <a:pt x="2" y="1440"/>
                  </a:lnTo>
                  <a:lnTo>
                    <a:pt x="0" y="1406"/>
                  </a:lnTo>
                  <a:lnTo>
                    <a:pt x="0" y="1406"/>
                  </a:lnTo>
                  <a:lnTo>
                    <a:pt x="2" y="1372"/>
                  </a:lnTo>
                  <a:lnTo>
                    <a:pt x="6" y="1340"/>
                  </a:lnTo>
                  <a:lnTo>
                    <a:pt x="14" y="1308"/>
                  </a:lnTo>
                  <a:lnTo>
                    <a:pt x="26" y="1278"/>
                  </a:lnTo>
                  <a:lnTo>
                    <a:pt x="38" y="1250"/>
                  </a:lnTo>
                  <a:lnTo>
                    <a:pt x="54" y="1222"/>
                  </a:lnTo>
                  <a:lnTo>
                    <a:pt x="72" y="1198"/>
                  </a:lnTo>
                  <a:lnTo>
                    <a:pt x="94" y="1174"/>
                  </a:lnTo>
                  <a:lnTo>
                    <a:pt x="116" y="1152"/>
                  </a:lnTo>
                  <a:lnTo>
                    <a:pt x="140" y="1134"/>
                  </a:lnTo>
                  <a:lnTo>
                    <a:pt x="166" y="1118"/>
                  </a:lnTo>
                  <a:lnTo>
                    <a:pt x="192" y="1104"/>
                  </a:lnTo>
                  <a:lnTo>
                    <a:pt x="222" y="1092"/>
                  </a:lnTo>
                  <a:lnTo>
                    <a:pt x="252" y="1084"/>
                  </a:lnTo>
                  <a:lnTo>
                    <a:pt x="282" y="1080"/>
                  </a:lnTo>
                  <a:lnTo>
                    <a:pt x="314" y="1078"/>
                  </a:lnTo>
                  <a:lnTo>
                    <a:pt x="314" y="1078"/>
                  </a:lnTo>
                  <a:lnTo>
                    <a:pt x="342" y="1080"/>
                  </a:lnTo>
                  <a:lnTo>
                    <a:pt x="370" y="1084"/>
                  </a:lnTo>
                  <a:lnTo>
                    <a:pt x="370" y="1084"/>
                  </a:lnTo>
                  <a:lnTo>
                    <a:pt x="382" y="1084"/>
                  </a:lnTo>
                  <a:lnTo>
                    <a:pt x="394" y="1082"/>
                  </a:lnTo>
                  <a:lnTo>
                    <a:pt x="406" y="1078"/>
                  </a:lnTo>
                  <a:lnTo>
                    <a:pt x="414" y="1070"/>
                  </a:lnTo>
                  <a:lnTo>
                    <a:pt x="414" y="1070"/>
                  </a:lnTo>
                  <a:lnTo>
                    <a:pt x="422" y="1060"/>
                  </a:lnTo>
                  <a:lnTo>
                    <a:pt x="426" y="1048"/>
                  </a:lnTo>
                  <a:lnTo>
                    <a:pt x="428" y="1038"/>
                  </a:lnTo>
                  <a:lnTo>
                    <a:pt x="426" y="1026"/>
                  </a:lnTo>
                  <a:lnTo>
                    <a:pt x="426" y="1026"/>
                  </a:lnTo>
                  <a:lnTo>
                    <a:pt x="422" y="1000"/>
                  </a:lnTo>
                  <a:lnTo>
                    <a:pt x="418" y="974"/>
                  </a:lnTo>
                  <a:lnTo>
                    <a:pt x="416" y="948"/>
                  </a:lnTo>
                  <a:lnTo>
                    <a:pt x="414" y="922"/>
                  </a:lnTo>
                  <a:lnTo>
                    <a:pt x="414" y="922"/>
                  </a:lnTo>
                  <a:lnTo>
                    <a:pt x="416" y="878"/>
                  </a:lnTo>
                  <a:lnTo>
                    <a:pt x="424" y="834"/>
                  </a:lnTo>
                  <a:lnTo>
                    <a:pt x="434" y="792"/>
                  </a:lnTo>
                  <a:lnTo>
                    <a:pt x="448" y="752"/>
                  </a:lnTo>
                  <a:lnTo>
                    <a:pt x="466" y="714"/>
                  </a:lnTo>
                  <a:lnTo>
                    <a:pt x="486" y="678"/>
                  </a:lnTo>
                  <a:lnTo>
                    <a:pt x="510" y="644"/>
                  </a:lnTo>
                  <a:lnTo>
                    <a:pt x="538" y="612"/>
                  </a:lnTo>
                  <a:lnTo>
                    <a:pt x="568" y="584"/>
                  </a:lnTo>
                  <a:lnTo>
                    <a:pt x="600" y="560"/>
                  </a:lnTo>
                  <a:lnTo>
                    <a:pt x="634" y="538"/>
                  </a:lnTo>
                  <a:lnTo>
                    <a:pt x="670" y="520"/>
                  </a:lnTo>
                  <a:lnTo>
                    <a:pt x="708" y="504"/>
                  </a:lnTo>
                  <a:lnTo>
                    <a:pt x="748" y="494"/>
                  </a:lnTo>
                  <a:lnTo>
                    <a:pt x="790" y="488"/>
                  </a:lnTo>
                  <a:lnTo>
                    <a:pt x="832" y="486"/>
                  </a:lnTo>
                  <a:lnTo>
                    <a:pt x="832" y="486"/>
                  </a:lnTo>
                  <a:lnTo>
                    <a:pt x="866" y="486"/>
                  </a:lnTo>
                  <a:lnTo>
                    <a:pt x="898" y="490"/>
                  </a:lnTo>
                  <a:lnTo>
                    <a:pt x="930" y="498"/>
                  </a:lnTo>
                  <a:lnTo>
                    <a:pt x="960" y="506"/>
                  </a:lnTo>
                  <a:lnTo>
                    <a:pt x="990" y="518"/>
                  </a:lnTo>
                  <a:lnTo>
                    <a:pt x="1020" y="532"/>
                  </a:lnTo>
                  <a:lnTo>
                    <a:pt x="1048" y="548"/>
                  </a:lnTo>
                  <a:lnTo>
                    <a:pt x="1074" y="566"/>
                  </a:lnTo>
                  <a:lnTo>
                    <a:pt x="1074" y="566"/>
                  </a:lnTo>
                  <a:lnTo>
                    <a:pt x="1084" y="572"/>
                  </a:lnTo>
                  <a:lnTo>
                    <a:pt x="1096" y="576"/>
                  </a:lnTo>
                  <a:lnTo>
                    <a:pt x="1108" y="576"/>
                  </a:lnTo>
                  <a:lnTo>
                    <a:pt x="1120" y="572"/>
                  </a:lnTo>
                  <a:lnTo>
                    <a:pt x="1120" y="572"/>
                  </a:lnTo>
                  <a:lnTo>
                    <a:pt x="1132" y="566"/>
                  </a:lnTo>
                  <a:lnTo>
                    <a:pt x="1140" y="558"/>
                  </a:lnTo>
                  <a:lnTo>
                    <a:pt x="1146" y="548"/>
                  </a:lnTo>
                  <a:lnTo>
                    <a:pt x="1150" y="536"/>
                  </a:lnTo>
                  <a:lnTo>
                    <a:pt x="1150" y="536"/>
                  </a:lnTo>
                  <a:lnTo>
                    <a:pt x="1156" y="508"/>
                  </a:lnTo>
                  <a:lnTo>
                    <a:pt x="1162" y="480"/>
                  </a:lnTo>
                  <a:lnTo>
                    <a:pt x="1170" y="452"/>
                  </a:lnTo>
                  <a:lnTo>
                    <a:pt x="1178" y="424"/>
                  </a:lnTo>
                  <a:lnTo>
                    <a:pt x="1200" y="372"/>
                  </a:lnTo>
                  <a:lnTo>
                    <a:pt x="1226" y="324"/>
                  </a:lnTo>
                  <a:lnTo>
                    <a:pt x="1254" y="276"/>
                  </a:lnTo>
                  <a:lnTo>
                    <a:pt x="1286" y="232"/>
                  </a:lnTo>
                  <a:lnTo>
                    <a:pt x="1324" y="192"/>
                  </a:lnTo>
                  <a:lnTo>
                    <a:pt x="1362" y="154"/>
                  </a:lnTo>
                  <a:lnTo>
                    <a:pt x="1404" y="120"/>
                  </a:lnTo>
                  <a:lnTo>
                    <a:pt x="1450" y="90"/>
                  </a:lnTo>
                  <a:lnTo>
                    <a:pt x="1472" y="76"/>
                  </a:lnTo>
                  <a:lnTo>
                    <a:pt x="1496" y="64"/>
                  </a:lnTo>
                  <a:lnTo>
                    <a:pt x="1522" y="52"/>
                  </a:lnTo>
                  <a:lnTo>
                    <a:pt x="1546" y="42"/>
                  </a:lnTo>
                  <a:lnTo>
                    <a:pt x="1572" y="32"/>
                  </a:lnTo>
                  <a:lnTo>
                    <a:pt x="1598" y="24"/>
                  </a:lnTo>
                  <a:lnTo>
                    <a:pt x="1626" y="16"/>
                  </a:lnTo>
                  <a:lnTo>
                    <a:pt x="1652" y="10"/>
                  </a:lnTo>
                  <a:lnTo>
                    <a:pt x="1680" y="6"/>
                  </a:lnTo>
                  <a:lnTo>
                    <a:pt x="1708" y="4"/>
                  </a:lnTo>
                  <a:lnTo>
                    <a:pt x="1736" y="2"/>
                  </a:lnTo>
                  <a:lnTo>
                    <a:pt x="1764" y="0"/>
                  </a:lnTo>
                  <a:lnTo>
                    <a:pt x="1764" y="0"/>
                  </a:lnTo>
                  <a:lnTo>
                    <a:pt x="1796" y="2"/>
                  </a:lnTo>
                  <a:lnTo>
                    <a:pt x="1828" y="4"/>
                  </a:lnTo>
                  <a:lnTo>
                    <a:pt x="1858" y="8"/>
                  </a:lnTo>
                  <a:lnTo>
                    <a:pt x="1890" y="14"/>
                  </a:lnTo>
                  <a:lnTo>
                    <a:pt x="1920" y="22"/>
                  </a:lnTo>
                  <a:lnTo>
                    <a:pt x="1950" y="30"/>
                  </a:lnTo>
                  <a:lnTo>
                    <a:pt x="1978" y="40"/>
                  </a:lnTo>
                  <a:lnTo>
                    <a:pt x="2006" y="52"/>
                  </a:lnTo>
                  <a:lnTo>
                    <a:pt x="2034" y="64"/>
                  </a:lnTo>
                  <a:lnTo>
                    <a:pt x="2062" y="80"/>
                  </a:lnTo>
                  <a:lnTo>
                    <a:pt x="2088" y="94"/>
                  </a:lnTo>
                  <a:lnTo>
                    <a:pt x="2112" y="112"/>
                  </a:lnTo>
                  <a:lnTo>
                    <a:pt x="2138" y="130"/>
                  </a:lnTo>
                  <a:lnTo>
                    <a:pt x="2160" y="150"/>
                  </a:lnTo>
                  <a:lnTo>
                    <a:pt x="2184" y="170"/>
                  </a:lnTo>
                  <a:lnTo>
                    <a:pt x="2206" y="192"/>
                  </a:lnTo>
                  <a:lnTo>
                    <a:pt x="2226" y="214"/>
                  </a:lnTo>
                  <a:lnTo>
                    <a:pt x="2246" y="238"/>
                  </a:lnTo>
                  <a:lnTo>
                    <a:pt x="2264" y="262"/>
                  </a:lnTo>
                  <a:lnTo>
                    <a:pt x="2282" y="288"/>
                  </a:lnTo>
                  <a:lnTo>
                    <a:pt x="2298" y="314"/>
                  </a:lnTo>
                  <a:lnTo>
                    <a:pt x="2314" y="342"/>
                  </a:lnTo>
                  <a:lnTo>
                    <a:pt x="2326" y="370"/>
                  </a:lnTo>
                  <a:lnTo>
                    <a:pt x="2340" y="398"/>
                  </a:lnTo>
                  <a:lnTo>
                    <a:pt x="2350" y="428"/>
                  </a:lnTo>
                  <a:lnTo>
                    <a:pt x="2360" y="458"/>
                  </a:lnTo>
                  <a:lnTo>
                    <a:pt x="2368" y="490"/>
                  </a:lnTo>
                  <a:lnTo>
                    <a:pt x="2376" y="520"/>
                  </a:lnTo>
                  <a:lnTo>
                    <a:pt x="2382" y="552"/>
                  </a:lnTo>
                  <a:lnTo>
                    <a:pt x="2386" y="586"/>
                  </a:lnTo>
                  <a:lnTo>
                    <a:pt x="2388" y="618"/>
                  </a:lnTo>
                  <a:lnTo>
                    <a:pt x="2388" y="652"/>
                  </a:lnTo>
                  <a:lnTo>
                    <a:pt x="2388" y="652"/>
                  </a:lnTo>
                  <a:lnTo>
                    <a:pt x="2388" y="698"/>
                  </a:lnTo>
                  <a:lnTo>
                    <a:pt x="2382" y="742"/>
                  </a:lnTo>
                  <a:lnTo>
                    <a:pt x="2382" y="742"/>
                  </a:lnTo>
                  <a:lnTo>
                    <a:pt x="2382" y="750"/>
                  </a:lnTo>
                  <a:lnTo>
                    <a:pt x="2382" y="758"/>
                  </a:lnTo>
                  <a:lnTo>
                    <a:pt x="2384" y="766"/>
                  </a:lnTo>
                  <a:lnTo>
                    <a:pt x="2388" y="772"/>
                  </a:lnTo>
                  <a:lnTo>
                    <a:pt x="2392" y="778"/>
                  </a:lnTo>
                  <a:lnTo>
                    <a:pt x="2398" y="784"/>
                  </a:lnTo>
                  <a:lnTo>
                    <a:pt x="2404" y="788"/>
                  </a:lnTo>
                  <a:lnTo>
                    <a:pt x="2410" y="792"/>
                  </a:lnTo>
                  <a:lnTo>
                    <a:pt x="2410" y="792"/>
                  </a:lnTo>
                  <a:lnTo>
                    <a:pt x="2442" y="808"/>
                  </a:lnTo>
                  <a:lnTo>
                    <a:pt x="2472" y="824"/>
                  </a:lnTo>
                  <a:lnTo>
                    <a:pt x="2500" y="844"/>
                  </a:lnTo>
                  <a:lnTo>
                    <a:pt x="2528" y="866"/>
                  </a:lnTo>
                  <a:lnTo>
                    <a:pt x="2552" y="888"/>
                  </a:lnTo>
                  <a:lnTo>
                    <a:pt x="2576" y="914"/>
                  </a:lnTo>
                  <a:lnTo>
                    <a:pt x="2598" y="942"/>
                  </a:lnTo>
                  <a:lnTo>
                    <a:pt x="2618" y="970"/>
                  </a:lnTo>
                  <a:lnTo>
                    <a:pt x="2636" y="1000"/>
                  </a:lnTo>
                  <a:lnTo>
                    <a:pt x="2652" y="1032"/>
                  </a:lnTo>
                  <a:lnTo>
                    <a:pt x="2666" y="1064"/>
                  </a:lnTo>
                  <a:lnTo>
                    <a:pt x="2678" y="1098"/>
                  </a:lnTo>
                  <a:lnTo>
                    <a:pt x="2688" y="1134"/>
                  </a:lnTo>
                  <a:lnTo>
                    <a:pt x="2694" y="1170"/>
                  </a:lnTo>
                  <a:lnTo>
                    <a:pt x="2698" y="1208"/>
                  </a:lnTo>
                  <a:lnTo>
                    <a:pt x="2700" y="1246"/>
                  </a:lnTo>
                  <a:lnTo>
                    <a:pt x="2700" y="1246"/>
                  </a:lnTo>
                  <a:lnTo>
                    <a:pt x="2698" y="1270"/>
                  </a:lnTo>
                  <a:lnTo>
                    <a:pt x="2698" y="1296"/>
                  </a:lnTo>
                  <a:lnTo>
                    <a:pt x="2694" y="1320"/>
                  </a:lnTo>
                  <a:lnTo>
                    <a:pt x="2690" y="1344"/>
                  </a:lnTo>
                  <a:lnTo>
                    <a:pt x="2678" y="1392"/>
                  </a:lnTo>
                  <a:lnTo>
                    <a:pt x="2662" y="1436"/>
                  </a:lnTo>
                  <a:lnTo>
                    <a:pt x="2642" y="1480"/>
                  </a:lnTo>
                  <a:lnTo>
                    <a:pt x="2618" y="1520"/>
                  </a:lnTo>
                  <a:lnTo>
                    <a:pt x="2592" y="1558"/>
                  </a:lnTo>
                  <a:lnTo>
                    <a:pt x="2562" y="1592"/>
                  </a:lnTo>
                  <a:lnTo>
                    <a:pt x="2528" y="1624"/>
                  </a:lnTo>
                  <a:lnTo>
                    <a:pt x="2492" y="1652"/>
                  </a:lnTo>
                  <a:lnTo>
                    <a:pt x="2454" y="1676"/>
                  </a:lnTo>
                  <a:lnTo>
                    <a:pt x="2412" y="1698"/>
                  </a:lnTo>
                  <a:lnTo>
                    <a:pt x="2370" y="1714"/>
                  </a:lnTo>
                  <a:lnTo>
                    <a:pt x="2346" y="1720"/>
                  </a:lnTo>
                  <a:lnTo>
                    <a:pt x="2324" y="1726"/>
                  </a:lnTo>
                  <a:lnTo>
                    <a:pt x="2302" y="1730"/>
                  </a:lnTo>
                  <a:lnTo>
                    <a:pt x="2278" y="1734"/>
                  </a:lnTo>
                  <a:lnTo>
                    <a:pt x="2254" y="1734"/>
                  </a:lnTo>
                  <a:lnTo>
                    <a:pt x="2230" y="1736"/>
                  </a:lnTo>
                  <a:lnTo>
                    <a:pt x="2230" y="1736"/>
                  </a:lnTo>
                  <a:close/>
                </a:path>
              </a:pathLst>
            </a:custGeom>
            <a:noFill/>
            <a:ln w="25400">
              <a:solidFill>
                <a:schemeClr val="accent4"/>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145" name="Group 144">
            <a:extLst>
              <a:ext uri="{FF2B5EF4-FFF2-40B4-BE49-F238E27FC236}">
                <a16:creationId xmlns:a16="http://schemas.microsoft.com/office/drawing/2014/main" id="{2C682C58-EBC7-874E-9A0F-EFD5E2592199}"/>
              </a:ext>
            </a:extLst>
          </p:cNvPr>
          <p:cNvGrpSpPr/>
          <p:nvPr/>
        </p:nvGrpSpPr>
        <p:grpSpPr>
          <a:xfrm>
            <a:off x="815846" y="1851114"/>
            <a:ext cx="653497" cy="653497"/>
            <a:chOff x="1008544" y="1856620"/>
            <a:chExt cx="653497" cy="653497"/>
          </a:xfrm>
        </p:grpSpPr>
        <p:grpSp>
          <p:nvGrpSpPr>
            <p:cNvPr id="146" name="Group 145">
              <a:extLst>
                <a:ext uri="{FF2B5EF4-FFF2-40B4-BE49-F238E27FC236}">
                  <a16:creationId xmlns:a16="http://schemas.microsoft.com/office/drawing/2014/main" id="{FEAC2E3D-940B-E448-9478-1F48B43593CF}"/>
                </a:ext>
              </a:extLst>
            </p:cNvPr>
            <p:cNvGrpSpPr/>
            <p:nvPr/>
          </p:nvGrpSpPr>
          <p:grpSpPr>
            <a:xfrm>
              <a:off x="1189868" y="1992170"/>
              <a:ext cx="290848" cy="382397"/>
              <a:chOff x="3081503" y="5059275"/>
              <a:chExt cx="299177" cy="393348"/>
            </a:xfrm>
          </p:grpSpPr>
          <p:sp>
            <p:nvSpPr>
              <p:cNvPr id="150" name="Freeform 88">
                <a:extLst>
                  <a:ext uri="{FF2B5EF4-FFF2-40B4-BE49-F238E27FC236}">
                    <a16:creationId xmlns:a16="http://schemas.microsoft.com/office/drawing/2014/main" id="{53B17D2E-D9AA-A14A-B74A-C47F85A3FF03}"/>
                  </a:ext>
                </a:extLst>
              </p:cNvPr>
              <p:cNvSpPr>
                <a:spLocks/>
              </p:cNvSpPr>
              <p:nvPr/>
            </p:nvSpPr>
            <p:spPr bwMode="auto">
              <a:xfrm>
                <a:off x="3125671" y="5059275"/>
                <a:ext cx="210840" cy="144172"/>
              </a:xfrm>
              <a:custGeom>
                <a:avLst/>
                <a:gdLst>
                  <a:gd name="T0" fmla="*/ 105 w 105"/>
                  <a:gd name="T1" fmla="*/ 72 h 72"/>
                  <a:gd name="T2" fmla="*/ 105 w 105"/>
                  <a:gd name="T3" fmla="*/ 51 h 72"/>
                  <a:gd name="T4" fmla="*/ 52 w 105"/>
                  <a:gd name="T5" fmla="*/ 2 h 72"/>
                  <a:gd name="T6" fmla="*/ 0 w 105"/>
                  <a:gd name="T7" fmla="*/ 57 h 72"/>
                  <a:gd name="T8" fmla="*/ 0 w 105"/>
                  <a:gd name="T9" fmla="*/ 72 h 72"/>
                </a:gdLst>
                <a:ahLst/>
                <a:cxnLst>
                  <a:cxn ang="0">
                    <a:pos x="T0" y="T1"/>
                  </a:cxn>
                  <a:cxn ang="0">
                    <a:pos x="T2" y="T3"/>
                  </a:cxn>
                  <a:cxn ang="0">
                    <a:pos x="T4" y="T5"/>
                  </a:cxn>
                  <a:cxn ang="0">
                    <a:pos x="T6" y="T7"/>
                  </a:cxn>
                  <a:cxn ang="0">
                    <a:pos x="T8" y="T9"/>
                  </a:cxn>
                </a:cxnLst>
                <a:rect l="0" t="0" r="r" b="b"/>
                <a:pathLst>
                  <a:path w="105" h="72">
                    <a:moveTo>
                      <a:pt x="105" y="72"/>
                    </a:moveTo>
                    <a:cubicBezTo>
                      <a:pt x="105" y="51"/>
                      <a:pt x="105" y="51"/>
                      <a:pt x="105" y="51"/>
                    </a:cubicBezTo>
                    <a:cubicBezTo>
                      <a:pt x="104" y="22"/>
                      <a:pt x="81" y="0"/>
                      <a:pt x="52" y="2"/>
                    </a:cubicBezTo>
                    <a:cubicBezTo>
                      <a:pt x="23" y="4"/>
                      <a:pt x="0" y="28"/>
                      <a:pt x="0" y="57"/>
                    </a:cubicBezTo>
                    <a:cubicBezTo>
                      <a:pt x="0" y="72"/>
                      <a:pt x="0" y="72"/>
                      <a:pt x="0" y="72"/>
                    </a:cubicBezTo>
                  </a:path>
                </a:pathLst>
              </a:custGeom>
              <a:noFill/>
              <a:ln w="254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89">
                <a:extLst>
                  <a:ext uri="{FF2B5EF4-FFF2-40B4-BE49-F238E27FC236}">
                    <a16:creationId xmlns:a16="http://schemas.microsoft.com/office/drawing/2014/main" id="{1CE65514-4958-4D46-87C0-53C01667C2AC}"/>
                  </a:ext>
                </a:extLst>
              </p:cNvPr>
              <p:cNvSpPr>
                <a:spLocks/>
              </p:cNvSpPr>
              <p:nvPr/>
            </p:nvSpPr>
            <p:spPr bwMode="auto">
              <a:xfrm>
                <a:off x="3169839" y="5109277"/>
                <a:ext cx="122504" cy="94170"/>
              </a:xfrm>
              <a:custGeom>
                <a:avLst/>
                <a:gdLst>
                  <a:gd name="T0" fmla="*/ 61 w 61"/>
                  <a:gd name="T1" fmla="*/ 47 h 47"/>
                  <a:gd name="T2" fmla="*/ 60 w 61"/>
                  <a:gd name="T3" fmla="*/ 29 h 47"/>
                  <a:gd name="T4" fmla="*/ 30 w 61"/>
                  <a:gd name="T5" fmla="*/ 1 h 47"/>
                  <a:gd name="T6" fmla="*/ 1 w 61"/>
                  <a:gd name="T7" fmla="*/ 32 h 47"/>
                  <a:gd name="T8" fmla="*/ 1 w 61"/>
                  <a:gd name="T9" fmla="*/ 46 h 47"/>
                </a:gdLst>
                <a:ahLst/>
                <a:cxnLst>
                  <a:cxn ang="0">
                    <a:pos x="T0" y="T1"/>
                  </a:cxn>
                  <a:cxn ang="0">
                    <a:pos x="T2" y="T3"/>
                  </a:cxn>
                  <a:cxn ang="0">
                    <a:pos x="T4" y="T5"/>
                  </a:cxn>
                  <a:cxn ang="0">
                    <a:pos x="T6" y="T7"/>
                  </a:cxn>
                  <a:cxn ang="0">
                    <a:pos x="T8" y="T9"/>
                  </a:cxn>
                </a:cxnLst>
                <a:rect l="0" t="0" r="r" b="b"/>
                <a:pathLst>
                  <a:path w="61" h="47">
                    <a:moveTo>
                      <a:pt x="61" y="47"/>
                    </a:moveTo>
                    <a:cubicBezTo>
                      <a:pt x="60" y="29"/>
                      <a:pt x="60" y="29"/>
                      <a:pt x="60" y="29"/>
                    </a:cubicBezTo>
                    <a:cubicBezTo>
                      <a:pt x="60" y="13"/>
                      <a:pt x="46" y="0"/>
                      <a:pt x="30" y="1"/>
                    </a:cubicBezTo>
                    <a:cubicBezTo>
                      <a:pt x="13" y="2"/>
                      <a:pt x="0" y="16"/>
                      <a:pt x="1" y="32"/>
                    </a:cubicBezTo>
                    <a:cubicBezTo>
                      <a:pt x="1" y="46"/>
                      <a:pt x="1" y="46"/>
                      <a:pt x="1" y="46"/>
                    </a:cubicBezTo>
                  </a:path>
                </a:pathLst>
              </a:custGeom>
              <a:noFill/>
              <a:ln w="254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2" name="Line 91">
                <a:extLst>
                  <a:ext uri="{FF2B5EF4-FFF2-40B4-BE49-F238E27FC236}">
                    <a16:creationId xmlns:a16="http://schemas.microsoft.com/office/drawing/2014/main" id="{9C9A398F-0D02-3549-AA65-CF6AFD1132C9}"/>
                  </a:ext>
                </a:extLst>
              </p:cNvPr>
              <p:cNvSpPr>
                <a:spLocks noChangeShapeType="1"/>
              </p:cNvSpPr>
              <p:nvPr/>
            </p:nvSpPr>
            <p:spPr bwMode="auto">
              <a:xfrm>
                <a:off x="3235324" y="5328452"/>
                <a:ext cx="0" cy="43376"/>
              </a:xfrm>
              <a:prstGeom prst="line">
                <a:avLst/>
              </a:prstGeom>
              <a:noFill/>
              <a:ln w="25400" cap="rnd">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92">
                <a:extLst>
                  <a:ext uri="{FF2B5EF4-FFF2-40B4-BE49-F238E27FC236}">
                    <a16:creationId xmlns:a16="http://schemas.microsoft.com/office/drawing/2014/main" id="{14B5EFD1-EC13-E04C-A74A-C442CC1A049D}"/>
                  </a:ext>
                </a:extLst>
              </p:cNvPr>
              <p:cNvSpPr>
                <a:spLocks/>
              </p:cNvSpPr>
              <p:nvPr/>
            </p:nvSpPr>
            <p:spPr bwMode="auto">
              <a:xfrm>
                <a:off x="3081503" y="5236782"/>
                <a:ext cx="299177" cy="215841"/>
              </a:xfrm>
              <a:custGeom>
                <a:avLst/>
                <a:gdLst>
                  <a:gd name="T0" fmla="*/ 137 w 149"/>
                  <a:gd name="T1" fmla="*/ 0 h 108"/>
                  <a:gd name="T2" fmla="*/ 12 w 149"/>
                  <a:gd name="T3" fmla="*/ 0 h 108"/>
                  <a:gd name="T4" fmla="*/ 0 w 149"/>
                  <a:gd name="T5" fmla="*/ 11 h 108"/>
                  <a:gd name="T6" fmla="*/ 0 w 149"/>
                  <a:gd name="T7" fmla="*/ 66 h 108"/>
                  <a:gd name="T8" fmla="*/ 0 w 149"/>
                  <a:gd name="T9" fmla="*/ 71 h 108"/>
                  <a:gd name="T10" fmla="*/ 42 w 149"/>
                  <a:gd name="T11" fmla="*/ 108 h 108"/>
                  <a:gd name="T12" fmla="*/ 107 w 149"/>
                  <a:gd name="T13" fmla="*/ 108 h 108"/>
                  <a:gd name="T14" fmla="*/ 149 w 149"/>
                  <a:gd name="T15" fmla="*/ 71 h 108"/>
                  <a:gd name="T16" fmla="*/ 149 w 149"/>
                  <a:gd name="T17" fmla="*/ 66 h 108"/>
                  <a:gd name="T18" fmla="*/ 149 w 149"/>
                  <a:gd name="T19" fmla="*/ 11 h 108"/>
                  <a:gd name="T20" fmla="*/ 137 w 149"/>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9" h="108">
                    <a:moveTo>
                      <a:pt x="137" y="0"/>
                    </a:moveTo>
                    <a:cubicBezTo>
                      <a:pt x="12" y="0"/>
                      <a:pt x="12" y="0"/>
                      <a:pt x="12" y="0"/>
                    </a:cubicBezTo>
                    <a:cubicBezTo>
                      <a:pt x="6" y="0"/>
                      <a:pt x="0" y="4"/>
                      <a:pt x="0" y="11"/>
                    </a:cubicBezTo>
                    <a:cubicBezTo>
                      <a:pt x="0" y="66"/>
                      <a:pt x="0" y="66"/>
                      <a:pt x="0" y="66"/>
                    </a:cubicBezTo>
                    <a:cubicBezTo>
                      <a:pt x="0" y="71"/>
                      <a:pt x="0" y="71"/>
                      <a:pt x="0" y="71"/>
                    </a:cubicBezTo>
                    <a:cubicBezTo>
                      <a:pt x="0" y="92"/>
                      <a:pt x="19" y="108"/>
                      <a:pt x="42" y="108"/>
                    </a:cubicBezTo>
                    <a:cubicBezTo>
                      <a:pt x="107" y="108"/>
                      <a:pt x="107" y="108"/>
                      <a:pt x="107" y="108"/>
                    </a:cubicBezTo>
                    <a:cubicBezTo>
                      <a:pt x="130" y="108"/>
                      <a:pt x="149" y="92"/>
                      <a:pt x="149" y="71"/>
                    </a:cubicBezTo>
                    <a:cubicBezTo>
                      <a:pt x="149" y="66"/>
                      <a:pt x="149" y="66"/>
                      <a:pt x="149" y="66"/>
                    </a:cubicBezTo>
                    <a:cubicBezTo>
                      <a:pt x="149" y="11"/>
                      <a:pt x="149" y="11"/>
                      <a:pt x="149" y="11"/>
                    </a:cubicBezTo>
                    <a:cubicBezTo>
                      <a:pt x="149" y="4"/>
                      <a:pt x="144" y="0"/>
                      <a:pt x="137" y="0"/>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4" name="Oval 153">
                <a:extLst>
                  <a:ext uri="{FF2B5EF4-FFF2-40B4-BE49-F238E27FC236}">
                    <a16:creationId xmlns:a16="http://schemas.microsoft.com/office/drawing/2014/main" id="{44206A52-9CBB-CE44-BDA9-BAFB9A6A2724}"/>
                  </a:ext>
                </a:extLst>
              </p:cNvPr>
              <p:cNvSpPr>
                <a:spLocks noChangeAspect="1"/>
              </p:cNvSpPr>
              <p:nvPr/>
            </p:nvSpPr>
            <p:spPr>
              <a:xfrm flipH="1" flipV="1">
                <a:off x="3212897" y="5292045"/>
                <a:ext cx="45719" cy="45719"/>
              </a:xfrm>
              <a:prstGeom prst="ellipse">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7" name="Group 146">
              <a:extLst>
                <a:ext uri="{FF2B5EF4-FFF2-40B4-BE49-F238E27FC236}">
                  <a16:creationId xmlns:a16="http://schemas.microsoft.com/office/drawing/2014/main" id="{6C740783-861A-C645-82A4-C8D826A461AF}"/>
                </a:ext>
              </a:extLst>
            </p:cNvPr>
            <p:cNvGrpSpPr/>
            <p:nvPr/>
          </p:nvGrpSpPr>
          <p:grpSpPr>
            <a:xfrm>
              <a:off x="1008544" y="1856620"/>
              <a:ext cx="653497" cy="653497"/>
              <a:chOff x="2236708" y="1560785"/>
              <a:chExt cx="463305" cy="463305"/>
            </a:xfrm>
          </p:grpSpPr>
          <p:sp>
            <p:nvSpPr>
              <p:cNvPr id="148" name="Freeform 164">
                <a:extLst>
                  <a:ext uri="{FF2B5EF4-FFF2-40B4-BE49-F238E27FC236}">
                    <a16:creationId xmlns:a16="http://schemas.microsoft.com/office/drawing/2014/main" id="{A8F45DF7-6D29-4246-AEEB-A66118B04C47}"/>
                  </a:ext>
                </a:extLst>
              </p:cNvPr>
              <p:cNvSpPr>
                <a:spLocks/>
              </p:cNvSpPr>
              <p:nvPr/>
            </p:nvSpPr>
            <p:spPr bwMode="auto">
              <a:xfrm>
                <a:off x="2236708" y="1560785"/>
                <a:ext cx="463305" cy="463305"/>
              </a:xfrm>
              <a:custGeom>
                <a:avLst/>
                <a:gdLst>
                  <a:gd name="T0" fmla="*/ 221 w 260"/>
                  <a:gd name="T1" fmla="*/ 39 h 260"/>
                  <a:gd name="T2" fmla="*/ 260 w 260"/>
                  <a:gd name="T3" fmla="*/ 130 h 260"/>
                  <a:gd name="T4" fmla="*/ 130 w 260"/>
                  <a:gd name="T5" fmla="*/ 260 h 260"/>
                  <a:gd name="T6" fmla="*/ 0 w 260"/>
                  <a:gd name="T7" fmla="*/ 130 h 260"/>
                  <a:gd name="T8" fmla="*/ 130 w 260"/>
                  <a:gd name="T9" fmla="*/ 0 h 260"/>
                  <a:gd name="T10" fmla="*/ 199 w 260"/>
                  <a:gd name="T11" fmla="*/ 20 h 260"/>
                </a:gdLst>
                <a:ahLst/>
                <a:cxnLst>
                  <a:cxn ang="0">
                    <a:pos x="T0" y="T1"/>
                  </a:cxn>
                  <a:cxn ang="0">
                    <a:pos x="T2" y="T3"/>
                  </a:cxn>
                  <a:cxn ang="0">
                    <a:pos x="T4" y="T5"/>
                  </a:cxn>
                  <a:cxn ang="0">
                    <a:pos x="T6" y="T7"/>
                  </a:cxn>
                  <a:cxn ang="0">
                    <a:pos x="T8" y="T9"/>
                  </a:cxn>
                  <a:cxn ang="0">
                    <a:pos x="T10" y="T11"/>
                  </a:cxn>
                </a:cxnLst>
                <a:rect l="0" t="0" r="r" b="b"/>
                <a:pathLst>
                  <a:path w="260" h="260">
                    <a:moveTo>
                      <a:pt x="221" y="39"/>
                    </a:moveTo>
                    <a:cubicBezTo>
                      <a:pt x="243" y="59"/>
                      <a:pt x="260" y="100"/>
                      <a:pt x="260" y="130"/>
                    </a:cubicBezTo>
                    <a:cubicBezTo>
                      <a:pt x="260" y="202"/>
                      <a:pt x="202" y="260"/>
                      <a:pt x="130" y="260"/>
                    </a:cubicBezTo>
                    <a:cubicBezTo>
                      <a:pt x="58" y="260"/>
                      <a:pt x="0" y="202"/>
                      <a:pt x="0" y="130"/>
                    </a:cubicBezTo>
                    <a:cubicBezTo>
                      <a:pt x="0" y="58"/>
                      <a:pt x="58" y="0"/>
                      <a:pt x="130" y="0"/>
                    </a:cubicBezTo>
                    <a:cubicBezTo>
                      <a:pt x="156" y="0"/>
                      <a:pt x="179" y="7"/>
                      <a:pt x="199" y="20"/>
                    </a:cubicBezTo>
                  </a:path>
                </a:pathLst>
              </a:custGeom>
              <a:noFill/>
              <a:ln w="254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165">
                <a:extLst>
                  <a:ext uri="{FF2B5EF4-FFF2-40B4-BE49-F238E27FC236}">
                    <a16:creationId xmlns:a16="http://schemas.microsoft.com/office/drawing/2014/main" id="{6DC9F7AE-0B9F-7447-9B16-8AD4A5CB9735}"/>
                  </a:ext>
                </a:extLst>
              </p:cNvPr>
              <p:cNvSpPr>
                <a:spLocks/>
              </p:cNvSpPr>
              <p:nvPr/>
            </p:nvSpPr>
            <p:spPr bwMode="auto">
              <a:xfrm>
                <a:off x="2620184" y="1630169"/>
                <a:ext cx="79829" cy="69384"/>
              </a:xfrm>
              <a:custGeom>
                <a:avLst/>
                <a:gdLst>
                  <a:gd name="T0" fmla="*/ 0 w 107"/>
                  <a:gd name="T1" fmla="*/ 93 h 93"/>
                  <a:gd name="T2" fmla="*/ 14 w 107"/>
                  <a:gd name="T3" fmla="*/ 0 h 93"/>
                  <a:gd name="T4" fmla="*/ 107 w 107"/>
                  <a:gd name="T5" fmla="*/ 10 h 93"/>
                </a:gdLst>
                <a:ahLst/>
                <a:cxnLst>
                  <a:cxn ang="0">
                    <a:pos x="T0" y="T1"/>
                  </a:cxn>
                  <a:cxn ang="0">
                    <a:pos x="T2" y="T3"/>
                  </a:cxn>
                  <a:cxn ang="0">
                    <a:pos x="T4" y="T5"/>
                  </a:cxn>
                </a:cxnLst>
                <a:rect l="0" t="0" r="r" b="b"/>
                <a:pathLst>
                  <a:path w="107" h="93">
                    <a:moveTo>
                      <a:pt x="0" y="93"/>
                    </a:moveTo>
                    <a:lnTo>
                      <a:pt x="14" y="0"/>
                    </a:lnTo>
                    <a:lnTo>
                      <a:pt x="107" y="10"/>
                    </a:lnTo>
                  </a:path>
                </a:pathLst>
              </a:custGeom>
              <a:noFill/>
              <a:ln w="254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sp>
        <p:nvSpPr>
          <p:cNvPr id="155" name="TextBox 154">
            <a:extLst>
              <a:ext uri="{FF2B5EF4-FFF2-40B4-BE49-F238E27FC236}">
                <a16:creationId xmlns:a16="http://schemas.microsoft.com/office/drawing/2014/main" id="{AF6F647B-98F7-4740-A740-EEB40C38D7E8}"/>
              </a:ext>
            </a:extLst>
          </p:cNvPr>
          <p:cNvSpPr txBox="1"/>
          <p:nvPr/>
        </p:nvSpPr>
        <p:spPr>
          <a:xfrm>
            <a:off x="68225" y="2646572"/>
            <a:ext cx="2103120" cy="501676"/>
          </a:xfrm>
          <a:prstGeom prst="rect">
            <a:avLst/>
          </a:prstGeom>
          <a:noFill/>
        </p:spPr>
        <p:txBody>
          <a:bodyPr wrap="square" rtlCol="0">
            <a:spAutoFit/>
          </a:bodyPr>
          <a:lstStyle/>
          <a:p>
            <a:pPr algn="ctr">
              <a:lnSpc>
                <a:spcPct val="95000"/>
              </a:lnSpc>
              <a:spcAft>
                <a:spcPts val="400"/>
              </a:spcAft>
            </a:pPr>
            <a:r>
              <a:rPr lang="en-US" sz="1400" b="1" dirty="0">
                <a:solidFill>
                  <a:schemeClr val="bg2"/>
                </a:solidFill>
              </a:rPr>
              <a:t>Security </a:t>
            </a:r>
            <a:br>
              <a:rPr lang="en-US" sz="1400" b="1" dirty="0">
                <a:solidFill>
                  <a:schemeClr val="bg2"/>
                </a:solidFill>
              </a:rPr>
            </a:br>
            <a:r>
              <a:rPr lang="en-US" sz="1400" b="1" dirty="0">
                <a:solidFill>
                  <a:schemeClr val="bg2"/>
                </a:solidFill>
              </a:rPr>
              <a:t>Solutions</a:t>
            </a:r>
            <a:endParaRPr lang="en-US" sz="1200" dirty="0">
              <a:solidFill>
                <a:schemeClr val="bg2"/>
              </a:solidFill>
            </a:endParaRPr>
          </a:p>
        </p:txBody>
      </p:sp>
      <p:sp>
        <p:nvSpPr>
          <p:cNvPr id="156" name="TextBox 155">
            <a:extLst>
              <a:ext uri="{FF2B5EF4-FFF2-40B4-BE49-F238E27FC236}">
                <a16:creationId xmlns:a16="http://schemas.microsoft.com/office/drawing/2014/main" id="{604811E9-2B08-6A4B-AD4E-4040720BB954}"/>
              </a:ext>
            </a:extLst>
          </p:cNvPr>
          <p:cNvSpPr txBox="1"/>
          <p:nvPr/>
        </p:nvSpPr>
        <p:spPr>
          <a:xfrm>
            <a:off x="2449214" y="2607254"/>
            <a:ext cx="2103120" cy="501676"/>
          </a:xfrm>
          <a:prstGeom prst="rect">
            <a:avLst/>
          </a:prstGeom>
          <a:noFill/>
        </p:spPr>
        <p:txBody>
          <a:bodyPr wrap="square" rtlCol="0">
            <a:spAutoFit/>
          </a:bodyPr>
          <a:lstStyle/>
          <a:p>
            <a:pPr algn="ctr">
              <a:lnSpc>
                <a:spcPct val="95000"/>
              </a:lnSpc>
              <a:spcAft>
                <a:spcPts val="400"/>
              </a:spcAft>
              <a:buSzPct val="120000"/>
            </a:pPr>
            <a:r>
              <a:rPr lang="en-US" sz="1400" b="1" dirty="0">
                <a:solidFill>
                  <a:schemeClr val="bg2"/>
                </a:solidFill>
              </a:rPr>
              <a:t>Digital Workplace </a:t>
            </a:r>
            <a:br>
              <a:rPr lang="en-US" sz="1400" b="1" dirty="0">
                <a:solidFill>
                  <a:schemeClr val="bg2"/>
                </a:solidFill>
              </a:rPr>
            </a:br>
            <a:r>
              <a:rPr lang="en-US" sz="1400" b="1" dirty="0">
                <a:solidFill>
                  <a:schemeClr val="bg2"/>
                </a:solidFill>
              </a:rPr>
              <a:t>Services </a:t>
            </a:r>
            <a:endParaRPr lang="en-US" sz="1200" dirty="0">
              <a:solidFill>
                <a:schemeClr val="bg2"/>
              </a:solidFill>
            </a:endParaRPr>
          </a:p>
        </p:txBody>
      </p:sp>
      <p:sp>
        <p:nvSpPr>
          <p:cNvPr id="157" name="TextBox 156">
            <a:extLst>
              <a:ext uri="{FF2B5EF4-FFF2-40B4-BE49-F238E27FC236}">
                <a16:creationId xmlns:a16="http://schemas.microsoft.com/office/drawing/2014/main" id="{D91493BA-0028-E24C-9982-F521DCFA3EE7}"/>
              </a:ext>
            </a:extLst>
          </p:cNvPr>
          <p:cNvSpPr txBox="1"/>
          <p:nvPr/>
        </p:nvSpPr>
        <p:spPr>
          <a:xfrm>
            <a:off x="4651139" y="2607254"/>
            <a:ext cx="2103120" cy="501676"/>
          </a:xfrm>
          <a:prstGeom prst="rect">
            <a:avLst/>
          </a:prstGeom>
          <a:noFill/>
        </p:spPr>
        <p:txBody>
          <a:bodyPr wrap="square" rtlCol="0">
            <a:spAutoFit/>
          </a:bodyPr>
          <a:lstStyle/>
          <a:p>
            <a:pPr algn="ctr">
              <a:lnSpc>
                <a:spcPct val="95000"/>
              </a:lnSpc>
              <a:spcAft>
                <a:spcPts val="400"/>
              </a:spcAft>
              <a:buSzPct val="120000"/>
            </a:pPr>
            <a:r>
              <a:rPr lang="en-US" sz="1400" b="1" dirty="0">
                <a:solidFill>
                  <a:schemeClr val="bg2"/>
                </a:solidFill>
              </a:rPr>
              <a:t>Digital Transformation Services</a:t>
            </a:r>
            <a:endParaRPr lang="en-US" sz="1200" baseline="30000" dirty="0">
              <a:solidFill>
                <a:schemeClr val="bg2"/>
              </a:solidFill>
            </a:endParaRPr>
          </a:p>
        </p:txBody>
      </p:sp>
      <p:sp>
        <p:nvSpPr>
          <p:cNvPr id="158" name="TextBox 157">
            <a:extLst>
              <a:ext uri="{FF2B5EF4-FFF2-40B4-BE49-F238E27FC236}">
                <a16:creationId xmlns:a16="http://schemas.microsoft.com/office/drawing/2014/main" id="{EB598045-A2F7-3046-9DD8-077C3D3CE97E}"/>
              </a:ext>
            </a:extLst>
          </p:cNvPr>
          <p:cNvSpPr txBox="1"/>
          <p:nvPr/>
        </p:nvSpPr>
        <p:spPr>
          <a:xfrm>
            <a:off x="6735496" y="2615194"/>
            <a:ext cx="2103120" cy="501676"/>
          </a:xfrm>
          <a:prstGeom prst="rect">
            <a:avLst/>
          </a:prstGeom>
          <a:noFill/>
        </p:spPr>
        <p:txBody>
          <a:bodyPr wrap="square" rtlCol="0">
            <a:spAutoFit/>
          </a:bodyPr>
          <a:lstStyle/>
          <a:p>
            <a:pPr algn="ctr">
              <a:lnSpc>
                <a:spcPct val="95000"/>
              </a:lnSpc>
              <a:spcAft>
                <a:spcPts val="400"/>
              </a:spcAft>
              <a:buSzPct val="120000"/>
            </a:pPr>
            <a:r>
              <a:rPr lang="en-US" sz="1400" b="1" dirty="0">
                <a:solidFill>
                  <a:schemeClr val="bg2"/>
                </a:solidFill>
              </a:rPr>
              <a:t>Advanced </a:t>
            </a:r>
            <a:br>
              <a:rPr lang="en-US" sz="1400" b="1" dirty="0">
                <a:solidFill>
                  <a:schemeClr val="bg2"/>
                </a:solidFill>
              </a:rPr>
            </a:br>
            <a:r>
              <a:rPr lang="en-US" sz="1400" b="1" dirty="0">
                <a:solidFill>
                  <a:schemeClr val="bg2"/>
                </a:solidFill>
              </a:rPr>
              <a:t>Analytics</a:t>
            </a:r>
            <a:endParaRPr lang="en-US" sz="1050" dirty="0">
              <a:solidFill>
                <a:schemeClr val="bg2"/>
              </a:solidFill>
            </a:endParaRPr>
          </a:p>
        </p:txBody>
      </p:sp>
      <p:sp>
        <p:nvSpPr>
          <p:cNvPr id="3" name="Rectangle 2"/>
          <p:cNvSpPr/>
          <p:nvPr/>
        </p:nvSpPr>
        <p:spPr>
          <a:xfrm>
            <a:off x="2655770" y="3648202"/>
            <a:ext cx="1525672" cy="640419"/>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 Placeholder 6">
            <a:extLst>
              <a:ext uri="{FF2B5EF4-FFF2-40B4-BE49-F238E27FC236}">
                <a16:creationId xmlns:a16="http://schemas.microsoft.com/office/drawing/2014/main" id="{D2FF29D8-627A-4116-AA2D-4CA986BCB282}"/>
              </a:ext>
            </a:extLst>
          </p:cNvPr>
          <p:cNvSpPr>
            <a:spLocks noGrp="1"/>
          </p:cNvSpPr>
          <p:nvPr/>
        </p:nvSpPr>
        <p:spPr>
          <a:xfrm>
            <a:off x="152692" y="1166039"/>
            <a:ext cx="8862889" cy="496267"/>
          </a:xfrm>
          <a:prstGeom prst="rect">
            <a:avLst/>
          </a:prstGeom>
          <a:solidFill>
            <a:srgbClr val="ED7423"/>
          </a:solidFill>
          <a:ln>
            <a:solidFill>
              <a:schemeClr val="bg1"/>
            </a:solidFill>
          </a:ln>
        </p:spPr>
        <p:style>
          <a:lnRef idx="0">
            <a:scrgbClr r="0" g="0" b="0"/>
          </a:lnRef>
          <a:fillRef idx="0">
            <a:scrgbClr r="0" g="0" b="0"/>
          </a:fillRef>
          <a:effectRef idx="0">
            <a:scrgbClr r="0" g="0" b="0"/>
          </a:effectRef>
          <a:fontRef idx="major"/>
        </p:style>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1600" b="1" kern="120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endParaRPr lang="en-US" sz="2000" kern="1200" dirty="0"/>
          </a:p>
        </p:txBody>
      </p:sp>
      <p:sp>
        <p:nvSpPr>
          <p:cNvPr id="66" name="TextBox 65">
            <a:extLst>
              <a:ext uri="{FF2B5EF4-FFF2-40B4-BE49-F238E27FC236}">
                <a16:creationId xmlns:a16="http://schemas.microsoft.com/office/drawing/2014/main" id="{10C931AF-633D-4081-9228-67F23A37B7C0}"/>
              </a:ext>
            </a:extLst>
          </p:cNvPr>
          <p:cNvSpPr txBox="1"/>
          <p:nvPr/>
        </p:nvSpPr>
        <p:spPr>
          <a:xfrm>
            <a:off x="1273500" y="1199411"/>
            <a:ext cx="6572726" cy="400792"/>
          </a:xfrm>
          <a:prstGeom prst="rect">
            <a:avLst/>
          </a:prstGeom>
          <a:noFill/>
          <a:effectLst/>
        </p:spPr>
        <p:txBody>
          <a:bodyPr wrap="square" rtlCol="0" anchor="ctr">
            <a:noAutofit/>
          </a:bodyPr>
          <a:lstStyle/>
          <a:p>
            <a:pPr algn="ctr">
              <a:spcAft>
                <a:spcPts val="1200"/>
              </a:spcAft>
            </a:pPr>
            <a:r>
              <a:rPr lang="en-US" sz="1800" b="1" dirty="0">
                <a:solidFill>
                  <a:schemeClr val="bg1"/>
                </a:solidFill>
              </a:rPr>
              <a:t>Unisys Products, Services &amp; Solutions</a:t>
            </a:r>
          </a:p>
        </p:txBody>
      </p:sp>
    </p:spTree>
    <p:extLst>
      <p:ext uri="{BB962C8B-B14F-4D97-AF65-F5344CB8AC3E}">
        <p14:creationId xmlns:p14="http://schemas.microsoft.com/office/powerpoint/2010/main" val="185575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Roadmap</a:t>
            </a:r>
          </a:p>
        </p:txBody>
      </p:sp>
      <p:pic>
        <p:nvPicPr>
          <p:cNvPr id="6" name="Picture 5"/>
          <p:cNvPicPr>
            <a:picLocks noChangeAspect="1"/>
          </p:cNvPicPr>
          <p:nvPr/>
        </p:nvPicPr>
        <p:blipFill>
          <a:blip r:embed="rId3"/>
          <a:stretch>
            <a:fillRect/>
          </a:stretch>
        </p:blipFill>
        <p:spPr>
          <a:xfrm>
            <a:off x="390107" y="1826633"/>
            <a:ext cx="8055429" cy="1533649"/>
          </a:xfrm>
          <a:prstGeom prst="rect">
            <a:avLst/>
          </a:prstGeom>
        </p:spPr>
      </p:pic>
    </p:spTree>
    <p:extLst>
      <p:ext uri="{BB962C8B-B14F-4D97-AF65-F5344CB8AC3E}">
        <p14:creationId xmlns:p14="http://schemas.microsoft.com/office/powerpoint/2010/main" val="169781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idx="1"/>
          </p:nvPr>
        </p:nvSpPr>
        <p:spPr>
          <a:xfrm>
            <a:off x="301752" y="440269"/>
            <a:ext cx="7226403" cy="479822"/>
          </a:xfrm>
        </p:spPr>
        <p:txBody>
          <a:bodyPr/>
          <a:lstStyle/>
          <a:p>
            <a:r>
              <a:rPr lang="en-US" sz="1600" dirty="0"/>
              <a:t>Unisys.com </a:t>
            </a:r>
            <a:r>
              <a:rPr lang="mr-IN" sz="1600" dirty="0"/>
              <a:t>–</a:t>
            </a:r>
            <a:r>
              <a:rPr lang="en-US" sz="1600" dirty="0"/>
              <a:t> Executive Brief, Video, Demo, Blog, Press Release </a:t>
            </a:r>
          </a:p>
        </p:txBody>
      </p:sp>
      <p:sp>
        <p:nvSpPr>
          <p:cNvPr id="2" name="Title 1"/>
          <p:cNvSpPr>
            <a:spLocks noGrp="1"/>
          </p:cNvSpPr>
          <p:nvPr>
            <p:ph type="title"/>
          </p:nvPr>
        </p:nvSpPr>
        <p:spPr>
          <a:xfrm>
            <a:off x="310896" y="280203"/>
            <a:ext cx="8531352" cy="457200"/>
          </a:xfrm>
        </p:spPr>
        <p:txBody>
          <a:bodyPr/>
          <a:lstStyle/>
          <a:p>
            <a:r>
              <a:rPr lang="en-US" dirty="0"/>
              <a:t>Additional Resources</a:t>
            </a:r>
          </a:p>
        </p:txBody>
      </p:sp>
      <p:graphicFrame>
        <p:nvGraphicFramePr>
          <p:cNvPr id="58" name="Diagram 57"/>
          <p:cNvGraphicFramePr/>
          <p:nvPr>
            <p:extLst/>
          </p:nvPr>
        </p:nvGraphicFramePr>
        <p:xfrm>
          <a:off x="400341" y="4280561"/>
          <a:ext cx="8627997" cy="5078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Picture 10">
            <a:extLst>
              <a:ext uri="{FF2B5EF4-FFF2-40B4-BE49-F238E27FC236}">
                <a16:creationId xmlns:a16="http://schemas.microsoft.com/office/drawing/2014/main" id="{625978CB-CFCB-4C8E-9A05-C2E206CD73F1}"/>
              </a:ext>
            </a:extLst>
          </p:cNvPr>
          <p:cNvPicPr>
            <a:picLocks noChangeAspect="1"/>
          </p:cNvPicPr>
          <p:nvPr/>
        </p:nvPicPr>
        <p:blipFill rotWithShape="1">
          <a:blip r:embed="rId9"/>
          <a:srcRect t="10244" r="5714" b="5508"/>
          <a:stretch/>
        </p:blipFill>
        <p:spPr>
          <a:xfrm>
            <a:off x="51422" y="1031979"/>
            <a:ext cx="3492843" cy="1754660"/>
          </a:xfrm>
          <a:prstGeom prst="rect">
            <a:avLst/>
          </a:prstGeom>
        </p:spPr>
      </p:pic>
      <p:graphicFrame>
        <p:nvGraphicFramePr>
          <p:cNvPr id="38" name="Object 37">
            <a:extLst>
              <a:ext uri="{FF2B5EF4-FFF2-40B4-BE49-F238E27FC236}">
                <a16:creationId xmlns:a16="http://schemas.microsoft.com/office/drawing/2014/main" id="{AF1691F2-5EB2-467C-A9C2-D6EC6A17EBBE}"/>
              </a:ext>
            </a:extLst>
          </p:cNvPr>
          <p:cNvGraphicFramePr>
            <a:graphicFrameLocks noChangeAspect="1"/>
          </p:cNvGraphicFramePr>
          <p:nvPr>
            <p:extLst>
              <p:ext uri="{D42A27DB-BD31-4B8C-83A1-F6EECF244321}">
                <p14:modId xmlns:p14="http://schemas.microsoft.com/office/powerpoint/2010/main" val="3311429776"/>
              </p:ext>
            </p:extLst>
          </p:nvPr>
        </p:nvGraphicFramePr>
        <p:xfrm>
          <a:off x="919007" y="1476872"/>
          <a:ext cx="1802452" cy="2332800"/>
        </p:xfrm>
        <a:graphic>
          <a:graphicData uri="http://schemas.openxmlformats.org/presentationml/2006/ole">
            <mc:AlternateContent xmlns:mc="http://schemas.openxmlformats.org/markup-compatibility/2006">
              <mc:Choice xmlns:v="urn:schemas-microsoft-com:vml" Requires="v">
                <p:oleObj spid="_x0000_s3087" name="Acrobat Document" r:id="rId10" imgW="5829298" imgH="7543753" progId="AcroExch.Document.DC">
                  <p:embed/>
                </p:oleObj>
              </mc:Choice>
              <mc:Fallback>
                <p:oleObj name="Acrobat Document" r:id="rId10" imgW="5829298" imgH="7543753" progId="AcroExch.Document.DC">
                  <p:embed/>
                  <p:pic>
                    <p:nvPicPr>
                      <p:cNvPr id="38" name="Object 37">
                        <a:extLst>
                          <a:ext uri="{FF2B5EF4-FFF2-40B4-BE49-F238E27FC236}">
                            <a16:creationId xmlns:a16="http://schemas.microsoft.com/office/drawing/2014/main" id="{AF1691F2-5EB2-467C-A9C2-D6EC6A17EBBE}"/>
                          </a:ext>
                        </a:extLst>
                      </p:cNvPr>
                      <p:cNvPicPr/>
                      <p:nvPr/>
                    </p:nvPicPr>
                    <p:blipFill>
                      <a:blip r:embed="rId11"/>
                      <a:stretch>
                        <a:fillRect/>
                      </a:stretch>
                    </p:blipFill>
                    <p:spPr>
                      <a:xfrm>
                        <a:off x="919007" y="1476872"/>
                        <a:ext cx="1802452" cy="2332800"/>
                      </a:xfrm>
                      <a:prstGeom prst="rect">
                        <a:avLst/>
                      </a:prstGeom>
                      <a:ln>
                        <a:solidFill>
                          <a:srgbClr val="00B0F0"/>
                        </a:solidFill>
                      </a:ln>
                    </p:spPr>
                  </p:pic>
                </p:oleObj>
              </mc:Fallback>
            </mc:AlternateContent>
          </a:graphicData>
        </a:graphic>
      </p:graphicFrame>
      <p:sp>
        <p:nvSpPr>
          <p:cNvPr id="39" name="Rectangle 38">
            <a:extLst>
              <a:ext uri="{FF2B5EF4-FFF2-40B4-BE49-F238E27FC236}">
                <a16:creationId xmlns:a16="http://schemas.microsoft.com/office/drawing/2014/main" id="{DD5E5637-9E79-4F3E-8301-0E3747B349B1}"/>
              </a:ext>
            </a:extLst>
          </p:cNvPr>
          <p:cNvSpPr/>
          <p:nvPr/>
        </p:nvSpPr>
        <p:spPr>
          <a:xfrm>
            <a:off x="6593984" y="132464"/>
            <a:ext cx="2445680" cy="628099"/>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Remove this slide before sharing with client</a:t>
            </a:r>
          </a:p>
        </p:txBody>
      </p:sp>
      <p:pic>
        <p:nvPicPr>
          <p:cNvPr id="9" name="Picture 8">
            <a:hlinkClick r:id="rId12"/>
            <a:extLst>
              <a:ext uri="{FF2B5EF4-FFF2-40B4-BE49-F238E27FC236}">
                <a16:creationId xmlns:a16="http://schemas.microsoft.com/office/drawing/2014/main" id="{96996D89-363C-488F-8C0A-16361C34CB63}"/>
              </a:ext>
            </a:extLst>
          </p:cNvPr>
          <p:cNvPicPr>
            <a:picLocks noChangeAspect="1"/>
          </p:cNvPicPr>
          <p:nvPr/>
        </p:nvPicPr>
        <p:blipFill rotWithShape="1">
          <a:blip r:embed="rId13"/>
          <a:srcRect t="16477" r="1342" b="21614"/>
          <a:stretch/>
        </p:blipFill>
        <p:spPr>
          <a:xfrm>
            <a:off x="2834697" y="1113904"/>
            <a:ext cx="5144801" cy="1815107"/>
          </a:xfrm>
          <a:prstGeom prst="rect">
            <a:avLst/>
          </a:prstGeom>
          <a:ln>
            <a:noFill/>
          </a:ln>
          <a:effectLst>
            <a:outerShdw blurRad="292100" dist="139700" dir="2700000" algn="tl" rotWithShape="0">
              <a:srgbClr val="333333">
                <a:alpha val="65000"/>
              </a:srgbClr>
            </a:outerShdw>
          </a:effectLst>
        </p:spPr>
      </p:pic>
      <p:pic>
        <p:nvPicPr>
          <p:cNvPr id="3" name="Picture 2">
            <a:hlinkClick r:id="rId14"/>
          </p:cNvPr>
          <p:cNvPicPr>
            <a:picLocks noChangeAspect="1"/>
          </p:cNvPicPr>
          <p:nvPr/>
        </p:nvPicPr>
        <p:blipFill>
          <a:blip r:embed="rId15"/>
          <a:stretch>
            <a:fillRect/>
          </a:stretch>
        </p:blipFill>
        <p:spPr>
          <a:xfrm>
            <a:off x="2866011" y="2491954"/>
            <a:ext cx="3028508" cy="1703536"/>
          </a:xfrm>
          <a:prstGeom prst="rect">
            <a:avLst/>
          </a:prstGeom>
          <a:ln>
            <a:noFill/>
          </a:ln>
          <a:effectLst>
            <a:outerShdw blurRad="50800" dist="38100" algn="l" rotWithShape="0">
              <a:prstClr val="black">
                <a:alpha val="40000"/>
              </a:prstClr>
            </a:outerShdw>
          </a:effectLst>
        </p:spPr>
      </p:pic>
      <p:sp>
        <p:nvSpPr>
          <p:cNvPr id="26" name="Rounded Rectangle 25"/>
          <p:cNvSpPr/>
          <p:nvPr/>
        </p:nvSpPr>
        <p:spPr>
          <a:xfrm>
            <a:off x="6453275" y="1069837"/>
            <a:ext cx="2388973" cy="2974613"/>
          </a:xfrm>
          <a:prstGeom prst="roundRect">
            <a:avLst>
              <a:gd name="adj" fmla="val 7012"/>
            </a:avLst>
          </a:prstGeom>
          <a:ln/>
        </p:spPr>
        <p:style>
          <a:lnRef idx="2">
            <a:schemeClr val="accent1"/>
          </a:lnRef>
          <a:fillRef idx="1">
            <a:schemeClr val="lt1"/>
          </a:fillRef>
          <a:effectRef idx="0">
            <a:schemeClr val="accent1"/>
          </a:effectRef>
          <a:fontRef idx="minor">
            <a:schemeClr val="dk1"/>
          </a:fontRef>
        </p:style>
        <p:txBody>
          <a:bodyPr rtlCol="0" anchor="b"/>
          <a:lstStyle/>
          <a:p>
            <a:pPr algn="ctr"/>
            <a:endParaRPr lang="en-US" sz="1400" b="1" dirty="0"/>
          </a:p>
          <a:p>
            <a:pPr algn="ctr"/>
            <a:endParaRPr lang="en-US" sz="1400" b="1" dirty="0"/>
          </a:p>
          <a:p>
            <a:pPr algn="ctr"/>
            <a:endParaRPr lang="en-US" sz="1400" b="1" dirty="0"/>
          </a:p>
          <a:p>
            <a:pPr algn="ctr"/>
            <a:endParaRPr lang="en-US" sz="1400" b="1" dirty="0"/>
          </a:p>
          <a:p>
            <a:pPr algn="ctr"/>
            <a:endParaRPr lang="en-US" sz="1400" b="1" dirty="0"/>
          </a:p>
          <a:p>
            <a:pPr algn="ctr"/>
            <a:r>
              <a:rPr lang="en-US" sz="1400" b="1" dirty="0"/>
              <a:t>Demand </a:t>
            </a:r>
          </a:p>
          <a:p>
            <a:pPr algn="ctr"/>
            <a:r>
              <a:rPr lang="en-US" sz="1400" b="1" dirty="0"/>
              <a:t>Generation Campaign </a:t>
            </a:r>
          </a:p>
          <a:p>
            <a:pPr algn="ctr"/>
            <a:r>
              <a:rPr lang="en-US" sz="1400" dirty="0"/>
              <a:t>Planned for Q3</a:t>
            </a:r>
          </a:p>
          <a:p>
            <a:pPr algn="ctr"/>
            <a:endParaRPr lang="en-US" sz="1400" b="1" dirty="0"/>
          </a:p>
          <a:p>
            <a:pPr algn="ctr"/>
            <a:r>
              <a:rPr lang="en-US" sz="1400" b="1" dirty="0"/>
              <a:t>Unisys Digital Workplace Divide Report </a:t>
            </a:r>
            <a:r>
              <a:rPr lang="en-US" sz="1400" dirty="0"/>
              <a:t>To Release 6/26</a:t>
            </a:r>
          </a:p>
          <a:p>
            <a:pPr algn="ctr"/>
            <a:endParaRPr lang="en-US" sz="1400" dirty="0"/>
          </a:p>
        </p:txBody>
      </p:sp>
      <p:grpSp>
        <p:nvGrpSpPr>
          <p:cNvPr id="46" name="Group 45"/>
          <p:cNvGrpSpPr/>
          <p:nvPr/>
        </p:nvGrpSpPr>
        <p:grpSpPr>
          <a:xfrm>
            <a:off x="6934934" y="1229366"/>
            <a:ext cx="1425654" cy="756318"/>
            <a:chOff x="6593984" y="2110226"/>
            <a:chExt cx="1898188" cy="1274528"/>
          </a:xfrm>
        </p:grpSpPr>
        <p:pic>
          <p:nvPicPr>
            <p:cNvPr id="2073" name="Picture 25" descr="Image result for magnet ico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6593984" y="2215978"/>
              <a:ext cx="1168776" cy="1168776"/>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p:cNvGrpSpPr/>
            <p:nvPr/>
          </p:nvGrpSpPr>
          <p:grpSpPr>
            <a:xfrm>
              <a:off x="7816824" y="2112564"/>
              <a:ext cx="341313" cy="539750"/>
              <a:chOff x="1881188" y="2552701"/>
              <a:chExt cx="341313" cy="539750"/>
            </a:xfrm>
          </p:grpSpPr>
          <p:sp>
            <p:nvSpPr>
              <p:cNvPr id="43" name="Oval 42"/>
              <p:cNvSpPr>
                <a:spLocks noChangeArrowheads="1"/>
              </p:cNvSpPr>
              <p:nvPr/>
            </p:nvSpPr>
            <p:spPr bwMode="auto">
              <a:xfrm>
                <a:off x="1970088" y="2552701"/>
                <a:ext cx="163513" cy="161925"/>
              </a:xfrm>
              <a:prstGeom prst="ellipse">
                <a:avLst/>
              </a:prstGeom>
              <a:ln>
                <a:headEnd/>
                <a:tailEnd/>
              </a:ln>
              <a:ex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sp>
            <p:nvSpPr>
              <p:cNvPr id="44" name="Freeform 43"/>
              <p:cNvSpPr>
                <a:spLocks/>
              </p:cNvSpPr>
              <p:nvPr/>
            </p:nvSpPr>
            <p:spPr bwMode="auto">
              <a:xfrm>
                <a:off x="1881188" y="2768601"/>
                <a:ext cx="341313" cy="323850"/>
              </a:xfrm>
              <a:custGeom>
                <a:avLst/>
                <a:gdLst>
                  <a:gd name="T0" fmla="*/ 42 w 57"/>
                  <a:gd name="T1" fmla="*/ 54 h 54"/>
                  <a:gd name="T2" fmla="*/ 57 w 57"/>
                  <a:gd name="T3" fmla="*/ 29 h 54"/>
                  <a:gd name="T4" fmla="*/ 29 w 57"/>
                  <a:gd name="T5" fmla="*/ 0 h 54"/>
                  <a:gd name="T6" fmla="*/ 0 w 57"/>
                  <a:gd name="T7" fmla="*/ 29 h 54"/>
                  <a:gd name="T8" fmla="*/ 15 w 57"/>
                  <a:gd name="T9" fmla="*/ 54 h 54"/>
                </a:gdLst>
                <a:ahLst/>
                <a:cxnLst>
                  <a:cxn ang="0">
                    <a:pos x="T0" y="T1"/>
                  </a:cxn>
                  <a:cxn ang="0">
                    <a:pos x="T2" y="T3"/>
                  </a:cxn>
                  <a:cxn ang="0">
                    <a:pos x="T4" y="T5"/>
                  </a:cxn>
                  <a:cxn ang="0">
                    <a:pos x="T6" y="T7"/>
                  </a:cxn>
                  <a:cxn ang="0">
                    <a:pos x="T8" y="T9"/>
                  </a:cxn>
                </a:cxnLst>
                <a:rect l="0" t="0" r="r" b="b"/>
                <a:pathLst>
                  <a:path w="57" h="54">
                    <a:moveTo>
                      <a:pt x="42" y="54"/>
                    </a:moveTo>
                    <a:cubicBezTo>
                      <a:pt x="42" y="32"/>
                      <a:pt x="57" y="29"/>
                      <a:pt x="57" y="29"/>
                    </a:cubicBezTo>
                    <a:cubicBezTo>
                      <a:pt x="57" y="13"/>
                      <a:pt x="45" y="0"/>
                      <a:pt x="29" y="0"/>
                    </a:cubicBezTo>
                    <a:cubicBezTo>
                      <a:pt x="13" y="0"/>
                      <a:pt x="0" y="13"/>
                      <a:pt x="0" y="29"/>
                    </a:cubicBezTo>
                    <a:cubicBezTo>
                      <a:pt x="0" y="29"/>
                      <a:pt x="15" y="32"/>
                      <a:pt x="15" y="54"/>
                    </a:cubicBezTo>
                  </a:path>
                </a:pathLst>
              </a:custGeom>
              <a:ln>
                <a:headEnd/>
                <a:tailEnd/>
              </a:ln>
              <a:ex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sp>
            <p:nvSpPr>
              <p:cNvPr id="45" name="Freeform 44"/>
              <p:cNvSpPr>
                <a:spLocks/>
              </p:cNvSpPr>
              <p:nvPr/>
            </p:nvSpPr>
            <p:spPr bwMode="auto">
              <a:xfrm>
                <a:off x="2000250" y="2768601"/>
                <a:ext cx="103188" cy="161925"/>
              </a:xfrm>
              <a:custGeom>
                <a:avLst/>
                <a:gdLst>
                  <a:gd name="T0" fmla="*/ 34 w 65"/>
                  <a:gd name="T1" fmla="*/ 0 h 102"/>
                  <a:gd name="T2" fmla="*/ 0 w 65"/>
                  <a:gd name="T3" fmla="*/ 75 h 102"/>
                  <a:gd name="T4" fmla="*/ 34 w 65"/>
                  <a:gd name="T5" fmla="*/ 102 h 102"/>
                  <a:gd name="T6" fmla="*/ 65 w 65"/>
                  <a:gd name="T7" fmla="*/ 75 h 102"/>
                  <a:gd name="T8" fmla="*/ 34 w 65"/>
                  <a:gd name="T9" fmla="*/ 0 h 102"/>
                </a:gdLst>
                <a:ahLst/>
                <a:cxnLst>
                  <a:cxn ang="0">
                    <a:pos x="T0" y="T1"/>
                  </a:cxn>
                  <a:cxn ang="0">
                    <a:pos x="T2" y="T3"/>
                  </a:cxn>
                  <a:cxn ang="0">
                    <a:pos x="T4" y="T5"/>
                  </a:cxn>
                  <a:cxn ang="0">
                    <a:pos x="T6" y="T7"/>
                  </a:cxn>
                  <a:cxn ang="0">
                    <a:pos x="T8" y="T9"/>
                  </a:cxn>
                </a:cxnLst>
                <a:rect l="0" t="0" r="r" b="b"/>
                <a:pathLst>
                  <a:path w="65" h="102">
                    <a:moveTo>
                      <a:pt x="34" y="0"/>
                    </a:moveTo>
                    <a:lnTo>
                      <a:pt x="0" y="75"/>
                    </a:lnTo>
                    <a:lnTo>
                      <a:pt x="34" y="102"/>
                    </a:lnTo>
                    <a:lnTo>
                      <a:pt x="65" y="75"/>
                    </a:lnTo>
                    <a:lnTo>
                      <a:pt x="34" y="0"/>
                    </a:lnTo>
                  </a:path>
                </a:pathLst>
              </a:custGeom>
              <a:ln>
                <a:headEnd/>
                <a:tailEnd/>
              </a:ln>
              <a:ex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grpSp>
        <p:grpSp>
          <p:nvGrpSpPr>
            <p:cNvPr id="47" name="Group 46"/>
            <p:cNvGrpSpPr/>
            <p:nvPr/>
          </p:nvGrpSpPr>
          <p:grpSpPr>
            <a:xfrm>
              <a:off x="8150859" y="2311418"/>
              <a:ext cx="341313" cy="539750"/>
              <a:chOff x="1881188" y="2552701"/>
              <a:chExt cx="341313" cy="539750"/>
            </a:xfrm>
          </p:grpSpPr>
          <p:sp>
            <p:nvSpPr>
              <p:cNvPr id="48" name="Oval 47"/>
              <p:cNvSpPr>
                <a:spLocks noChangeArrowheads="1"/>
              </p:cNvSpPr>
              <p:nvPr/>
            </p:nvSpPr>
            <p:spPr bwMode="auto">
              <a:xfrm>
                <a:off x="1970088" y="2552701"/>
                <a:ext cx="163513" cy="161925"/>
              </a:xfrm>
              <a:prstGeom prst="ellipse">
                <a:avLst/>
              </a:prstGeom>
              <a:ln>
                <a:headEnd/>
                <a:tailEnd/>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sp>
            <p:nvSpPr>
              <p:cNvPr id="49" name="Freeform 48"/>
              <p:cNvSpPr>
                <a:spLocks/>
              </p:cNvSpPr>
              <p:nvPr/>
            </p:nvSpPr>
            <p:spPr bwMode="auto">
              <a:xfrm>
                <a:off x="1881188" y="2768601"/>
                <a:ext cx="341313" cy="323850"/>
              </a:xfrm>
              <a:custGeom>
                <a:avLst/>
                <a:gdLst>
                  <a:gd name="T0" fmla="*/ 42 w 57"/>
                  <a:gd name="T1" fmla="*/ 54 h 54"/>
                  <a:gd name="T2" fmla="*/ 57 w 57"/>
                  <a:gd name="T3" fmla="*/ 29 h 54"/>
                  <a:gd name="T4" fmla="*/ 29 w 57"/>
                  <a:gd name="T5" fmla="*/ 0 h 54"/>
                  <a:gd name="T6" fmla="*/ 0 w 57"/>
                  <a:gd name="T7" fmla="*/ 29 h 54"/>
                  <a:gd name="T8" fmla="*/ 15 w 57"/>
                  <a:gd name="T9" fmla="*/ 54 h 54"/>
                </a:gdLst>
                <a:ahLst/>
                <a:cxnLst>
                  <a:cxn ang="0">
                    <a:pos x="T0" y="T1"/>
                  </a:cxn>
                  <a:cxn ang="0">
                    <a:pos x="T2" y="T3"/>
                  </a:cxn>
                  <a:cxn ang="0">
                    <a:pos x="T4" y="T5"/>
                  </a:cxn>
                  <a:cxn ang="0">
                    <a:pos x="T6" y="T7"/>
                  </a:cxn>
                  <a:cxn ang="0">
                    <a:pos x="T8" y="T9"/>
                  </a:cxn>
                </a:cxnLst>
                <a:rect l="0" t="0" r="r" b="b"/>
                <a:pathLst>
                  <a:path w="57" h="54">
                    <a:moveTo>
                      <a:pt x="42" y="54"/>
                    </a:moveTo>
                    <a:cubicBezTo>
                      <a:pt x="42" y="32"/>
                      <a:pt x="57" y="29"/>
                      <a:pt x="57" y="29"/>
                    </a:cubicBezTo>
                    <a:cubicBezTo>
                      <a:pt x="57" y="13"/>
                      <a:pt x="45" y="0"/>
                      <a:pt x="29" y="0"/>
                    </a:cubicBezTo>
                    <a:cubicBezTo>
                      <a:pt x="13" y="0"/>
                      <a:pt x="0" y="13"/>
                      <a:pt x="0" y="29"/>
                    </a:cubicBezTo>
                    <a:cubicBezTo>
                      <a:pt x="0" y="29"/>
                      <a:pt x="15" y="32"/>
                      <a:pt x="15" y="54"/>
                    </a:cubicBezTo>
                  </a:path>
                </a:pathLst>
              </a:custGeom>
              <a:ln>
                <a:headEnd/>
                <a:tailEnd/>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p:nvSpPr>
            <p:spPr bwMode="auto">
              <a:xfrm>
                <a:off x="2000250" y="2768601"/>
                <a:ext cx="103188" cy="161925"/>
              </a:xfrm>
              <a:custGeom>
                <a:avLst/>
                <a:gdLst>
                  <a:gd name="T0" fmla="*/ 34 w 65"/>
                  <a:gd name="T1" fmla="*/ 0 h 102"/>
                  <a:gd name="T2" fmla="*/ 0 w 65"/>
                  <a:gd name="T3" fmla="*/ 75 h 102"/>
                  <a:gd name="T4" fmla="*/ 34 w 65"/>
                  <a:gd name="T5" fmla="*/ 102 h 102"/>
                  <a:gd name="T6" fmla="*/ 65 w 65"/>
                  <a:gd name="T7" fmla="*/ 75 h 102"/>
                  <a:gd name="T8" fmla="*/ 34 w 65"/>
                  <a:gd name="T9" fmla="*/ 0 h 102"/>
                </a:gdLst>
                <a:ahLst/>
                <a:cxnLst>
                  <a:cxn ang="0">
                    <a:pos x="T0" y="T1"/>
                  </a:cxn>
                  <a:cxn ang="0">
                    <a:pos x="T2" y="T3"/>
                  </a:cxn>
                  <a:cxn ang="0">
                    <a:pos x="T4" y="T5"/>
                  </a:cxn>
                  <a:cxn ang="0">
                    <a:pos x="T6" y="T7"/>
                  </a:cxn>
                  <a:cxn ang="0">
                    <a:pos x="T8" y="T9"/>
                  </a:cxn>
                </a:cxnLst>
                <a:rect l="0" t="0" r="r" b="b"/>
                <a:pathLst>
                  <a:path w="65" h="102">
                    <a:moveTo>
                      <a:pt x="34" y="0"/>
                    </a:moveTo>
                    <a:lnTo>
                      <a:pt x="0" y="75"/>
                    </a:lnTo>
                    <a:lnTo>
                      <a:pt x="34" y="102"/>
                    </a:lnTo>
                    <a:lnTo>
                      <a:pt x="65" y="75"/>
                    </a:lnTo>
                    <a:lnTo>
                      <a:pt x="34" y="0"/>
                    </a:lnTo>
                  </a:path>
                </a:pathLst>
              </a:custGeom>
              <a:ln>
                <a:headEnd/>
                <a:tailEnd/>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grpSp>
        <p:grpSp>
          <p:nvGrpSpPr>
            <p:cNvPr id="51" name="Group 50"/>
            <p:cNvGrpSpPr/>
            <p:nvPr/>
          </p:nvGrpSpPr>
          <p:grpSpPr>
            <a:xfrm>
              <a:off x="7868417" y="2674788"/>
              <a:ext cx="341313" cy="539750"/>
              <a:chOff x="1881188" y="2552701"/>
              <a:chExt cx="341313" cy="539750"/>
            </a:xfrm>
          </p:grpSpPr>
          <p:sp>
            <p:nvSpPr>
              <p:cNvPr id="52" name="Oval 51"/>
              <p:cNvSpPr>
                <a:spLocks noChangeArrowheads="1"/>
              </p:cNvSpPr>
              <p:nvPr/>
            </p:nvSpPr>
            <p:spPr bwMode="auto">
              <a:xfrm>
                <a:off x="1970088" y="2552701"/>
                <a:ext cx="163513" cy="161925"/>
              </a:xfrm>
              <a:prstGeom prst="ellipse">
                <a:avLst/>
              </a:prstGeom>
              <a:ln>
                <a:headEnd/>
                <a:tailEn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sp>
            <p:nvSpPr>
              <p:cNvPr id="53" name="Freeform 52"/>
              <p:cNvSpPr>
                <a:spLocks/>
              </p:cNvSpPr>
              <p:nvPr/>
            </p:nvSpPr>
            <p:spPr bwMode="auto">
              <a:xfrm>
                <a:off x="1881188" y="2768601"/>
                <a:ext cx="341313" cy="323850"/>
              </a:xfrm>
              <a:custGeom>
                <a:avLst/>
                <a:gdLst>
                  <a:gd name="T0" fmla="*/ 42 w 57"/>
                  <a:gd name="T1" fmla="*/ 54 h 54"/>
                  <a:gd name="T2" fmla="*/ 57 w 57"/>
                  <a:gd name="T3" fmla="*/ 29 h 54"/>
                  <a:gd name="T4" fmla="*/ 29 w 57"/>
                  <a:gd name="T5" fmla="*/ 0 h 54"/>
                  <a:gd name="T6" fmla="*/ 0 w 57"/>
                  <a:gd name="T7" fmla="*/ 29 h 54"/>
                  <a:gd name="T8" fmla="*/ 15 w 57"/>
                  <a:gd name="T9" fmla="*/ 54 h 54"/>
                </a:gdLst>
                <a:ahLst/>
                <a:cxnLst>
                  <a:cxn ang="0">
                    <a:pos x="T0" y="T1"/>
                  </a:cxn>
                  <a:cxn ang="0">
                    <a:pos x="T2" y="T3"/>
                  </a:cxn>
                  <a:cxn ang="0">
                    <a:pos x="T4" y="T5"/>
                  </a:cxn>
                  <a:cxn ang="0">
                    <a:pos x="T6" y="T7"/>
                  </a:cxn>
                  <a:cxn ang="0">
                    <a:pos x="T8" y="T9"/>
                  </a:cxn>
                </a:cxnLst>
                <a:rect l="0" t="0" r="r" b="b"/>
                <a:pathLst>
                  <a:path w="57" h="54">
                    <a:moveTo>
                      <a:pt x="42" y="54"/>
                    </a:moveTo>
                    <a:cubicBezTo>
                      <a:pt x="42" y="32"/>
                      <a:pt x="57" y="29"/>
                      <a:pt x="57" y="29"/>
                    </a:cubicBezTo>
                    <a:cubicBezTo>
                      <a:pt x="57" y="13"/>
                      <a:pt x="45" y="0"/>
                      <a:pt x="29" y="0"/>
                    </a:cubicBezTo>
                    <a:cubicBezTo>
                      <a:pt x="13" y="0"/>
                      <a:pt x="0" y="13"/>
                      <a:pt x="0" y="29"/>
                    </a:cubicBezTo>
                    <a:cubicBezTo>
                      <a:pt x="0" y="29"/>
                      <a:pt x="15" y="32"/>
                      <a:pt x="15" y="54"/>
                    </a:cubicBezTo>
                  </a:path>
                </a:pathLst>
              </a:custGeom>
              <a:ln>
                <a:headEnd/>
                <a:tailEn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2000250" y="2768601"/>
                <a:ext cx="103188" cy="161925"/>
              </a:xfrm>
              <a:custGeom>
                <a:avLst/>
                <a:gdLst>
                  <a:gd name="T0" fmla="*/ 34 w 65"/>
                  <a:gd name="T1" fmla="*/ 0 h 102"/>
                  <a:gd name="T2" fmla="*/ 0 w 65"/>
                  <a:gd name="T3" fmla="*/ 75 h 102"/>
                  <a:gd name="T4" fmla="*/ 34 w 65"/>
                  <a:gd name="T5" fmla="*/ 102 h 102"/>
                  <a:gd name="T6" fmla="*/ 65 w 65"/>
                  <a:gd name="T7" fmla="*/ 75 h 102"/>
                  <a:gd name="T8" fmla="*/ 34 w 65"/>
                  <a:gd name="T9" fmla="*/ 0 h 102"/>
                </a:gdLst>
                <a:ahLst/>
                <a:cxnLst>
                  <a:cxn ang="0">
                    <a:pos x="T0" y="T1"/>
                  </a:cxn>
                  <a:cxn ang="0">
                    <a:pos x="T2" y="T3"/>
                  </a:cxn>
                  <a:cxn ang="0">
                    <a:pos x="T4" y="T5"/>
                  </a:cxn>
                  <a:cxn ang="0">
                    <a:pos x="T6" y="T7"/>
                  </a:cxn>
                  <a:cxn ang="0">
                    <a:pos x="T8" y="T9"/>
                  </a:cxn>
                </a:cxnLst>
                <a:rect l="0" t="0" r="r" b="b"/>
                <a:pathLst>
                  <a:path w="65" h="102">
                    <a:moveTo>
                      <a:pt x="34" y="0"/>
                    </a:moveTo>
                    <a:lnTo>
                      <a:pt x="0" y="75"/>
                    </a:lnTo>
                    <a:lnTo>
                      <a:pt x="34" y="102"/>
                    </a:lnTo>
                    <a:lnTo>
                      <a:pt x="65" y="75"/>
                    </a:lnTo>
                    <a:lnTo>
                      <a:pt x="34" y="0"/>
                    </a:lnTo>
                  </a:path>
                </a:pathLst>
              </a:custGeom>
              <a:ln>
                <a:headEnd/>
                <a:tailEn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grpSp>
        <p:sp>
          <p:nvSpPr>
            <p:cNvPr id="55" name="TextBox 54"/>
            <p:cNvSpPr txBox="1"/>
            <p:nvPr/>
          </p:nvSpPr>
          <p:spPr>
            <a:xfrm>
              <a:off x="7958207" y="2690765"/>
              <a:ext cx="169399" cy="161472"/>
            </a:xfrm>
            <a:custGeom>
              <a:avLst/>
              <a:gdLst>
                <a:gd name="connsiteX0" fmla="*/ 1932017 w 3512268"/>
                <a:gd name="connsiteY0" fmla="*/ 412359 h 3511296"/>
                <a:gd name="connsiteX1" fmla="*/ 1604425 w 3512268"/>
                <a:gd name="connsiteY1" fmla="*/ 412360 h 3511296"/>
                <a:gd name="connsiteX2" fmla="*/ 1604424 w 3512268"/>
                <a:gd name="connsiteY2" fmla="*/ 724106 h 3511296"/>
                <a:gd name="connsiteX3" fmla="*/ 1181490 w 3512268"/>
                <a:gd name="connsiteY3" fmla="*/ 962873 h 3511296"/>
                <a:gd name="connsiteX4" fmla="*/ 1355941 w 3512268"/>
                <a:gd name="connsiteY4" fmla="*/ 1799357 h 3511296"/>
                <a:gd name="connsiteX5" fmla="*/ 1889401 w 3512268"/>
                <a:gd name="connsiteY5" fmla="*/ 2035750 h 3511296"/>
                <a:gd name="connsiteX6" fmla="*/ 1121267 w 3512268"/>
                <a:gd name="connsiteY6" fmla="*/ 2245529 h 3511296"/>
                <a:gd name="connsiteX7" fmla="*/ 1027221 w 3512268"/>
                <a:gd name="connsiteY7" fmla="*/ 2648548 h 3511296"/>
                <a:gd name="connsiteX8" fmla="*/ 1580034 w 3512268"/>
                <a:gd name="connsiteY8" fmla="*/ 2794846 h 3511296"/>
                <a:gd name="connsiteX9" fmla="*/ 1579428 w 3512268"/>
                <a:gd name="connsiteY9" fmla="*/ 3095619 h 3511296"/>
                <a:gd name="connsiteX10" fmla="*/ 1908676 w 3512268"/>
                <a:gd name="connsiteY10" fmla="*/ 3095618 h 3511296"/>
                <a:gd name="connsiteX11" fmla="*/ 1908467 w 3512268"/>
                <a:gd name="connsiteY11" fmla="*/ 2749511 h 3511296"/>
                <a:gd name="connsiteX12" fmla="*/ 2214178 w 3512268"/>
                <a:gd name="connsiteY12" fmla="*/ 1681436 h 3511296"/>
                <a:gd name="connsiteX13" fmla="*/ 1618617 w 3512268"/>
                <a:gd name="connsiteY13" fmla="*/ 1131913 h 3511296"/>
                <a:gd name="connsiteX14" fmla="*/ 2295270 w 3512268"/>
                <a:gd name="connsiteY14" fmla="*/ 1186572 h 3511296"/>
                <a:gd name="connsiteX15" fmla="*/ 2404584 w 3512268"/>
                <a:gd name="connsiteY15" fmla="*/ 812780 h 3511296"/>
                <a:gd name="connsiteX16" fmla="*/ 1932017 w 3512268"/>
                <a:gd name="connsiteY16" fmla="*/ 707987 h 3511296"/>
                <a:gd name="connsiteX17" fmla="*/ 1756134 w 3512268"/>
                <a:gd name="connsiteY17" fmla="*/ 0 h 3511296"/>
                <a:gd name="connsiteX18" fmla="*/ 3512268 w 3512268"/>
                <a:gd name="connsiteY18" fmla="*/ 1755648 h 3511296"/>
                <a:gd name="connsiteX19" fmla="*/ 1756134 w 3512268"/>
                <a:gd name="connsiteY19" fmla="*/ 3511296 h 3511296"/>
                <a:gd name="connsiteX20" fmla="*/ 0 w 3512268"/>
                <a:gd name="connsiteY20" fmla="*/ 1755648 h 3511296"/>
                <a:gd name="connsiteX21" fmla="*/ 1756134 w 3512268"/>
                <a:gd name="connsiteY21" fmla="*/ 0 h 351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12268" h="3511296">
                  <a:moveTo>
                    <a:pt x="1932017" y="412359"/>
                  </a:moveTo>
                  <a:lnTo>
                    <a:pt x="1604425" y="412360"/>
                  </a:lnTo>
                  <a:cubicBezTo>
                    <a:pt x="1605768" y="521649"/>
                    <a:pt x="1603081" y="618847"/>
                    <a:pt x="1604424" y="724106"/>
                  </a:cubicBezTo>
                  <a:cubicBezTo>
                    <a:pt x="1399499" y="786875"/>
                    <a:pt x="1269268" y="843628"/>
                    <a:pt x="1181490" y="962873"/>
                  </a:cubicBezTo>
                  <a:cubicBezTo>
                    <a:pt x="1075597" y="1117902"/>
                    <a:pt x="873109" y="1523090"/>
                    <a:pt x="1355941" y="1799357"/>
                  </a:cubicBezTo>
                  <a:cubicBezTo>
                    <a:pt x="1663333" y="1957349"/>
                    <a:pt x="1773054" y="1962602"/>
                    <a:pt x="1889401" y="2035750"/>
                  </a:cubicBezTo>
                  <a:cubicBezTo>
                    <a:pt x="2196864" y="2315638"/>
                    <a:pt x="1724696" y="2580326"/>
                    <a:pt x="1121267" y="2245529"/>
                  </a:cubicBezTo>
                  <a:lnTo>
                    <a:pt x="1027221" y="2648548"/>
                  </a:lnTo>
                  <a:cubicBezTo>
                    <a:pt x="1205132" y="2711447"/>
                    <a:pt x="1380923" y="2759506"/>
                    <a:pt x="1580034" y="2794846"/>
                  </a:cubicBezTo>
                  <a:cubicBezTo>
                    <a:pt x="1577006" y="2883797"/>
                    <a:pt x="1578217" y="2998188"/>
                    <a:pt x="1579428" y="3095619"/>
                  </a:cubicBezTo>
                  <a:lnTo>
                    <a:pt x="1908676" y="3095618"/>
                  </a:lnTo>
                  <a:cubicBezTo>
                    <a:pt x="1908606" y="2980250"/>
                    <a:pt x="1908536" y="2864880"/>
                    <a:pt x="1908467" y="2749511"/>
                  </a:cubicBezTo>
                  <a:cubicBezTo>
                    <a:pt x="2226171" y="2771062"/>
                    <a:pt x="2894411" y="2154050"/>
                    <a:pt x="2214178" y="1681436"/>
                  </a:cubicBezTo>
                  <a:cubicBezTo>
                    <a:pt x="1968386" y="1471940"/>
                    <a:pt x="1357259" y="1446110"/>
                    <a:pt x="1618617" y="1131913"/>
                  </a:cubicBezTo>
                  <a:cubicBezTo>
                    <a:pt x="1734896" y="1059511"/>
                    <a:pt x="2033377" y="1033264"/>
                    <a:pt x="2295270" y="1186572"/>
                  </a:cubicBezTo>
                  <a:lnTo>
                    <a:pt x="2404584" y="812780"/>
                  </a:lnTo>
                  <a:cubicBezTo>
                    <a:pt x="2264252" y="758339"/>
                    <a:pt x="2216881" y="742215"/>
                    <a:pt x="1932017" y="707987"/>
                  </a:cubicBezTo>
                  <a:close/>
                  <a:moveTo>
                    <a:pt x="1756134" y="0"/>
                  </a:moveTo>
                  <a:cubicBezTo>
                    <a:pt x="2726020" y="0"/>
                    <a:pt x="3512268" y="786030"/>
                    <a:pt x="3512268" y="1755648"/>
                  </a:cubicBezTo>
                  <a:cubicBezTo>
                    <a:pt x="3512268" y="2725266"/>
                    <a:pt x="2726020" y="3511296"/>
                    <a:pt x="1756134" y="3511296"/>
                  </a:cubicBezTo>
                  <a:cubicBezTo>
                    <a:pt x="786248" y="3511296"/>
                    <a:pt x="0" y="2725266"/>
                    <a:pt x="0" y="1755648"/>
                  </a:cubicBezTo>
                  <a:cubicBezTo>
                    <a:pt x="0" y="786030"/>
                    <a:pt x="786248" y="0"/>
                    <a:pt x="1756134" y="0"/>
                  </a:cubicBezTo>
                  <a:close/>
                </a:path>
              </a:pathLst>
            </a:custGeom>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4400" b="1" kern="0" dirty="0">
                <a:solidFill>
                  <a:prstClr val="black"/>
                </a:solidFill>
                <a:latin typeface="Arial" panose="020B0604020202020204" pitchFamily="34" charset="0"/>
                <a:cs typeface="Arial" panose="020B0604020202020204" pitchFamily="34" charset="0"/>
              </a:endParaRPr>
            </a:p>
          </p:txBody>
        </p:sp>
        <p:sp>
          <p:nvSpPr>
            <p:cNvPr id="56" name="TextBox 55"/>
            <p:cNvSpPr txBox="1"/>
            <p:nvPr/>
          </p:nvSpPr>
          <p:spPr>
            <a:xfrm>
              <a:off x="8233873" y="2311644"/>
              <a:ext cx="169399" cy="161472"/>
            </a:xfrm>
            <a:custGeom>
              <a:avLst/>
              <a:gdLst>
                <a:gd name="connsiteX0" fmla="*/ 1932017 w 3512268"/>
                <a:gd name="connsiteY0" fmla="*/ 412359 h 3511296"/>
                <a:gd name="connsiteX1" fmla="*/ 1604425 w 3512268"/>
                <a:gd name="connsiteY1" fmla="*/ 412360 h 3511296"/>
                <a:gd name="connsiteX2" fmla="*/ 1604424 w 3512268"/>
                <a:gd name="connsiteY2" fmla="*/ 724106 h 3511296"/>
                <a:gd name="connsiteX3" fmla="*/ 1181490 w 3512268"/>
                <a:gd name="connsiteY3" fmla="*/ 962873 h 3511296"/>
                <a:gd name="connsiteX4" fmla="*/ 1355941 w 3512268"/>
                <a:gd name="connsiteY4" fmla="*/ 1799357 h 3511296"/>
                <a:gd name="connsiteX5" fmla="*/ 1889401 w 3512268"/>
                <a:gd name="connsiteY5" fmla="*/ 2035750 h 3511296"/>
                <a:gd name="connsiteX6" fmla="*/ 1121267 w 3512268"/>
                <a:gd name="connsiteY6" fmla="*/ 2245529 h 3511296"/>
                <a:gd name="connsiteX7" fmla="*/ 1027221 w 3512268"/>
                <a:gd name="connsiteY7" fmla="*/ 2648548 h 3511296"/>
                <a:gd name="connsiteX8" fmla="*/ 1580034 w 3512268"/>
                <a:gd name="connsiteY8" fmla="*/ 2794846 h 3511296"/>
                <a:gd name="connsiteX9" fmla="*/ 1579428 w 3512268"/>
                <a:gd name="connsiteY9" fmla="*/ 3095619 h 3511296"/>
                <a:gd name="connsiteX10" fmla="*/ 1908676 w 3512268"/>
                <a:gd name="connsiteY10" fmla="*/ 3095618 h 3511296"/>
                <a:gd name="connsiteX11" fmla="*/ 1908467 w 3512268"/>
                <a:gd name="connsiteY11" fmla="*/ 2749511 h 3511296"/>
                <a:gd name="connsiteX12" fmla="*/ 2214178 w 3512268"/>
                <a:gd name="connsiteY12" fmla="*/ 1681436 h 3511296"/>
                <a:gd name="connsiteX13" fmla="*/ 1618617 w 3512268"/>
                <a:gd name="connsiteY13" fmla="*/ 1131913 h 3511296"/>
                <a:gd name="connsiteX14" fmla="*/ 2295270 w 3512268"/>
                <a:gd name="connsiteY14" fmla="*/ 1186572 h 3511296"/>
                <a:gd name="connsiteX15" fmla="*/ 2404584 w 3512268"/>
                <a:gd name="connsiteY15" fmla="*/ 812780 h 3511296"/>
                <a:gd name="connsiteX16" fmla="*/ 1932017 w 3512268"/>
                <a:gd name="connsiteY16" fmla="*/ 707987 h 3511296"/>
                <a:gd name="connsiteX17" fmla="*/ 1756134 w 3512268"/>
                <a:gd name="connsiteY17" fmla="*/ 0 h 3511296"/>
                <a:gd name="connsiteX18" fmla="*/ 3512268 w 3512268"/>
                <a:gd name="connsiteY18" fmla="*/ 1755648 h 3511296"/>
                <a:gd name="connsiteX19" fmla="*/ 1756134 w 3512268"/>
                <a:gd name="connsiteY19" fmla="*/ 3511296 h 3511296"/>
                <a:gd name="connsiteX20" fmla="*/ 0 w 3512268"/>
                <a:gd name="connsiteY20" fmla="*/ 1755648 h 3511296"/>
                <a:gd name="connsiteX21" fmla="*/ 1756134 w 3512268"/>
                <a:gd name="connsiteY21" fmla="*/ 0 h 351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12268" h="3511296">
                  <a:moveTo>
                    <a:pt x="1932017" y="412359"/>
                  </a:moveTo>
                  <a:lnTo>
                    <a:pt x="1604425" y="412360"/>
                  </a:lnTo>
                  <a:cubicBezTo>
                    <a:pt x="1605768" y="521649"/>
                    <a:pt x="1603081" y="618847"/>
                    <a:pt x="1604424" y="724106"/>
                  </a:cubicBezTo>
                  <a:cubicBezTo>
                    <a:pt x="1399499" y="786875"/>
                    <a:pt x="1269268" y="843628"/>
                    <a:pt x="1181490" y="962873"/>
                  </a:cubicBezTo>
                  <a:cubicBezTo>
                    <a:pt x="1075597" y="1117902"/>
                    <a:pt x="873109" y="1523090"/>
                    <a:pt x="1355941" y="1799357"/>
                  </a:cubicBezTo>
                  <a:cubicBezTo>
                    <a:pt x="1663333" y="1957349"/>
                    <a:pt x="1773054" y="1962602"/>
                    <a:pt x="1889401" y="2035750"/>
                  </a:cubicBezTo>
                  <a:cubicBezTo>
                    <a:pt x="2196864" y="2315638"/>
                    <a:pt x="1724696" y="2580326"/>
                    <a:pt x="1121267" y="2245529"/>
                  </a:cubicBezTo>
                  <a:lnTo>
                    <a:pt x="1027221" y="2648548"/>
                  </a:lnTo>
                  <a:cubicBezTo>
                    <a:pt x="1205132" y="2711447"/>
                    <a:pt x="1380923" y="2759506"/>
                    <a:pt x="1580034" y="2794846"/>
                  </a:cubicBezTo>
                  <a:cubicBezTo>
                    <a:pt x="1577006" y="2883797"/>
                    <a:pt x="1578217" y="2998188"/>
                    <a:pt x="1579428" y="3095619"/>
                  </a:cubicBezTo>
                  <a:lnTo>
                    <a:pt x="1908676" y="3095618"/>
                  </a:lnTo>
                  <a:cubicBezTo>
                    <a:pt x="1908606" y="2980250"/>
                    <a:pt x="1908536" y="2864880"/>
                    <a:pt x="1908467" y="2749511"/>
                  </a:cubicBezTo>
                  <a:cubicBezTo>
                    <a:pt x="2226171" y="2771062"/>
                    <a:pt x="2894411" y="2154050"/>
                    <a:pt x="2214178" y="1681436"/>
                  </a:cubicBezTo>
                  <a:cubicBezTo>
                    <a:pt x="1968386" y="1471940"/>
                    <a:pt x="1357259" y="1446110"/>
                    <a:pt x="1618617" y="1131913"/>
                  </a:cubicBezTo>
                  <a:cubicBezTo>
                    <a:pt x="1734896" y="1059511"/>
                    <a:pt x="2033377" y="1033264"/>
                    <a:pt x="2295270" y="1186572"/>
                  </a:cubicBezTo>
                  <a:lnTo>
                    <a:pt x="2404584" y="812780"/>
                  </a:lnTo>
                  <a:cubicBezTo>
                    <a:pt x="2264252" y="758339"/>
                    <a:pt x="2216881" y="742215"/>
                    <a:pt x="1932017" y="707987"/>
                  </a:cubicBezTo>
                  <a:close/>
                  <a:moveTo>
                    <a:pt x="1756134" y="0"/>
                  </a:moveTo>
                  <a:cubicBezTo>
                    <a:pt x="2726020" y="0"/>
                    <a:pt x="3512268" y="786030"/>
                    <a:pt x="3512268" y="1755648"/>
                  </a:cubicBezTo>
                  <a:cubicBezTo>
                    <a:pt x="3512268" y="2725266"/>
                    <a:pt x="2726020" y="3511296"/>
                    <a:pt x="1756134" y="3511296"/>
                  </a:cubicBezTo>
                  <a:cubicBezTo>
                    <a:pt x="786248" y="3511296"/>
                    <a:pt x="0" y="2725266"/>
                    <a:pt x="0" y="1755648"/>
                  </a:cubicBezTo>
                  <a:cubicBezTo>
                    <a:pt x="0" y="786030"/>
                    <a:pt x="786248" y="0"/>
                    <a:pt x="1756134" y="0"/>
                  </a:cubicBezTo>
                  <a:close/>
                </a:path>
              </a:pathLst>
            </a:custGeom>
            <a:solidFill>
              <a:srgbClr val="904199"/>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4400" b="1" kern="0" dirty="0">
                <a:solidFill>
                  <a:prstClr val="black"/>
                </a:solidFill>
                <a:latin typeface="Arial" panose="020B0604020202020204" pitchFamily="34" charset="0"/>
                <a:cs typeface="Arial" panose="020B0604020202020204" pitchFamily="34" charset="0"/>
              </a:endParaRPr>
            </a:p>
          </p:txBody>
        </p:sp>
        <p:sp>
          <p:nvSpPr>
            <p:cNvPr id="57" name="TextBox 56"/>
            <p:cNvSpPr txBox="1"/>
            <p:nvPr/>
          </p:nvSpPr>
          <p:spPr>
            <a:xfrm>
              <a:off x="7902779" y="2110226"/>
              <a:ext cx="169399" cy="161472"/>
            </a:xfrm>
            <a:custGeom>
              <a:avLst/>
              <a:gdLst>
                <a:gd name="connsiteX0" fmla="*/ 1932017 w 3512268"/>
                <a:gd name="connsiteY0" fmla="*/ 412359 h 3511296"/>
                <a:gd name="connsiteX1" fmla="*/ 1604425 w 3512268"/>
                <a:gd name="connsiteY1" fmla="*/ 412360 h 3511296"/>
                <a:gd name="connsiteX2" fmla="*/ 1604424 w 3512268"/>
                <a:gd name="connsiteY2" fmla="*/ 724106 h 3511296"/>
                <a:gd name="connsiteX3" fmla="*/ 1181490 w 3512268"/>
                <a:gd name="connsiteY3" fmla="*/ 962873 h 3511296"/>
                <a:gd name="connsiteX4" fmla="*/ 1355941 w 3512268"/>
                <a:gd name="connsiteY4" fmla="*/ 1799357 h 3511296"/>
                <a:gd name="connsiteX5" fmla="*/ 1889401 w 3512268"/>
                <a:gd name="connsiteY5" fmla="*/ 2035750 h 3511296"/>
                <a:gd name="connsiteX6" fmla="*/ 1121267 w 3512268"/>
                <a:gd name="connsiteY6" fmla="*/ 2245529 h 3511296"/>
                <a:gd name="connsiteX7" fmla="*/ 1027221 w 3512268"/>
                <a:gd name="connsiteY7" fmla="*/ 2648548 h 3511296"/>
                <a:gd name="connsiteX8" fmla="*/ 1580034 w 3512268"/>
                <a:gd name="connsiteY8" fmla="*/ 2794846 h 3511296"/>
                <a:gd name="connsiteX9" fmla="*/ 1579428 w 3512268"/>
                <a:gd name="connsiteY9" fmla="*/ 3095619 h 3511296"/>
                <a:gd name="connsiteX10" fmla="*/ 1908676 w 3512268"/>
                <a:gd name="connsiteY10" fmla="*/ 3095618 h 3511296"/>
                <a:gd name="connsiteX11" fmla="*/ 1908467 w 3512268"/>
                <a:gd name="connsiteY11" fmla="*/ 2749511 h 3511296"/>
                <a:gd name="connsiteX12" fmla="*/ 2214178 w 3512268"/>
                <a:gd name="connsiteY12" fmla="*/ 1681436 h 3511296"/>
                <a:gd name="connsiteX13" fmla="*/ 1618617 w 3512268"/>
                <a:gd name="connsiteY13" fmla="*/ 1131913 h 3511296"/>
                <a:gd name="connsiteX14" fmla="*/ 2295270 w 3512268"/>
                <a:gd name="connsiteY14" fmla="*/ 1186572 h 3511296"/>
                <a:gd name="connsiteX15" fmla="*/ 2404584 w 3512268"/>
                <a:gd name="connsiteY15" fmla="*/ 812780 h 3511296"/>
                <a:gd name="connsiteX16" fmla="*/ 1932017 w 3512268"/>
                <a:gd name="connsiteY16" fmla="*/ 707987 h 3511296"/>
                <a:gd name="connsiteX17" fmla="*/ 1756134 w 3512268"/>
                <a:gd name="connsiteY17" fmla="*/ 0 h 3511296"/>
                <a:gd name="connsiteX18" fmla="*/ 3512268 w 3512268"/>
                <a:gd name="connsiteY18" fmla="*/ 1755648 h 3511296"/>
                <a:gd name="connsiteX19" fmla="*/ 1756134 w 3512268"/>
                <a:gd name="connsiteY19" fmla="*/ 3511296 h 3511296"/>
                <a:gd name="connsiteX20" fmla="*/ 0 w 3512268"/>
                <a:gd name="connsiteY20" fmla="*/ 1755648 h 3511296"/>
                <a:gd name="connsiteX21" fmla="*/ 1756134 w 3512268"/>
                <a:gd name="connsiteY21" fmla="*/ 0 h 351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12268" h="3511296">
                  <a:moveTo>
                    <a:pt x="1932017" y="412359"/>
                  </a:moveTo>
                  <a:lnTo>
                    <a:pt x="1604425" y="412360"/>
                  </a:lnTo>
                  <a:cubicBezTo>
                    <a:pt x="1605768" y="521649"/>
                    <a:pt x="1603081" y="618847"/>
                    <a:pt x="1604424" y="724106"/>
                  </a:cubicBezTo>
                  <a:cubicBezTo>
                    <a:pt x="1399499" y="786875"/>
                    <a:pt x="1269268" y="843628"/>
                    <a:pt x="1181490" y="962873"/>
                  </a:cubicBezTo>
                  <a:cubicBezTo>
                    <a:pt x="1075597" y="1117902"/>
                    <a:pt x="873109" y="1523090"/>
                    <a:pt x="1355941" y="1799357"/>
                  </a:cubicBezTo>
                  <a:cubicBezTo>
                    <a:pt x="1663333" y="1957349"/>
                    <a:pt x="1773054" y="1962602"/>
                    <a:pt x="1889401" y="2035750"/>
                  </a:cubicBezTo>
                  <a:cubicBezTo>
                    <a:pt x="2196864" y="2315638"/>
                    <a:pt x="1724696" y="2580326"/>
                    <a:pt x="1121267" y="2245529"/>
                  </a:cubicBezTo>
                  <a:lnTo>
                    <a:pt x="1027221" y="2648548"/>
                  </a:lnTo>
                  <a:cubicBezTo>
                    <a:pt x="1205132" y="2711447"/>
                    <a:pt x="1380923" y="2759506"/>
                    <a:pt x="1580034" y="2794846"/>
                  </a:cubicBezTo>
                  <a:cubicBezTo>
                    <a:pt x="1577006" y="2883797"/>
                    <a:pt x="1578217" y="2998188"/>
                    <a:pt x="1579428" y="3095619"/>
                  </a:cubicBezTo>
                  <a:lnTo>
                    <a:pt x="1908676" y="3095618"/>
                  </a:lnTo>
                  <a:cubicBezTo>
                    <a:pt x="1908606" y="2980250"/>
                    <a:pt x="1908536" y="2864880"/>
                    <a:pt x="1908467" y="2749511"/>
                  </a:cubicBezTo>
                  <a:cubicBezTo>
                    <a:pt x="2226171" y="2771062"/>
                    <a:pt x="2894411" y="2154050"/>
                    <a:pt x="2214178" y="1681436"/>
                  </a:cubicBezTo>
                  <a:cubicBezTo>
                    <a:pt x="1968386" y="1471940"/>
                    <a:pt x="1357259" y="1446110"/>
                    <a:pt x="1618617" y="1131913"/>
                  </a:cubicBezTo>
                  <a:cubicBezTo>
                    <a:pt x="1734896" y="1059511"/>
                    <a:pt x="2033377" y="1033264"/>
                    <a:pt x="2295270" y="1186572"/>
                  </a:cubicBezTo>
                  <a:lnTo>
                    <a:pt x="2404584" y="812780"/>
                  </a:lnTo>
                  <a:cubicBezTo>
                    <a:pt x="2264252" y="758339"/>
                    <a:pt x="2216881" y="742215"/>
                    <a:pt x="1932017" y="707987"/>
                  </a:cubicBezTo>
                  <a:close/>
                  <a:moveTo>
                    <a:pt x="1756134" y="0"/>
                  </a:moveTo>
                  <a:cubicBezTo>
                    <a:pt x="2726020" y="0"/>
                    <a:pt x="3512268" y="786030"/>
                    <a:pt x="3512268" y="1755648"/>
                  </a:cubicBezTo>
                  <a:cubicBezTo>
                    <a:pt x="3512268" y="2725266"/>
                    <a:pt x="2726020" y="3511296"/>
                    <a:pt x="1756134" y="3511296"/>
                  </a:cubicBezTo>
                  <a:cubicBezTo>
                    <a:pt x="786248" y="3511296"/>
                    <a:pt x="0" y="2725266"/>
                    <a:pt x="0" y="1755648"/>
                  </a:cubicBezTo>
                  <a:cubicBezTo>
                    <a:pt x="0" y="786030"/>
                    <a:pt x="786248" y="0"/>
                    <a:pt x="1756134" y="0"/>
                  </a:cubicBezTo>
                  <a:close/>
                </a:path>
              </a:pathLst>
            </a:custGeom>
            <a:solidFill>
              <a:srgbClr val="EC7423"/>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4400" b="1" kern="0" dirty="0">
                <a:solidFill>
                  <a:prstClr val="black"/>
                </a:solidFill>
                <a:latin typeface="Arial" panose="020B0604020202020204" pitchFamily="34" charset="0"/>
                <a:cs typeface="Arial" panose="020B0604020202020204" pitchFamily="34" charset="0"/>
              </a:endParaRPr>
            </a:p>
          </p:txBody>
        </p:sp>
      </p:grpSp>
      <p:pic>
        <p:nvPicPr>
          <p:cNvPr id="8" name="Picture 7"/>
          <p:cNvPicPr>
            <a:picLocks noChangeAspect="1"/>
          </p:cNvPicPr>
          <p:nvPr/>
        </p:nvPicPr>
        <p:blipFill rotWithShape="1">
          <a:blip r:embed="rId17"/>
          <a:srcRect l="23619" t="16560" r="42231" b="4866"/>
          <a:stretch/>
        </p:blipFill>
        <p:spPr>
          <a:xfrm>
            <a:off x="1307522" y="2365860"/>
            <a:ext cx="1396965" cy="180713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34786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4391025"/>
            <a:ext cx="9144000" cy="752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2389" r="3522"/>
          <a:stretch/>
        </p:blipFill>
        <p:spPr>
          <a:xfrm>
            <a:off x="68238" y="4391025"/>
            <a:ext cx="2688609" cy="752475"/>
          </a:xfrm>
          <a:prstGeom prst="rect">
            <a:avLst/>
          </a:prstGeom>
        </p:spPr>
      </p:pic>
      <p:sp>
        <p:nvSpPr>
          <p:cNvPr id="11" name="Rectangle 10"/>
          <p:cNvSpPr/>
          <p:nvPr/>
        </p:nvSpPr>
        <p:spPr>
          <a:xfrm>
            <a:off x="5526800" y="4567207"/>
            <a:ext cx="3307572" cy="400110"/>
          </a:xfrm>
          <a:prstGeom prst="rect">
            <a:avLst/>
          </a:prstGeom>
        </p:spPr>
        <p:txBody>
          <a:bodyPr wrap="none">
            <a:spAutoFit/>
          </a:bodyPr>
          <a:lstStyle/>
          <a:p>
            <a:r>
              <a:rPr lang="en-US" sz="2000" dirty="0">
                <a:solidFill>
                  <a:schemeClr val="accent1"/>
                </a:solidFill>
              </a:rPr>
              <a:t>www.unisys.com/inteliserve</a:t>
            </a:r>
          </a:p>
        </p:txBody>
      </p:sp>
    </p:spTree>
    <p:extLst>
      <p:ext uri="{BB962C8B-B14F-4D97-AF65-F5344CB8AC3E}">
        <p14:creationId xmlns:p14="http://schemas.microsoft.com/office/powerpoint/2010/main" val="151976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p:cNvGraphicFramePr>
            <a:graphicFrameLocks/>
          </p:cNvGraphicFramePr>
          <p:nvPr>
            <p:extLst/>
          </p:nvPr>
        </p:nvGraphicFramePr>
        <p:xfrm>
          <a:off x="5229100" y="1357745"/>
          <a:ext cx="3613147" cy="296487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310896" y="280203"/>
            <a:ext cx="8531352" cy="457200"/>
          </a:xfrm>
        </p:spPr>
        <p:txBody>
          <a:bodyPr/>
          <a:lstStyle/>
          <a:p>
            <a:r>
              <a:rPr lang="en-US" dirty="0"/>
              <a:t>Service Desk Market Opportunity</a:t>
            </a:r>
            <a:endParaRPr lang="en-US" dirty="0">
              <a:solidFill>
                <a:srgbClr val="FF0000"/>
              </a:solidFill>
            </a:endParaRPr>
          </a:p>
        </p:txBody>
      </p:sp>
      <p:sp>
        <p:nvSpPr>
          <p:cNvPr id="11" name="Oval 10"/>
          <p:cNvSpPr/>
          <p:nvPr/>
        </p:nvSpPr>
        <p:spPr>
          <a:xfrm>
            <a:off x="7505206" y="1599209"/>
            <a:ext cx="897574" cy="41736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1"/>
                </a:solidFill>
              </a:rPr>
              <a:t>-1.7% CAGR</a:t>
            </a:r>
          </a:p>
        </p:txBody>
      </p:sp>
      <p:sp>
        <p:nvSpPr>
          <p:cNvPr id="13" name="Text Placeholder 12">
            <a:extLst>
              <a:ext uri="{FF2B5EF4-FFF2-40B4-BE49-F238E27FC236}">
                <a16:creationId xmlns:a16="http://schemas.microsoft.com/office/drawing/2014/main" id="{774BADFC-501B-4965-8673-D778E4BC5354}"/>
              </a:ext>
            </a:extLst>
          </p:cNvPr>
          <p:cNvSpPr txBox="1">
            <a:spLocks noGrp="1"/>
          </p:cNvSpPr>
          <p:nvPr>
            <p:ph type="body" sz="quarter" idx="10"/>
          </p:nvPr>
        </p:nvSpPr>
        <p:spPr>
          <a:xfrm>
            <a:off x="310897" y="977377"/>
            <a:ext cx="4352148" cy="3617889"/>
          </a:xfrm>
          <a:prstGeom prst="rect">
            <a:avLst/>
          </a:prstGeom>
          <a:noFill/>
        </p:spPr>
        <p:txBody>
          <a:bodyPr wrap="square" rtlCol="0" anchor="ctr">
            <a:noAutofit/>
          </a:bodyPr>
          <a:lstStyle/>
          <a:p>
            <a:r>
              <a:rPr lang="en-US" sz="1050" dirty="0"/>
              <a:t>InteliServe™ is a “stand alone” service desk offering that can be sold with Desktop, Mobility and Field Engineering Services (FES)</a:t>
            </a:r>
          </a:p>
          <a:p>
            <a:pPr lvl="1"/>
            <a:r>
              <a:rPr lang="en-US" sz="1050" dirty="0"/>
              <a:t>Mobility positioned with a CAGR of 14.3% </a:t>
            </a:r>
          </a:p>
          <a:p>
            <a:r>
              <a:rPr lang="en-US" sz="1050" dirty="0"/>
              <a:t>The service desk market shows a 3 year CAGR decline of 1.7% reflecting the maturity of the existing managed service desk market. </a:t>
            </a:r>
          </a:p>
          <a:p>
            <a:r>
              <a:rPr lang="en-US" sz="1050" dirty="0"/>
              <a:t>We believe the actual opportunity for Unisys is a smaller market – but with higher growth based on the following factors. </a:t>
            </a:r>
          </a:p>
          <a:p>
            <a:pPr lvl="1"/>
            <a:r>
              <a:rPr lang="en-US" sz="1050" dirty="0"/>
              <a:t>Higher growth in mid-market – with 10% more organizations adopting outsourced models</a:t>
            </a:r>
          </a:p>
          <a:p>
            <a:pPr lvl="1"/>
            <a:r>
              <a:rPr lang="en-US" sz="1050" dirty="0"/>
              <a:t>Growth in market with autonomic and cognitive capabilities</a:t>
            </a:r>
          </a:p>
          <a:p>
            <a:r>
              <a:rPr lang="en-US" sz="1050" dirty="0"/>
              <a:t>Large US Organizations: 60% have outsourced this function; Gartner predicts this to grow to 67% over the next 3 years</a:t>
            </a:r>
          </a:p>
          <a:p>
            <a:pPr fontAlgn="base"/>
            <a:r>
              <a:rPr lang="en-US" sz="1050" dirty="0"/>
              <a:t>Market Adoption of New Technologies </a:t>
            </a:r>
            <a:r>
              <a:rPr lang="en-US" sz="1050" baseline="30000" dirty="0"/>
              <a:t>1</a:t>
            </a:r>
            <a:r>
              <a:rPr lang="en-US" sz="1050" dirty="0"/>
              <a:t> </a:t>
            </a:r>
          </a:p>
          <a:p>
            <a:pPr lvl="1"/>
            <a:r>
              <a:rPr lang="en-US" sz="1050" dirty="0"/>
              <a:t>Virtual Agents  40%</a:t>
            </a:r>
          </a:p>
          <a:p>
            <a:pPr lvl="1"/>
            <a:r>
              <a:rPr lang="en-US" sz="1050" dirty="0"/>
              <a:t>Autonomics/Cognitive &lt;25% (due to enterprises waiting for this area to mature)</a:t>
            </a:r>
          </a:p>
        </p:txBody>
      </p:sp>
      <p:sp>
        <p:nvSpPr>
          <p:cNvPr id="12" name="Text Placeholder 12">
            <a:extLst>
              <a:ext uri="{FF2B5EF4-FFF2-40B4-BE49-F238E27FC236}">
                <a16:creationId xmlns:a16="http://schemas.microsoft.com/office/drawing/2014/main" id="{774BADFC-501B-4965-8673-D778E4BC5354}"/>
              </a:ext>
            </a:extLst>
          </p:cNvPr>
          <p:cNvSpPr txBox="1">
            <a:spLocks/>
          </p:cNvSpPr>
          <p:nvPr/>
        </p:nvSpPr>
        <p:spPr>
          <a:xfrm>
            <a:off x="379454" y="4595266"/>
            <a:ext cx="4461817" cy="121743"/>
          </a:xfrm>
          <a:prstGeom prst="rect">
            <a:avLst/>
          </a:prstGeom>
          <a:noFill/>
        </p:spPr>
        <p:txBody>
          <a:bodyPr vert="horz" wrap="square" lIns="0" tIns="45720" rIns="0" bIns="45720" rtlCol="0">
            <a:noAutofit/>
          </a:bodyPr>
          <a:lstStyle>
            <a:lvl1pPr marL="200020" indent="-200020" algn="l" defTabSz="685783" rtl="0" eaLnBrk="1" latinLnBrk="0" hangingPunct="1">
              <a:spcBef>
                <a:spcPts val="750"/>
              </a:spcBef>
              <a:spcAft>
                <a:spcPts val="150"/>
              </a:spcAft>
              <a:buClr>
                <a:schemeClr val="accent1"/>
              </a:buClr>
              <a:buSzPct val="120000"/>
              <a:buFont typeface="Arial" charset="0"/>
              <a:buChar char="•"/>
              <a:tabLst/>
              <a:defRPr sz="1800" kern="1200">
                <a:solidFill>
                  <a:schemeClr val="tx1"/>
                </a:solidFill>
                <a:latin typeface="+mn-lt"/>
                <a:ea typeface="+mn-ea"/>
                <a:cs typeface="+mn-cs"/>
              </a:defRPr>
            </a:lvl1pPr>
            <a:lvl2pPr marL="461951" indent="-201608" algn="l" defTabSz="685783" rtl="0" eaLnBrk="1" latinLnBrk="0" hangingPunct="1">
              <a:lnSpc>
                <a:spcPct val="90000"/>
              </a:lnSpc>
              <a:spcBef>
                <a:spcPts val="300"/>
              </a:spcBef>
              <a:spcAft>
                <a:spcPts val="300"/>
              </a:spcAft>
              <a:buClr>
                <a:schemeClr val="accent1"/>
              </a:buClr>
              <a:buSzPct val="120000"/>
              <a:buFont typeface="Helvetica" charset="0"/>
              <a:buChar char="⁃"/>
              <a:tabLst/>
              <a:defRPr sz="1600" kern="1200">
                <a:solidFill>
                  <a:schemeClr val="tx1"/>
                </a:solidFill>
                <a:latin typeface="+mn-lt"/>
                <a:ea typeface="+mn-ea"/>
                <a:cs typeface="+mn-cs"/>
              </a:defRPr>
            </a:lvl2pPr>
            <a:lvl3pPr marL="634985" indent="-126997" algn="l" defTabSz="685783" rtl="0" eaLnBrk="1" latinLnBrk="0" hangingPunct="1">
              <a:lnSpc>
                <a:spcPct val="90000"/>
              </a:lnSpc>
              <a:spcBef>
                <a:spcPts val="300"/>
              </a:spcBef>
              <a:spcAft>
                <a:spcPts val="300"/>
              </a:spcAft>
              <a:buClr>
                <a:schemeClr val="accent1"/>
              </a:buClr>
              <a:buSzPct val="120000"/>
              <a:buFont typeface="Arial" charset="0"/>
              <a:buChar char="•"/>
              <a:tabLst/>
              <a:defRPr sz="1400" kern="1200">
                <a:solidFill>
                  <a:schemeClr val="tx1"/>
                </a:solidFill>
                <a:latin typeface="+mn-lt"/>
                <a:ea typeface="+mn-ea"/>
                <a:cs typeface="+mn-cs"/>
              </a:defRPr>
            </a:lvl3pPr>
            <a:lvl4pPr marL="806430" indent="-142871" algn="l" defTabSz="685783" rtl="0" eaLnBrk="1" latinLnBrk="0" hangingPunct="1">
              <a:lnSpc>
                <a:spcPct val="90000"/>
              </a:lnSpc>
              <a:spcBef>
                <a:spcPts val="300"/>
              </a:spcBef>
              <a:spcAft>
                <a:spcPts val="300"/>
              </a:spcAft>
              <a:buClr>
                <a:schemeClr val="accent1"/>
              </a:buClr>
              <a:buSzPct val="120000"/>
              <a:buFont typeface="Helvetica" charset="0"/>
              <a:buChar char="⁃"/>
              <a:tabLst/>
              <a:defRPr sz="1200" kern="1200">
                <a:solidFill>
                  <a:schemeClr val="tx1"/>
                </a:solidFill>
                <a:latin typeface="+mn-lt"/>
                <a:ea typeface="+mn-ea"/>
                <a:cs typeface="+mn-cs"/>
              </a:defRPr>
            </a:lvl4pPr>
            <a:lvl5pPr marL="917552" indent="-133347" algn="l" defTabSz="685783" rtl="0" eaLnBrk="1" latinLnBrk="0" hangingPunct="1">
              <a:lnSpc>
                <a:spcPct val="90000"/>
              </a:lnSpc>
              <a:spcBef>
                <a:spcPts val="300"/>
              </a:spcBef>
              <a:spcAft>
                <a:spcPts val="300"/>
              </a:spcAft>
              <a:buClr>
                <a:schemeClr val="accent1"/>
              </a:buClr>
              <a:buSzPct val="100000"/>
              <a:buFont typeface="Arial" charset="0"/>
              <a:buChar char="•"/>
              <a:tabLst/>
              <a:defRPr sz="12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fontAlgn="base">
              <a:buFont typeface="Arial" charset="0"/>
              <a:buNone/>
            </a:pPr>
            <a:r>
              <a:rPr lang="en-US" sz="800" dirty="0"/>
              <a:t>1 Source: ISG Provider Lens: Digital Workplace Services’ by ISG based on customer POCs</a:t>
            </a:r>
          </a:p>
        </p:txBody>
      </p:sp>
      <p:sp>
        <p:nvSpPr>
          <p:cNvPr id="15" name="Rectangle 14"/>
          <p:cNvSpPr/>
          <p:nvPr/>
        </p:nvSpPr>
        <p:spPr>
          <a:xfrm rot="16200000">
            <a:off x="4286574" y="2906629"/>
            <a:ext cx="1708429" cy="1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Dollars in Billions</a:t>
            </a:r>
          </a:p>
        </p:txBody>
      </p:sp>
      <p:sp>
        <p:nvSpPr>
          <p:cNvPr id="3" name="Rectangle 2"/>
          <p:cNvSpPr/>
          <p:nvPr/>
        </p:nvSpPr>
        <p:spPr>
          <a:xfrm>
            <a:off x="5049746" y="981694"/>
            <a:ext cx="3792502" cy="3760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Service Desk Market Opportunity</a:t>
            </a:r>
          </a:p>
        </p:txBody>
      </p:sp>
      <p:sp>
        <p:nvSpPr>
          <p:cNvPr id="9" name="Rectangle 8">
            <a:extLst>
              <a:ext uri="{FF2B5EF4-FFF2-40B4-BE49-F238E27FC236}">
                <a16:creationId xmlns:a16="http://schemas.microsoft.com/office/drawing/2014/main" id="{3363BF47-A8F8-4201-B6DD-73DEF0233BD7}"/>
              </a:ext>
            </a:extLst>
          </p:cNvPr>
          <p:cNvSpPr/>
          <p:nvPr/>
        </p:nvSpPr>
        <p:spPr>
          <a:xfrm>
            <a:off x="7027100" y="132464"/>
            <a:ext cx="2012563" cy="628099"/>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Remove this slide before sharing with client</a:t>
            </a:r>
          </a:p>
        </p:txBody>
      </p:sp>
    </p:spTree>
    <p:extLst>
      <p:ext uri="{BB962C8B-B14F-4D97-AF65-F5344CB8AC3E}">
        <p14:creationId xmlns:p14="http://schemas.microsoft.com/office/powerpoint/2010/main" val="100731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054" y="24852"/>
            <a:ext cx="8458972" cy="457200"/>
          </a:xfrm>
        </p:spPr>
        <p:txBody>
          <a:bodyPr/>
          <a:lstStyle/>
          <a:p>
            <a:br>
              <a:rPr lang="en-US" dirty="0"/>
            </a:br>
            <a:r>
              <a:rPr lang="en-US" dirty="0"/>
              <a:t>Service Desk Contacts and Costs</a:t>
            </a:r>
          </a:p>
        </p:txBody>
      </p:sp>
      <p:sp>
        <p:nvSpPr>
          <p:cNvPr id="6" name="Text Placeholder 19"/>
          <p:cNvSpPr>
            <a:spLocks noGrp="1"/>
          </p:cNvSpPr>
          <p:nvPr/>
        </p:nvSpPr>
        <p:spPr>
          <a:xfrm>
            <a:off x="193795" y="1384616"/>
            <a:ext cx="1292678" cy="302459"/>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0" indent="0" algn="r" defTabSz="914400" rtl="0" eaLnBrk="1" latinLnBrk="0" hangingPunct="1">
              <a:lnSpc>
                <a:spcPct val="90000"/>
              </a:lnSpc>
              <a:spcBef>
                <a:spcPts val="1000"/>
              </a:spcBef>
              <a:buFont typeface="Arial"/>
              <a:buNone/>
              <a:defRPr sz="5400" b="1" kern="120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r>
              <a:rPr lang="en-US" sz="2000" dirty="0">
                <a:solidFill>
                  <a:schemeClr val="bg2"/>
                </a:solidFill>
              </a:rPr>
              <a:t>&lt; 72,000</a:t>
            </a:r>
            <a:endParaRPr lang="en-US" sz="2000" kern="1200" dirty="0">
              <a:solidFill>
                <a:schemeClr val="bg2"/>
              </a:solidFill>
            </a:endParaRPr>
          </a:p>
        </p:txBody>
      </p:sp>
      <p:sp>
        <p:nvSpPr>
          <p:cNvPr id="7" name="Text Placeholder 20"/>
          <p:cNvSpPr>
            <a:spLocks noGrp="1"/>
          </p:cNvSpPr>
          <p:nvPr/>
        </p:nvSpPr>
        <p:spPr>
          <a:xfrm>
            <a:off x="47430" y="2137726"/>
            <a:ext cx="1292678" cy="777875"/>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0" indent="0" algn="r" defTabSz="914400" rtl="0" eaLnBrk="1" latinLnBrk="0" hangingPunct="1">
              <a:lnSpc>
                <a:spcPct val="90000"/>
              </a:lnSpc>
              <a:spcBef>
                <a:spcPts val="1000"/>
              </a:spcBef>
              <a:buFont typeface="Arial"/>
              <a:buNone/>
              <a:defRPr sz="5400" b="1" kern="120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endParaRPr lang="en-US" sz="4800" kern="1200" dirty="0">
              <a:solidFill>
                <a:schemeClr val="bg2"/>
              </a:solidFill>
            </a:endParaRPr>
          </a:p>
          <a:p>
            <a:endParaRPr lang="en-US" sz="4800" kern="1200" dirty="0">
              <a:solidFill>
                <a:schemeClr val="bg2"/>
              </a:solidFill>
            </a:endParaRPr>
          </a:p>
        </p:txBody>
      </p:sp>
      <p:sp>
        <p:nvSpPr>
          <p:cNvPr id="8" name="Text Placeholder 21"/>
          <p:cNvSpPr>
            <a:spLocks noGrp="1"/>
          </p:cNvSpPr>
          <p:nvPr/>
        </p:nvSpPr>
        <p:spPr>
          <a:xfrm>
            <a:off x="47430" y="2994164"/>
            <a:ext cx="1292678" cy="777875"/>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0" indent="0" algn="r" defTabSz="914400" rtl="0" eaLnBrk="1" latinLnBrk="0" hangingPunct="1">
              <a:lnSpc>
                <a:spcPct val="90000"/>
              </a:lnSpc>
              <a:spcBef>
                <a:spcPts val="1000"/>
              </a:spcBef>
              <a:buFont typeface="Arial"/>
              <a:buNone/>
              <a:defRPr sz="5400" b="1" kern="120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endParaRPr lang="en-US" sz="4800" kern="1200" dirty="0">
              <a:solidFill>
                <a:schemeClr val="bg2"/>
              </a:solidFill>
            </a:endParaRPr>
          </a:p>
          <a:p>
            <a:endParaRPr lang="en-US" sz="4800" kern="1200" dirty="0">
              <a:solidFill>
                <a:schemeClr val="bg2"/>
              </a:solidFill>
            </a:endParaRPr>
          </a:p>
        </p:txBody>
      </p:sp>
      <p:sp>
        <p:nvSpPr>
          <p:cNvPr id="9" name="Text Placeholder 22"/>
          <p:cNvSpPr>
            <a:spLocks noGrp="1"/>
          </p:cNvSpPr>
          <p:nvPr/>
        </p:nvSpPr>
        <p:spPr>
          <a:xfrm>
            <a:off x="1567706" y="1196848"/>
            <a:ext cx="1456075" cy="777875"/>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endParaRPr lang="en-US" sz="1400" b="1" dirty="0"/>
          </a:p>
          <a:p>
            <a:r>
              <a:rPr lang="en-US" sz="1300" b="1" dirty="0"/>
              <a:t>Total annual contacts in small environment</a:t>
            </a:r>
          </a:p>
        </p:txBody>
      </p:sp>
      <p:sp>
        <p:nvSpPr>
          <p:cNvPr id="10" name="Text Placeholder 23"/>
          <p:cNvSpPr>
            <a:spLocks noGrp="1"/>
          </p:cNvSpPr>
          <p:nvPr/>
        </p:nvSpPr>
        <p:spPr>
          <a:xfrm>
            <a:off x="1342687" y="2199139"/>
            <a:ext cx="2287934" cy="777875"/>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lvl="0"/>
            <a:r>
              <a:rPr lang="en-US" sz="1200" kern="1200" dirty="0">
                <a:solidFill>
                  <a:srgbClr val="444444"/>
                </a:solidFill>
              </a:rPr>
              <a:t> </a:t>
            </a:r>
          </a:p>
        </p:txBody>
      </p:sp>
      <p:sp>
        <p:nvSpPr>
          <p:cNvPr id="22" name="Text Placeholder 19"/>
          <p:cNvSpPr>
            <a:spLocks noGrp="1"/>
          </p:cNvSpPr>
          <p:nvPr/>
        </p:nvSpPr>
        <p:spPr>
          <a:xfrm>
            <a:off x="5812952" y="1395159"/>
            <a:ext cx="1451793" cy="777875"/>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0" indent="0" algn="r" defTabSz="914400" rtl="0" eaLnBrk="1" latinLnBrk="0" hangingPunct="1">
              <a:lnSpc>
                <a:spcPct val="90000"/>
              </a:lnSpc>
              <a:spcBef>
                <a:spcPts val="1000"/>
              </a:spcBef>
              <a:buFont typeface="Arial"/>
              <a:buNone/>
              <a:defRPr sz="5400" b="1" kern="120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r>
              <a:rPr lang="en-US" sz="4000" kern="1200" baseline="30000" dirty="0">
                <a:solidFill>
                  <a:schemeClr val="bg2"/>
                </a:solidFill>
              </a:rPr>
              <a:t>$</a:t>
            </a:r>
            <a:r>
              <a:rPr lang="en-US" sz="4000" baseline="30000" dirty="0">
                <a:solidFill>
                  <a:schemeClr val="bg2"/>
                </a:solidFill>
              </a:rPr>
              <a:t>16.30</a:t>
            </a:r>
            <a:endParaRPr lang="en-US" sz="4000" kern="1200" dirty="0">
              <a:solidFill>
                <a:schemeClr val="bg2"/>
              </a:solidFill>
            </a:endParaRPr>
          </a:p>
        </p:txBody>
      </p:sp>
      <p:sp>
        <p:nvSpPr>
          <p:cNvPr id="23" name="Text Placeholder 22"/>
          <p:cNvSpPr>
            <a:spLocks noGrp="1"/>
          </p:cNvSpPr>
          <p:nvPr/>
        </p:nvSpPr>
        <p:spPr>
          <a:xfrm>
            <a:off x="7316341" y="1263326"/>
            <a:ext cx="1653611" cy="655910"/>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lvl="0"/>
            <a:r>
              <a:rPr lang="en-US" sz="1400" b="1" kern="1200" dirty="0">
                <a:solidFill>
                  <a:srgbClr val="444444"/>
                </a:solidFill>
              </a:rPr>
              <a:t>Average </a:t>
            </a:r>
            <a:r>
              <a:rPr lang="en-US" sz="1400" b="1" dirty="0">
                <a:solidFill>
                  <a:srgbClr val="444444"/>
                </a:solidFill>
              </a:rPr>
              <a:t>s</a:t>
            </a:r>
            <a:r>
              <a:rPr lang="en-US" sz="1400" b="1" kern="1200" dirty="0">
                <a:solidFill>
                  <a:srgbClr val="444444"/>
                </a:solidFill>
              </a:rPr>
              <a:t>ervice </a:t>
            </a:r>
            <a:r>
              <a:rPr lang="en-US" sz="1400" b="1" dirty="0">
                <a:solidFill>
                  <a:srgbClr val="444444"/>
                </a:solidFill>
              </a:rPr>
              <a:t>d</a:t>
            </a:r>
            <a:r>
              <a:rPr lang="en-US" sz="1400" b="1" kern="1200" dirty="0">
                <a:solidFill>
                  <a:srgbClr val="444444"/>
                </a:solidFill>
              </a:rPr>
              <a:t>esk cost per contact</a:t>
            </a:r>
          </a:p>
        </p:txBody>
      </p:sp>
      <p:sp>
        <p:nvSpPr>
          <p:cNvPr id="24" name="Text Placeholder 20"/>
          <p:cNvSpPr>
            <a:spLocks noGrp="1"/>
          </p:cNvSpPr>
          <p:nvPr/>
        </p:nvSpPr>
        <p:spPr>
          <a:xfrm>
            <a:off x="6100858" y="2234120"/>
            <a:ext cx="1121422" cy="777875"/>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0" indent="0" algn="r" defTabSz="914400" rtl="0" eaLnBrk="1" latinLnBrk="0" hangingPunct="1">
              <a:lnSpc>
                <a:spcPct val="90000"/>
              </a:lnSpc>
              <a:spcBef>
                <a:spcPts val="1000"/>
              </a:spcBef>
              <a:buFont typeface="Arial"/>
              <a:buNone/>
              <a:defRPr sz="5400" b="1" kern="120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lvl="0"/>
            <a:r>
              <a:rPr lang="en-US" sz="2800" dirty="0">
                <a:solidFill>
                  <a:schemeClr val="bg2"/>
                </a:solidFill>
              </a:rPr>
              <a:t>15.2</a:t>
            </a:r>
            <a:endParaRPr lang="en-US" sz="2800" kern="1200" dirty="0">
              <a:solidFill>
                <a:schemeClr val="bg2"/>
              </a:solidFill>
            </a:endParaRPr>
          </a:p>
          <a:p>
            <a:endParaRPr lang="en-US" sz="4800" kern="1200" dirty="0">
              <a:solidFill>
                <a:schemeClr val="bg2"/>
              </a:solidFill>
            </a:endParaRPr>
          </a:p>
          <a:p>
            <a:endParaRPr lang="en-US" sz="4800" kern="1200" dirty="0">
              <a:solidFill>
                <a:schemeClr val="bg2"/>
              </a:solidFill>
            </a:endParaRPr>
          </a:p>
        </p:txBody>
      </p:sp>
      <p:sp>
        <p:nvSpPr>
          <p:cNvPr id="25" name="Text Placeholder 22"/>
          <p:cNvSpPr>
            <a:spLocks noGrp="1"/>
          </p:cNvSpPr>
          <p:nvPr/>
        </p:nvSpPr>
        <p:spPr>
          <a:xfrm>
            <a:off x="7453071" y="2217807"/>
            <a:ext cx="1624313" cy="650372"/>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lvl="0"/>
            <a:br>
              <a:rPr lang="en-US" sz="1200" b="1" kern="1200" dirty="0">
                <a:solidFill>
                  <a:srgbClr val="444444"/>
                </a:solidFill>
              </a:rPr>
            </a:br>
            <a:r>
              <a:rPr lang="en-US" sz="1400" b="1" kern="1200" dirty="0">
                <a:solidFill>
                  <a:srgbClr val="444444"/>
                </a:solidFill>
              </a:rPr>
              <a:t>Average </a:t>
            </a:r>
            <a:r>
              <a:rPr lang="en-US" sz="1400" b="1" dirty="0">
                <a:solidFill>
                  <a:srgbClr val="444444"/>
                </a:solidFill>
              </a:rPr>
              <a:t>annual contacts per end user </a:t>
            </a:r>
            <a:endParaRPr lang="en-US" sz="1400" b="1" kern="1200" dirty="0">
              <a:solidFill>
                <a:srgbClr val="444444"/>
              </a:solidFill>
            </a:endParaRPr>
          </a:p>
        </p:txBody>
      </p:sp>
      <p:sp>
        <p:nvSpPr>
          <p:cNvPr id="26" name="Text Placeholder 21"/>
          <p:cNvSpPr>
            <a:spLocks noGrp="1"/>
          </p:cNvSpPr>
          <p:nvPr/>
        </p:nvSpPr>
        <p:spPr>
          <a:xfrm>
            <a:off x="5866177" y="3183311"/>
            <a:ext cx="1410363" cy="777875"/>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0" indent="0" algn="r" defTabSz="914400" rtl="0" eaLnBrk="1" latinLnBrk="0" hangingPunct="1">
              <a:lnSpc>
                <a:spcPct val="90000"/>
              </a:lnSpc>
              <a:spcBef>
                <a:spcPts val="1000"/>
              </a:spcBef>
              <a:buFont typeface="Arial"/>
              <a:buNone/>
              <a:defRPr sz="5400" b="1" kern="120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lvl="0"/>
            <a:r>
              <a:rPr lang="en-US" sz="2800" dirty="0">
                <a:solidFill>
                  <a:schemeClr val="bg2"/>
                </a:solidFill>
              </a:rPr>
              <a:t>6,379</a:t>
            </a:r>
            <a:endParaRPr lang="en-US" sz="2800" kern="1200" dirty="0">
              <a:solidFill>
                <a:schemeClr val="bg2"/>
              </a:solidFill>
            </a:endParaRPr>
          </a:p>
          <a:p>
            <a:endParaRPr lang="en-US" sz="4800" kern="1200" dirty="0">
              <a:solidFill>
                <a:schemeClr val="bg2"/>
              </a:solidFill>
            </a:endParaRPr>
          </a:p>
          <a:p>
            <a:endParaRPr lang="en-US" sz="4800" kern="1200" dirty="0">
              <a:solidFill>
                <a:schemeClr val="bg2"/>
              </a:solidFill>
            </a:endParaRPr>
          </a:p>
        </p:txBody>
      </p:sp>
      <p:sp>
        <p:nvSpPr>
          <p:cNvPr id="27" name="Text Placeholder 22"/>
          <p:cNvSpPr>
            <a:spLocks noGrp="1"/>
          </p:cNvSpPr>
          <p:nvPr/>
        </p:nvSpPr>
        <p:spPr>
          <a:xfrm>
            <a:off x="7292168" y="3337050"/>
            <a:ext cx="1780231" cy="457200"/>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lvl="0"/>
            <a:r>
              <a:rPr lang="en-US" sz="1400" b="1" dirty="0">
                <a:solidFill>
                  <a:srgbClr val="444444"/>
                </a:solidFill>
              </a:rPr>
              <a:t>Average annual contacts per service desk FTE</a:t>
            </a:r>
          </a:p>
        </p:txBody>
      </p:sp>
      <p:cxnSp>
        <p:nvCxnSpPr>
          <p:cNvPr id="30" name="Straight Connector 29"/>
          <p:cNvCxnSpPr>
            <a:cxnSpLocks/>
          </p:cNvCxnSpPr>
          <p:nvPr/>
        </p:nvCxnSpPr>
        <p:spPr>
          <a:xfrm>
            <a:off x="1563534" y="1207056"/>
            <a:ext cx="0" cy="735640"/>
          </a:xfrm>
          <a:prstGeom prst="line">
            <a:avLst/>
          </a:prstGeom>
          <a:ln w="25400">
            <a:solidFill>
              <a:schemeClr val="tx1"/>
            </a:solidFill>
          </a:ln>
          <a:effectLst/>
        </p:spPr>
        <p:style>
          <a:lnRef idx="3">
            <a:schemeClr val="accent6"/>
          </a:lnRef>
          <a:fillRef idx="0">
            <a:schemeClr val="accent6"/>
          </a:fillRef>
          <a:effectRef idx="2">
            <a:schemeClr val="accent6"/>
          </a:effectRef>
          <a:fontRef idx="minor">
            <a:schemeClr val="tx1"/>
          </a:fontRef>
        </p:style>
      </p:cxnSp>
      <p:cxnSp>
        <p:nvCxnSpPr>
          <p:cNvPr id="31" name="Straight Connector 30"/>
          <p:cNvCxnSpPr>
            <a:cxnSpLocks/>
          </p:cNvCxnSpPr>
          <p:nvPr/>
        </p:nvCxnSpPr>
        <p:spPr>
          <a:xfrm>
            <a:off x="1552330" y="2093955"/>
            <a:ext cx="0" cy="829317"/>
          </a:xfrm>
          <a:prstGeom prst="line">
            <a:avLst/>
          </a:prstGeom>
          <a:ln w="25400">
            <a:solidFill>
              <a:schemeClr val="tx1"/>
            </a:solidFill>
          </a:ln>
          <a:effectLst/>
        </p:spPr>
        <p:style>
          <a:lnRef idx="3">
            <a:schemeClr val="accent6"/>
          </a:lnRef>
          <a:fillRef idx="0">
            <a:schemeClr val="accent6"/>
          </a:fillRef>
          <a:effectRef idx="2">
            <a:schemeClr val="accent6"/>
          </a:effectRef>
          <a:fontRef idx="minor">
            <a:schemeClr val="tx1"/>
          </a:fontRef>
        </p:style>
      </p:cxnSp>
      <p:cxnSp>
        <p:nvCxnSpPr>
          <p:cNvPr id="32" name="Straight Connector 31"/>
          <p:cNvCxnSpPr>
            <a:cxnSpLocks/>
          </p:cNvCxnSpPr>
          <p:nvPr/>
        </p:nvCxnSpPr>
        <p:spPr>
          <a:xfrm>
            <a:off x="1552330" y="3116698"/>
            <a:ext cx="0" cy="814611"/>
          </a:xfrm>
          <a:prstGeom prst="line">
            <a:avLst/>
          </a:prstGeom>
          <a:ln w="25400">
            <a:solidFill>
              <a:schemeClr val="tx1"/>
            </a:solidFill>
          </a:ln>
          <a:effectLst/>
        </p:spPr>
        <p:style>
          <a:lnRef idx="3">
            <a:schemeClr val="accent6"/>
          </a:lnRef>
          <a:fillRef idx="0">
            <a:schemeClr val="accent6"/>
          </a:fillRef>
          <a:effectRef idx="2">
            <a:schemeClr val="accent6"/>
          </a:effectRef>
          <a:fontRef idx="minor">
            <a:schemeClr val="tx1"/>
          </a:fontRef>
        </p:style>
      </p:cxnSp>
      <p:cxnSp>
        <p:nvCxnSpPr>
          <p:cNvPr id="34" name="Straight Connector 33"/>
          <p:cNvCxnSpPr/>
          <p:nvPr/>
        </p:nvCxnSpPr>
        <p:spPr>
          <a:xfrm>
            <a:off x="7276540" y="1317906"/>
            <a:ext cx="0" cy="573605"/>
          </a:xfrm>
          <a:prstGeom prst="line">
            <a:avLst/>
          </a:prstGeom>
          <a:ln w="25400">
            <a:solidFill>
              <a:schemeClr val="tx1"/>
            </a:solidFill>
          </a:ln>
          <a:effectLst/>
        </p:spPr>
        <p:style>
          <a:lnRef idx="3">
            <a:schemeClr val="accent6"/>
          </a:lnRef>
          <a:fillRef idx="0">
            <a:schemeClr val="accent6"/>
          </a:fillRef>
          <a:effectRef idx="2">
            <a:schemeClr val="accent6"/>
          </a:effectRef>
          <a:fontRef idx="minor">
            <a:schemeClr val="tx1"/>
          </a:fontRef>
        </p:style>
      </p:cxnSp>
      <p:cxnSp>
        <p:nvCxnSpPr>
          <p:cNvPr id="35" name="Straight Connector 34"/>
          <p:cNvCxnSpPr/>
          <p:nvPr/>
        </p:nvCxnSpPr>
        <p:spPr>
          <a:xfrm>
            <a:off x="7264745" y="2220284"/>
            <a:ext cx="0" cy="576660"/>
          </a:xfrm>
          <a:prstGeom prst="line">
            <a:avLst/>
          </a:prstGeom>
          <a:ln w="25400">
            <a:solidFill>
              <a:schemeClr val="tx1"/>
            </a:solidFill>
          </a:ln>
          <a:effectLst/>
        </p:spPr>
        <p:style>
          <a:lnRef idx="3">
            <a:schemeClr val="accent6"/>
          </a:lnRef>
          <a:fillRef idx="0">
            <a:schemeClr val="accent6"/>
          </a:fillRef>
          <a:effectRef idx="2">
            <a:schemeClr val="accent6"/>
          </a:effectRef>
          <a:fontRef idx="minor">
            <a:schemeClr val="tx1"/>
          </a:fontRef>
        </p:style>
      </p:cxnSp>
      <p:cxnSp>
        <p:nvCxnSpPr>
          <p:cNvPr id="36" name="Straight Connector 35"/>
          <p:cNvCxnSpPr/>
          <p:nvPr/>
        </p:nvCxnSpPr>
        <p:spPr>
          <a:xfrm>
            <a:off x="7276540" y="3179094"/>
            <a:ext cx="0" cy="579715"/>
          </a:xfrm>
          <a:prstGeom prst="line">
            <a:avLst/>
          </a:prstGeom>
          <a:ln w="25400">
            <a:solidFill>
              <a:schemeClr val="tx1"/>
            </a:solidFill>
          </a:ln>
          <a:effectLst/>
        </p:spPr>
        <p:style>
          <a:lnRef idx="3">
            <a:schemeClr val="accent6"/>
          </a:lnRef>
          <a:fillRef idx="0">
            <a:schemeClr val="accent6"/>
          </a:fillRef>
          <a:effectRef idx="2">
            <a:schemeClr val="accent6"/>
          </a:effectRef>
          <a:fontRef idx="minor">
            <a:schemeClr val="tx1"/>
          </a:fontRef>
        </p:style>
      </p:cxnSp>
      <p:sp>
        <p:nvSpPr>
          <p:cNvPr id="41" name="Text Placeholder 12">
            <a:extLst>
              <a:ext uri="{FF2B5EF4-FFF2-40B4-BE49-F238E27FC236}">
                <a16:creationId xmlns:a16="http://schemas.microsoft.com/office/drawing/2014/main" id="{B7260ACF-1935-48A8-BA8F-054C1AC4E755}"/>
              </a:ext>
            </a:extLst>
          </p:cNvPr>
          <p:cNvSpPr txBox="1">
            <a:spLocks/>
          </p:cNvSpPr>
          <p:nvPr/>
        </p:nvSpPr>
        <p:spPr>
          <a:xfrm>
            <a:off x="255745" y="4444598"/>
            <a:ext cx="4461817" cy="341891"/>
          </a:xfrm>
          <a:prstGeom prst="rect">
            <a:avLst/>
          </a:prstGeom>
          <a:noFill/>
        </p:spPr>
        <p:txBody>
          <a:bodyPr vert="horz" wrap="square" lIns="0" tIns="45720" rIns="0" bIns="45720" rtlCol="0" anchor="t">
            <a:noAutofit/>
          </a:bodyPr>
          <a:lstStyle>
            <a:lvl1pPr marL="200020" indent="-200020" algn="l" defTabSz="685783" rtl="0" eaLnBrk="1" latinLnBrk="0" hangingPunct="1">
              <a:spcBef>
                <a:spcPts val="750"/>
              </a:spcBef>
              <a:spcAft>
                <a:spcPts val="150"/>
              </a:spcAft>
              <a:buClr>
                <a:schemeClr val="accent1"/>
              </a:buClr>
              <a:buSzPct val="120000"/>
              <a:buFont typeface="Arial" charset="0"/>
              <a:buChar char="•"/>
              <a:tabLst/>
              <a:defRPr sz="1800" kern="1200">
                <a:solidFill>
                  <a:schemeClr val="tx1"/>
                </a:solidFill>
                <a:latin typeface="+mn-lt"/>
                <a:ea typeface="+mn-ea"/>
                <a:cs typeface="+mn-cs"/>
              </a:defRPr>
            </a:lvl1pPr>
            <a:lvl2pPr marL="461951" indent="-201608" algn="l" defTabSz="685783" rtl="0" eaLnBrk="1" latinLnBrk="0" hangingPunct="1">
              <a:lnSpc>
                <a:spcPct val="90000"/>
              </a:lnSpc>
              <a:spcBef>
                <a:spcPts val="300"/>
              </a:spcBef>
              <a:spcAft>
                <a:spcPts val="300"/>
              </a:spcAft>
              <a:buClr>
                <a:schemeClr val="accent1"/>
              </a:buClr>
              <a:buSzPct val="120000"/>
              <a:buFont typeface="Helvetica" charset="0"/>
              <a:buChar char="⁃"/>
              <a:tabLst/>
              <a:defRPr sz="1600" kern="1200">
                <a:solidFill>
                  <a:schemeClr val="tx1"/>
                </a:solidFill>
                <a:latin typeface="+mn-lt"/>
                <a:ea typeface="+mn-ea"/>
                <a:cs typeface="+mn-cs"/>
              </a:defRPr>
            </a:lvl2pPr>
            <a:lvl3pPr marL="634985" indent="-126997" algn="l" defTabSz="685783" rtl="0" eaLnBrk="1" latinLnBrk="0" hangingPunct="1">
              <a:lnSpc>
                <a:spcPct val="90000"/>
              </a:lnSpc>
              <a:spcBef>
                <a:spcPts val="300"/>
              </a:spcBef>
              <a:spcAft>
                <a:spcPts val="300"/>
              </a:spcAft>
              <a:buClr>
                <a:schemeClr val="accent1"/>
              </a:buClr>
              <a:buSzPct val="120000"/>
              <a:buFont typeface="Arial" charset="0"/>
              <a:buChar char="•"/>
              <a:tabLst/>
              <a:defRPr sz="1400" kern="1200">
                <a:solidFill>
                  <a:schemeClr val="tx1"/>
                </a:solidFill>
                <a:latin typeface="+mn-lt"/>
                <a:ea typeface="+mn-ea"/>
                <a:cs typeface="+mn-cs"/>
              </a:defRPr>
            </a:lvl3pPr>
            <a:lvl4pPr marL="806430" indent="-142871" algn="l" defTabSz="685783" rtl="0" eaLnBrk="1" latinLnBrk="0" hangingPunct="1">
              <a:lnSpc>
                <a:spcPct val="90000"/>
              </a:lnSpc>
              <a:spcBef>
                <a:spcPts val="300"/>
              </a:spcBef>
              <a:spcAft>
                <a:spcPts val="300"/>
              </a:spcAft>
              <a:buClr>
                <a:schemeClr val="accent1"/>
              </a:buClr>
              <a:buSzPct val="120000"/>
              <a:buFont typeface="Helvetica" charset="0"/>
              <a:buChar char="⁃"/>
              <a:tabLst/>
              <a:defRPr sz="1200" kern="1200">
                <a:solidFill>
                  <a:schemeClr val="tx1"/>
                </a:solidFill>
                <a:latin typeface="+mn-lt"/>
                <a:ea typeface="+mn-ea"/>
                <a:cs typeface="+mn-cs"/>
              </a:defRPr>
            </a:lvl4pPr>
            <a:lvl5pPr marL="917552" indent="-133347" algn="l" defTabSz="685783" rtl="0" eaLnBrk="1" latinLnBrk="0" hangingPunct="1">
              <a:lnSpc>
                <a:spcPct val="90000"/>
              </a:lnSpc>
              <a:spcBef>
                <a:spcPts val="300"/>
              </a:spcBef>
              <a:spcAft>
                <a:spcPts val="300"/>
              </a:spcAft>
              <a:buClr>
                <a:schemeClr val="accent1"/>
              </a:buClr>
              <a:buSzPct val="100000"/>
              <a:buFont typeface="Arial" charset="0"/>
              <a:buChar char="•"/>
              <a:tabLst/>
              <a:defRPr sz="12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fontAlgn="base">
              <a:buNone/>
            </a:pPr>
            <a:r>
              <a:rPr lang="en-US" sz="800" dirty="0"/>
              <a:t>Stats from Garter</a:t>
            </a:r>
            <a:r>
              <a:rPr lang="en-US" sz="800" dirty="0">
                <a:cs typeface="Arial"/>
              </a:rPr>
              <a:t>: IT Key Metrics Data 2018: Key Infrastructure Measures: IT Service Desk Analysis : Current Year, Published </a:t>
            </a:r>
            <a:r>
              <a:rPr lang="en-US" sz="800" dirty="0"/>
              <a:t>11 December 2017</a:t>
            </a:r>
            <a:endParaRPr lang="en-US" dirty="0">
              <a:cs typeface="Arial"/>
            </a:endParaRPr>
          </a:p>
        </p:txBody>
      </p:sp>
      <p:sp>
        <p:nvSpPr>
          <p:cNvPr id="15" name="Rectangle 14">
            <a:extLst>
              <a:ext uri="{FF2B5EF4-FFF2-40B4-BE49-F238E27FC236}">
                <a16:creationId xmlns:a16="http://schemas.microsoft.com/office/drawing/2014/main" id="{0C43708C-6E79-4F3D-A609-398F92F7C983}"/>
              </a:ext>
            </a:extLst>
          </p:cNvPr>
          <p:cNvSpPr/>
          <p:nvPr/>
        </p:nvSpPr>
        <p:spPr>
          <a:xfrm>
            <a:off x="368098" y="2217807"/>
            <a:ext cx="1124026" cy="707886"/>
          </a:xfrm>
          <a:prstGeom prst="rect">
            <a:avLst/>
          </a:prstGeom>
        </p:spPr>
        <p:txBody>
          <a:bodyPr wrap="none">
            <a:spAutoFit/>
          </a:bodyPr>
          <a:lstStyle/>
          <a:p>
            <a:r>
              <a:rPr lang="en-US" sz="2000" b="1" dirty="0">
                <a:solidFill>
                  <a:schemeClr val="bg2"/>
                </a:solidFill>
              </a:rPr>
              <a:t>72,000 -</a:t>
            </a:r>
          </a:p>
          <a:p>
            <a:r>
              <a:rPr lang="en-US" sz="2000" b="1" dirty="0">
                <a:solidFill>
                  <a:schemeClr val="bg2"/>
                </a:solidFill>
              </a:rPr>
              <a:t>220,000</a:t>
            </a:r>
          </a:p>
        </p:txBody>
      </p:sp>
      <p:sp>
        <p:nvSpPr>
          <p:cNvPr id="18" name="Rectangle 17">
            <a:extLst>
              <a:ext uri="{FF2B5EF4-FFF2-40B4-BE49-F238E27FC236}">
                <a16:creationId xmlns:a16="http://schemas.microsoft.com/office/drawing/2014/main" id="{CBA21AC5-B77D-4749-8DA8-60976D2D46AF}"/>
              </a:ext>
            </a:extLst>
          </p:cNvPr>
          <p:cNvSpPr/>
          <p:nvPr/>
        </p:nvSpPr>
        <p:spPr>
          <a:xfrm>
            <a:off x="1563534" y="3038757"/>
            <a:ext cx="1496678" cy="892552"/>
          </a:xfrm>
          <a:prstGeom prst="rect">
            <a:avLst/>
          </a:prstGeom>
        </p:spPr>
        <p:txBody>
          <a:bodyPr wrap="square">
            <a:spAutoFit/>
          </a:bodyPr>
          <a:lstStyle/>
          <a:p>
            <a:r>
              <a:rPr lang="en-US" sz="1300" b="1" dirty="0"/>
              <a:t>Total annual contacts in large environment   </a:t>
            </a:r>
            <a:endParaRPr lang="en-US" sz="1300" dirty="0"/>
          </a:p>
        </p:txBody>
      </p:sp>
      <p:sp>
        <p:nvSpPr>
          <p:cNvPr id="42" name="Rectangle 41">
            <a:extLst>
              <a:ext uri="{FF2B5EF4-FFF2-40B4-BE49-F238E27FC236}">
                <a16:creationId xmlns:a16="http://schemas.microsoft.com/office/drawing/2014/main" id="{B992732C-341A-4A4C-BF5F-99085A036029}"/>
              </a:ext>
            </a:extLst>
          </p:cNvPr>
          <p:cNvSpPr/>
          <p:nvPr/>
        </p:nvSpPr>
        <p:spPr>
          <a:xfrm>
            <a:off x="1563534" y="2059092"/>
            <a:ext cx="1642744" cy="892552"/>
          </a:xfrm>
          <a:prstGeom prst="rect">
            <a:avLst/>
          </a:prstGeom>
        </p:spPr>
        <p:txBody>
          <a:bodyPr wrap="square">
            <a:spAutoFit/>
          </a:bodyPr>
          <a:lstStyle/>
          <a:p>
            <a:r>
              <a:rPr lang="en-US" sz="1300" b="1" dirty="0"/>
              <a:t>Total annual </a:t>
            </a:r>
          </a:p>
          <a:p>
            <a:r>
              <a:rPr lang="en-US" sz="1300" b="1" dirty="0"/>
              <a:t>contacts in medium  environment   </a:t>
            </a:r>
            <a:endParaRPr lang="en-US" sz="1300" dirty="0"/>
          </a:p>
        </p:txBody>
      </p:sp>
      <p:sp>
        <p:nvSpPr>
          <p:cNvPr id="45" name="Rectangle 44">
            <a:extLst>
              <a:ext uri="{FF2B5EF4-FFF2-40B4-BE49-F238E27FC236}">
                <a16:creationId xmlns:a16="http://schemas.microsoft.com/office/drawing/2014/main" id="{11409646-0C97-4BC3-A5B7-91D8974FD5A9}"/>
              </a:ext>
            </a:extLst>
          </p:cNvPr>
          <p:cNvSpPr/>
          <p:nvPr/>
        </p:nvSpPr>
        <p:spPr>
          <a:xfrm>
            <a:off x="209081" y="3290809"/>
            <a:ext cx="1330814" cy="400110"/>
          </a:xfrm>
          <a:prstGeom prst="rect">
            <a:avLst/>
          </a:prstGeom>
        </p:spPr>
        <p:txBody>
          <a:bodyPr wrap="none">
            <a:spAutoFit/>
          </a:bodyPr>
          <a:lstStyle/>
          <a:p>
            <a:r>
              <a:rPr lang="en-US" sz="2000" b="1" dirty="0">
                <a:solidFill>
                  <a:schemeClr val="bg2"/>
                </a:solidFill>
              </a:rPr>
              <a:t>&gt; 220,000</a:t>
            </a:r>
          </a:p>
        </p:txBody>
      </p:sp>
      <p:sp>
        <p:nvSpPr>
          <p:cNvPr id="48" name="Text Placeholder 22">
            <a:extLst>
              <a:ext uri="{FF2B5EF4-FFF2-40B4-BE49-F238E27FC236}">
                <a16:creationId xmlns:a16="http://schemas.microsoft.com/office/drawing/2014/main" id="{41B99A63-0A7D-4621-A87A-1AE1F5519A35}"/>
              </a:ext>
            </a:extLst>
          </p:cNvPr>
          <p:cNvSpPr>
            <a:spLocks noGrp="1"/>
          </p:cNvSpPr>
          <p:nvPr/>
        </p:nvSpPr>
        <p:spPr>
          <a:xfrm>
            <a:off x="3782028" y="4323032"/>
            <a:ext cx="2569939" cy="615712"/>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lvl="0"/>
            <a:endParaRPr lang="en-US" sz="1400" kern="1200" dirty="0">
              <a:solidFill>
                <a:srgbClr val="444444"/>
              </a:solidFill>
            </a:endParaRPr>
          </a:p>
        </p:txBody>
      </p:sp>
      <p:sp>
        <p:nvSpPr>
          <p:cNvPr id="49" name="Text Placeholder 3">
            <a:extLst>
              <a:ext uri="{FF2B5EF4-FFF2-40B4-BE49-F238E27FC236}">
                <a16:creationId xmlns:a16="http://schemas.microsoft.com/office/drawing/2014/main" id="{BECC0A6C-0299-41B6-85A0-ED71C6C64173}"/>
              </a:ext>
            </a:extLst>
          </p:cNvPr>
          <p:cNvSpPr txBox="1">
            <a:spLocks/>
          </p:cNvSpPr>
          <p:nvPr/>
        </p:nvSpPr>
        <p:spPr>
          <a:xfrm>
            <a:off x="411790" y="524558"/>
            <a:ext cx="8531352" cy="435769"/>
          </a:xfrm>
          <a:prstGeom prst="rect">
            <a:avLst/>
          </a:prstGeom>
        </p:spPr>
        <p:txBody>
          <a:bodyPr/>
          <a:lstStyle>
            <a:lvl1pPr marL="200020" indent="-200020" algn="l" defTabSz="685783" rtl="0" eaLnBrk="1" latinLnBrk="0" hangingPunct="1">
              <a:spcBef>
                <a:spcPts val="750"/>
              </a:spcBef>
              <a:spcAft>
                <a:spcPts val="150"/>
              </a:spcAft>
              <a:buClr>
                <a:schemeClr val="accent1"/>
              </a:buClr>
              <a:buSzPct val="120000"/>
              <a:buFont typeface="Arial" charset="0"/>
              <a:buChar char="•"/>
              <a:tabLst/>
              <a:defRPr sz="1800" kern="1200">
                <a:solidFill>
                  <a:schemeClr val="tx1"/>
                </a:solidFill>
                <a:latin typeface="+mn-lt"/>
                <a:ea typeface="+mn-ea"/>
                <a:cs typeface="+mn-cs"/>
              </a:defRPr>
            </a:lvl1pPr>
            <a:lvl2pPr marL="461951" indent="-201608" algn="l" defTabSz="685783" rtl="0" eaLnBrk="1" latinLnBrk="0" hangingPunct="1">
              <a:lnSpc>
                <a:spcPct val="90000"/>
              </a:lnSpc>
              <a:spcBef>
                <a:spcPts val="300"/>
              </a:spcBef>
              <a:spcAft>
                <a:spcPts val="300"/>
              </a:spcAft>
              <a:buClr>
                <a:schemeClr val="accent1"/>
              </a:buClr>
              <a:buSzPct val="120000"/>
              <a:buFont typeface="Helvetica" charset="0"/>
              <a:buChar char="⁃"/>
              <a:tabLst/>
              <a:defRPr sz="1600" kern="1200">
                <a:solidFill>
                  <a:schemeClr val="tx1"/>
                </a:solidFill>
                <a:latin typeface="+mn-lt"/>
                <a:ea typeface="+mn-ea"/>
                <a:cs typeface="+mn-cs"/>
              </a:defRPr>
            </a:lvl2pPr>
            <a:lvl3pPr marL="634985" indent="-126997" algn="l" defTabSz="685783" rtl="0" eaLnBrk="1" latinLnBrk="0" hangingPunct="1">
              <a:lnSpc>
                <a:spcPct val="90000"/>
              </a:lnSpc>
              <a:spcBef>
                <a:spcPts val="300"/>
              </a:spcBef>
              <a:spcAft>
                <a:spcPts val="300"/>
              </a:spcAft>
              <a:buClr>
                <a:schemeClr val="accent1"/>
              </a:buClr>
              <a:buSzPct val="120000"/>
              <a:buFont typeface="Arial" charset="0"/>
              <a:buChar char="•"/>
              <a:tabLst/>
              <a:defRPr sz="1400" kern="1200">
                <a:solidFill>
                  <a:schemeClr val="tx1"/>
                </a:solidFill>
                <a:latin typeface="+mn-lt"/>
                <a:ea typeface="+mn-ea"/>
                <a:cs typeface="+mn-cs"/>
              </a:defRPr>
            </a:lvl3pPr>
            <a:lvl4pPr marL="806430" indent="-142871" algn="l" defTabSz="685783" rtl="0" eaLnBrk="1" latinLnBrk="0" hangingPunct="1">
              <a:lnSpc>
                <a:spcPct val="90000"/>
              </a:lnSpc>
              <a:spcBef>
                <a:spcPts val="300"/>
              </a:spcBef>
              <a:spcAft>
                <a:spcPts val="300"/>
              </a:spcAft>
              <a:buClr>
                <a:schemeClr val="accent1"/>
              </a:buClr>
              <a:buSzPct val="120000"/>
              <a:buFont typeface="Helvetica" charset="0"/>
              <a:buChar char="⁃"/>
              <a:tabLst/>
              <a:defRPr sz="1200" kern="1200">
                <a:solidFill>
                  <a:schemeClr val="tx1"/>
                </a:solidFill>
                <a:latin typeface="+mn-lt"/>
                <a:ea typeface="+mn-ea"/>
                <a:cs typeface="+mn-cs"/>
              </a:defRPr>
            </a:lvl4pPr>
            <a:lvl5pPr marL="917552" indent="-133347" algn="l" defTabSz="685783" rtl="0" eaLnBrk="1" latinLnBrk="0" hangingPunct="1">
              <a:lnSpc>
                <a:spcPct val="90000"/>
              </a:lnSpc>
              <a:spcBef>
                <a:spcPts val="300"/>
              </a:spcBef>
              <a:spcAft>
                <a:spcPts val="300"/>
              </a:spcAft>
              <a:buClr>
                <a:schemeClr val="accent1"/>
              </a:buClr>
              <a:buSzPct val="100000"/>
              <a:buFont typeface="Arial" charset="0"/>
              <a:buChar char="•"/>
              <a:tabLst/>
              <a:defRPr sz="12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US" dirty="0"/>
          </a:p>
        </p:txBody>
      </p:sp>
      <p:sp>
        <p:nvSpPr>
          <p:cNvPr id="50" name="Title 1">
            <a:extLst>
              <a:ext uri="{FF2B5EF4-FFF2-40B4-BE49-F238E27FC236}">
                <a16:creationId xmlns:a16="http://schemas.microsoft.com/office/drawing/2014/main" id="{99FC47CF-8056-4F6B-A465-E9976107D777}"/>
              </a:ext>
            </a:extLst>
          </p:cNvPr>
          <p:cNvSpPr txBox="1">
            <a:spLocks/>
          </p:cNvSpPr>
          <p:nvPr/>
        </p:nvSpPr>
        <p:spPr>
          <a:xfrm>
            <a:off x="305234" y="314865"/>
            <a:ext cx="8531352" cy="457200"/>
          </a:xfrm>
          <a:prstGeom prst="rect">
            <a:avLst/>
          </a:prstGeom>
        </p:spPr>
        <p:txBody>
          <a:bodyPr vert="horz" lIns="0" tIns="45720" rIns="0" bIns="45720" rtlCol="0" anchor="ctr" anchorCtr="0">
            <a:noAutofit/>
          </a:bodyPr>
          <a:lstStyle>
            <a:lvl1pPr algn="l" defTabSz="685783" rtl="0" eaLnBrk="1" latinLnBrk="0" hangingPunct="1">
              <a:lnSpc>
                <a:spcPct val="90000"/>
              </a:lnSpc>
              <a:spcBef>
                <a:spcPct val="0"/>
              </a:spcBef>
              <a:buNone/>
              <a:defRPr sz="2400" b="1" kern="1200" spc="-38" baseline="0">
                <a:solidFill>
                  <a:schemeClr val="bg2"/>
                </a:solidFill>
                <a:latin typeface="+mj-lt"/>
                <a:ea typeface="+mj-ea"/>
                <a:cs typeface="+mj-cs"/>
              </a:defRPr>
            </a:lvl1pPr>
          </a:lstStyle>
          <a:p>
            <a:pPr>
              <a:spcBef>
                <a:spcPts val="0"/>
              </a:spcBef>
              <a:spcAft>
                <a:spcPts val="150"/>
              </a:spcAft>
              <a:buClr>
                <a:schemeClr val="accent1"/>
              </a:buClr>
              <a:buSzPct val="120000"/>
            </a:pPr>
            <a:br>
              <a:rPr lang="en-US" dirty="0"/>
            </a:br>
            <a:endParaRPr lang="en-US" sz="1600" b="0" dirty="0">
              <a:solidFill>
                <a:schemeClr val="accent1"/>
              </a:solidFill>
              <a:latin typeface="+mn-lt"/>
              <a:ea typeface="+mn-ea"/>
              <a:cs typeface="+mn-cs"/>
            </a:endParaRPr>
          </a:p>
        </p:txBody>
      </p:sp>
      <p:sp>
        <p:nvSpPr>
          <p:cNvPr id="56" name="Text Placeholder 3">
            <a:extLst>
              <a:ext uri="{FF2B5EF4-FFF2-40B4-BE49-F238E27FC236}">
                <a16:creationId xmlns:a16="http://schemas.microsoft.com/office/drawing/2014/main" id="{1B71B185-7F80-4733-8C76-4F0CBB055998}"/>
              </a:ext>
            </a:extLst>
          </p:cNvPr>
          <p:cNvSpPr>
            <a:spLocks noGrp="1"/>
          </p:cNvSpPr>
          <p:nvPr/>
        </p:nvSpPr>
        <p:spPr>
          <a:xfrm>
            <a:off x="3525447" y="1307434"/>
            <a:ext cx="2077033" cy="691532"/>
          </a:xfrm>
          <a:prstGeom prst="rect">
            <a:avLst/>
          </a:prstGeom>
          <a:solidFill>
            <a:schemeClr val="accent5"/>
          </a:solidFill>
        </p:spPr>
        <p:style>
          <a:lnRef idx="0">
            <a:scrgbClr r="0" g="0" b="0"/>
          </a:lnRef>
          <a:fillRef idx="0">
            <a:scrgbClr r="0" g="0" b="0"/>
          </a:fillRef>
          <a:effectRef idx="0">
            <a:scrgbClr r="0" g="0" b="0"/>
          </a:effectRef>
          <a:fontRef idx="major"/>
        </p:style>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1600" b="1" kern="120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r>
              <a:rPr lang="en-US" sz="1200" dirty="0"/>
              <a:t>Support defined by digital workforce</a:t>
            </a:r>
            <a:endParaRPr lang="en-US" sz="1200" kern="1200" dirty="0"/>
          </a:p>
        </p:txBody>
      </p:sp>
      <p:sp>
        <p:nvSpPr>
          <p:cNvPr id="59" name="Rectangle 58">
            <a:extLst>
              <a:ext uri="{FF2B5EF4-FFF2-40B4-BE49-F238E27FC236}">
                <a16:creationId xmlns:a16="http://schemas.microsoft.com/office/drawing/2014/main" id="{105BAC4E-851F-4C75-AF71-5B0DC0F1997C}"/>
              </a:ext>
            </a:extLst>
          </p:cNvPr>
          <p:cNvSpPr/>
          <p:nvPr/>
        </p:nvSpPr>
        <p:spPr>
          <a:xfrm>
            <a:off x="3131622" y="1125155"/>
            <a:ext cx="2734553" cy="2849583"/>
          </a:xfrm>
          <a:prstGeom prst="rect">
            <a:avLst/>
          </a:prstGeom>
          <a:gradFill>
            <a:gsLst>
              <a:gs pos="0">
                <a:schemeClr val="accent1">
                  <a:lumMod val="20000"/>
                  <a:lumOff val="80000"/>
                </a:schemeClr>
              </a:gs>
              <a:gs pos="97000">
                <a:schemeClr val="accent1">
                  <a:lumMod val="60000"/>
                  <a:lumOff val="40000"/>
                </a:schemeClr>
              </a:gs>
            </a:gsLst>
            <a:path path="circle">
              <a:fillToRect l="50000" t="50000" r="50000" b="50000"/>
            </a:path>
          </a:gra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200" dirty="0">
              <a:solidFill>
                <a:schemeClr val="bg1"/>
              </a:solidFill>
            </a:endParaRPr>
          </a:p>
        </p:txBody>
      </p:sp>
      <p:sp>
        <p:nvSpPr>
          <p:cNvPr id="60" name="Text Placeholder 6">
            <a:extLst>
              <a:ext uri="{FF2B5EF4-FFF2-40B4-BE49-F238E27FC236}">
                <a16:creationId xmlns:a16="http://schemas.microsoft.com/office/drawing/2014/main" id="{EA142D55-5852-47D2-B612-2CF9F69ACB5D}"/>
              </a:ext>
            </a:extLst>
          </p:cNvPr>
          <p:cNvSpPr>
            <a:spLocks noGrp="1"/>
          </p:cNvSpPr>
          <p:nvPr/>
        </p:nvSpPr>
        <p:spPr>
          <a:xfrm>
            <a:off x="3457973" y="4243307"/>
            <a:ext cx="1121422" cy="777875"/>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0" indent="0" algn="r" defTabSz="914400" rtl="0" eaLnBrk="1" latinLnBrk="0" hangingPunct="1">
              <a:lnSpc>
                <a:spcPct val="90000"/>
              </a:lnSpc>
              <a:spcBef>
                <a:spcPts val="1000"/>
              </a:spcBef>
              <a:buFont typeface="Arial"/>
              <a:buNone/>
              <a:defRPr sz="5400" b="1" kern="120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lvl="0"/>
            <a:endParaRPr lang="en-US" sz="3600" b="0" kern="1200" dirty="0">
              <a:solidFill>
                <a:schemeClr val="bg1"/>
              </a:solidFill>
            </a:endParaRPr>
          </a:p>
        </p:txBody>
      </p:sp>
      <p:pic>
        <p:nvPicPr>
          <p:cNvPr id="66" name="Graphic 65" descr="Team">
            <a:extLst>
              <a:ext uri="{FF2B5EF4-FFF2-40B4-BE49-F238E27FC236}">
                <a16:creationId xmlns:a16="http://schemas.microsoft.com/office/drawing/2014/main" id="{E19E43D5-A21D-4BEC-BB68-A1EE669952B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8047" y="1750699"/>
            <a:ext cx="966842" cy="966842"/>
          </a:xfrm>
          <a:prstGeom prst="rect">
            <a:avLst/>
          </a:prstGeom>
        </p:spPr>
      </p:pic>
      <p:pic>
        <p:nvPicPr>
          <p:cNvPr id="67" name="Graphic 66" descr="Call center">
            <a:extLst>
              <a:ext uri="{FF2B5EF4-FFF2-40B4-BE49-F238E27FC236}">
                <a16:creationId xmlns:a16="http://schemas.microsoft.com/office/drawing/2014/main" id="{E44FED35-539B-4658-B125-735B10FE537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09113" y="2202787"/>
            <a:ext cx="739015" cy="739015"/>
          </a:xfrm>
          <a:prstGeom prst="rect">
            <a:avLst/>
          </a:prstGeom>
        </p:spPr>
      </p:pic>
      <p:cxnSp>
        <p:nvCxnSpPr>
          <p:cNvPr id="72" name="Straight Arrow Connector 71">
            <a:extLst>
              <a:ext uri="{FF2B5EF4-FFF2-40B4-BE49-F238E27FC236}">
                <a16:creationId xmlns:a16="http://schemas.microsoft.com/office/drawing/2014/main" id="{A952263C-9ACC-4DC2-AD51-ACBBD288838F}"/>
              </a:ext>
            </a:extLst>
          </p:cNvPr>
          <p:cNvCxnSpPr>
            <a:cxnSpLocks/>
          </p:cNvCxnSpPr>
          <p:nvPr/>
        </p:nvCxnSpPr>
        <p:spPr>
          <a:xfrm>
            <a:off x="4362669" y="2045746"/>
            <a:ext cx="581407" cy="285514"/>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8272F52-1A92-4D4A-BCB1-55FC4BC36359}"/>
              </a:ext>
            </a:extLst>
          </p:cNvPr>
          <p:cNvCxnSpPr>
            <a:cxnSpLocks/>
          </p:cNvCxnSpPr>
          <p:nvPr/>
        </p:nvCxnSpPr>
        <p:spPr>
          <a:xfrm flipH="1">
            <a:off x="4605210" y="2866824"/>
            <a:ext cx="270007" cy="121758"/>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9" name="Text Placeholder 3">
            <a:extLst>
              <a:ext uri="{FF2B5EF4-FFF2-40B4-BE49-F238E27FC236}">
                <a16:creationId xmlns:a16="http://schemas.microsoft.com/office/drawing/2014/main" id="{1CF23BD2-CC11-452B-ADDC-9DF97B27693F}"/>
              </a:ext>
            </a:extLst>
          </p:cNvPr>
          <p:cNvSpPr>
            <a:spLocks noGrp="1"/>
          </p:cNvSpPr>
          <p:nvPr/>
        </p:nvSpPr>
        <p:spPr>
          <a:xfrm>
            <a:off x="3137581" y="951125"/>
            <a:ext cx="2728593" cy="691532"/>
          </a:xfrm>
          <a:prstGeom prst="rect">
            <a:avLst/>
          </a:prstGeom>
          <a:solidFill>
            <a:schemeClr val="bg2"/>
          </a:solidFill>
          <a:ln>
            <a:solidFill>
              <a:schemeClr val="bg1"/>
            </a:solidFill>
          </a:ln>
        </p:spPr>
        <p:style>
          <a:lnRef idx="0">
            <a:scrgbClr r="0" g="0" b="0"/>
          </a:lnRef>
          <a:fillRef idx="0">
            <a:scrgbClr r="0" g="0" b="0"/>
          </a:fillRef>
          <a:effectRef idx="0">
            <a:scrgbClr r="0" g="0" b="0"/>
          </a:effectRef>
          <a:fontRef idx="major"/>
        </p:style>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1600" b="1" kern="120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r>
              <a:rPr lang="en-US" kern="1200"/>
              <a:t>Automation </a:t>
            </a:r>
            <a:r>
              <a:rPr lang="en-US"/>
              <a:t>lower cost </a:t>
            </a:r>
            <a:r>
              <a:rPr lang="en-US" kern="1200"/>
              <a:t>and </a:t>
            </a:r>
            <a:r>
              <a:rPr lang="en-US"/>
              <a:t>drive</a:t>
            </a:r>
            <a:r>
              <a:rPr lang="en-US" kern="1200"/>
              <a:t> </a:t>
            </a:r>
            <a:r>
              <a:rPr lang="en-US" kern="1200" dirty="0"/>
              <a:t>efficiencies</a:t>
            </a:r>
          </a:p>
        </p:txBody>
      </p:sp>
      <p:pic>
        <p:nvPicPr>
          <p:cNvPr id="4" name="Graphic 3" descr="Gears">
            <a:extLst>
              <a:ext uri="{FF2B5EF4-FFF2-40B4-BE49-F238E27FC236}">
                <a16:creationId xmlns:a16="http://schemas.microsoft.com/office/drawing/2014/main" id="{6F680CD6-DC5C-4072-BB09-A59F8C16D51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8403" y="2667577"/>
            <a:ext cx="914400" cy="914400"/>
          </a:xfrm>
          <a:prstGeom prst="rect">
            <a:avLst/>
          </a:prstGeom>
        </p:spPr>
      </p:pic>
      <p:pic>
        <p:nvPicPr>
          <p:cNvPr id="43" name="Graphic 42" descr="Teacher">
            <a:extLst>
              <a:ext uri="{FF2B5EF4-FFF2-40B4-BE49-F238E27FC236}">
                <a16:creationId xmlns:a16="http://schemas.microsoft.com/office/drawing/2014/main" id="{8ED53C35-2699-4668-B882-8779F64B550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7420" y="3037090"/>
            <a:ext cx="907677" cy="907677"/>
          </a:xfrm>
          <a:prstGeom prst="rect">
            <a:avLst/>
          </a:prstGeom>
        </p:spPr>
      </p:pic>
    </p:spTree>
    <p:extLst>
      <p:ext uri="{BB962C8B-B14F-4D97-AF65-F5344CB8AC3E}">
        <p14:creationId xmlns:p14="http://schemas.microsoft.com/office/powerpoint/2010/main" val="148329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1947893" y="1177752"/>
            <a:ext cx="1709640" cy="3481795"/>
          </a:xfrm>
          <a:prstGeom prst="rect">
            <a:avLst/>
          </a:prstGeom>
          <a:gradFill>
            <a:gsLst>
              <a:gs pos="0">
                <a:schemeClr val="accent1">
                  <a:lumMod val="20000"/>
                  <a:lumOff val="80000"/>
                </a:schemeClr>
              </a:gs>
              <a:gs pos="97000">
                <a:schemeClr val="accent1">
                  <a:lumMod val="60000"/>
                  <a:lumOff val="40000"/>
                </a:schemeClr>
              </a:gs>
            </a:gsLst>
            <a:path path="circle">
              <a:fillToRect l="50000" t="50000" r="50000" b="50000"/>
            </a:path>
          </a:gra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6" name="Rectangle 45"/>
          <p:cNvSpPr/>
          <p:nvPr/>
        </p:nvSpPr>
        <p:spPr>
          <a:xfrm>
            <a:off x="5556898" y="1177752"/>
            <a:ext cx="1709640" cy="3471363"/>
          </a:xfrm>
          <a:prstGeom prst="rect">
            <a:avLst/>
          </a:prstGeom>
          <a:gradFill>
            <a:gsLst>
              <a:gs pos="0">
                <a:schemeClr val="accent1">
                  <a:lumMod val="20000"/>
                  <a:lumOff val="80000"/>
                </a:schemeClr>
              </a:gs>
              <a:gs pos="97000">
                <a:schemeClr val="accent1">
                  <a:lumMod val="60000"/>
                  <a:lumOff val="40000"/>
                </a:schemeClr>
              </a:gs>
            </a:gsLst>
            <a:path path="circle">
              <a:fillToRect l="50000" t="50000" r="50000" b="50000"/>
            </a:path>
          </a:gra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3770126" y="1167320"/>
            <a:ext cx="1709640" cy="3481794"/>
          </a:xfrm>
          <a:prstGeom prst="rect">
            <a:avLst/>
          </a:prstGeom>
          <a:gradFill>
            <a:gsLst>
              <a:gs pos="0">
                <a:schemeClr val="accent1">
                  <a:lumMod val="20000"/>
                  <a:lumOff val="80000"/>
                </a:schemeClr>
              </a:gs>
              <a:gs pos="97000">
                <a:schemeClr val="accent1">
                  <a:lumMod val="60000"/>
                  <a:lumOff val="40000"/>
                </a:schemeClr>
              </a:gs>
            </a:gsLst>
            <a:path path="circle">
              <a:fillToRect l="50000" t="50000" r="50000" b="50000"/>
            </a:path>
          </a:gra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p:cNvSpPr/>
          <p:nvPr/>
        </p:nvSpPr>
        <p:spPr>
          <a:xfrm>
            <a:off x="7346184" y="1167321"/>
            <a:ext cx="1709640" cy="3481793"/>
          </a:xfrm>
          <a:prstGeom prst="rect">
            <a:avLst/>
          </a:prstGeom>
          <a:gradFill>
            <a:gsLst>
              <a:gs pos="0">
                <a:schemeClr val="accent1">
                  <a:lumMod val="20000"/>
                  <a:lumOff val="80000"/>
                </a:schemeClr>
              </a:gs>
              <a:gs pos="97000">
                <a:schemeClr val="accent1">
                  <a:lumMod val="60000"/>
                  <a:lumOff val="40000"/>
                </a:schemeClr>
              </a:gs>
            </a:gsLst>
            <a:path path="circle">
              <a:fillToRect l="50000" t="50000" r="50000" b="50000"/>
            </a:path>
          </a:gra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p:cNvSpPr/>
          <p:nvPr/>
        </p:nvSpPr>
        <p:spPr>
          <a:xfrm>
            <a:off x="147501" y="1167322"/>
            <a:ext cx="1709640" cy="3481796"/>
          </a:xfrm>
          <a:prstGeom prst="rect">
            <a:avLst/>
          </a:prstGeom>
          <a:gradFill>
            <a:gsLst>
              <a:gs pos="0">
                <a:schemeClr val="accent1">
                  <a:lumMod val="20000"/>
                  <a:lumOff val="80000"/>
                </a:schemeClr>
              </a:gs>
              <a:gs pos="97000">
                <a:schemeClr val="accent1">
                  <a:lumMod val="60000"/>
                  <a:lumOff val="40000"/>
                </a:schemeClr>
              </a:gs>
            </a:gsLst>
            <a:path path="circle">
              <a:fillToRect l="50000" t="50000" r="50000" b="50000"/>
            </a:path>
          </a:gra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238901" y="269523"/>
            <a:ext cx="8531352" cy="457200"/>
          </a:xfrm>
        </p:spPr>
        <p:txBody>
          <a:bodyPr/>
          <a:lstStyle/>
          <a:p>
            <a:r>
              <a:rPr lang="en-US" dirty="0"/>
              <a:t>Challenges Facing Traditional and Next-Gen Service Desks</a:t>
            </a:r>
          </a:p>
        </p:txBody>
      </p:sp>
      <p:sp>
        <p:nvSpPr>
          <p:cNvPr id="29" name="Text Placeholder 3"/>
          <p:cNvSpPr>
            <a:spLocks noGrp="1"/>
          </p:cNvSpPr>
          <p:nvPr/>
        </p:nvSpPr>
        <p:spPr>
          <a:xfrm>
            <a:off x="212410" y="1211319"/>
            <a:ext cx="1584336" cy="691532"/>
          </a:xfrm>
          <a:prstGeom prst="rect">
            <a:avLst/>
          </a:prstGeom>
          <a:solidFill>
            <a:schemeClr val="accent2"/>
          </a:solidFill>
          <a:ln>
            <a:solidFill>
              <a:schemeClr val="bg1"/>
            </a:solidFill>
          </a:ln>
        </p:spPr>
        <p:style>
          <a:lnRef idx="0">
            <a:scrgbClr r="0" g="0" b="0"/>
          </a:lnRef>
          <a:fillRef idx="0">
            <a:scrgbClr r="0" g="0" b="0"/>
          </a:fillRef>
          <a:effectRef idx="0">
            <a:scrgbClr r="0" g="0" b="0"/>
          </a:effectRef>
          <a:fontRef idx="major"/>
        </p:style>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1600" b="1" kern="120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r>
              <a:rPr lang="en-US" sz="1200" dirty="0"/>
              <a:t>Support defined by digital workforce</a:t>
            </a:r>
            <a:endParaRPr lang="en-US" sz="1200" kern="1200" dirty="0"/>
          </a:p>
        </p:txBody>
      </p:sp>
      <p:sp>
        <p:nvSpPr>
          <p:cNvPr id="30" name="Text Placeholder 4"/>
          <p:cNvSpPr>
            <a:spLocks noGrp="1"/>
          </p:cNvSpPr>
          <p:nvPr/>
        </p:nvSpPr>
        <p:spPr>
          <a:xfrm>
            <a:off x="107564" y="3187367"/>
            <a:ext cx="1784281" cy="691532"/>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0" indent="0" algn="ctr" defTabSz="914400" rtl="0" eaLnBrk="1" latinLnBrk="0" hangingPunct="1">
              <a:lnSpc>
                <a:spcPct val="100000"/>
              </a:lnSpc>
              <a:spcBef>
                <a:spcPts val="1000"/>
              </a:spcBef>
              <a:buFont typeface="Arial"/>
              <a:buNone/>
              <a:defRPr sz="14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r>
              <a:rPr lang="en-US" sz="1200" dirty="0"/>
              <a:t>“Consumerization of IT”; users expect and demand same level of support as experienced in everyday lives and aligned with digital workplace</a:t>
            </a:r>
            <a:endParaRPr lang="en-US" sz="1200" kern="1200" dirty="0"/>
          </a:p>
        </p:txBody>
      </p:sp>
      <p:sp>
        <p:nvSpPr>
          <p:cNvPr id="31" name="Text Placeholder 6"/>
          <p:cNvSpPr>
            <a:spLocks noGrp="1"/>
          </p:cNvSpPr>
          <p:nvPr/>
        </p:nvSpPr>
        <p:spPr>
          <a:xfrm>
            <a:off x="2011328" y="1218430"/>
            <a:ext cx="1584336" cy="691532"/>
          </a:xfrm>
          <a:prstGeom prst="rect">
            <a:avLst/>
          </a:prstGeom>
          <a:solidFill>
            <a:schemeClr val="accent2"/>
          </a:solidFill>
          <a:ln>
            <a:solidFill>
              <a:schemeClr val="bg1"/>
            </a:solidFill>
          </a:ln>
        </p:spPr>
        <p:style>
          <a:lnRef idx="0">
            <a:scrgbClr r="0" g="0" b="0"/>
          </a:lnRef>
          <a:fillRef idx="0">
            <a:scrgbClr r="0" g="0" b="0"/>
          </a:fillRef>
          <a:effectRef idx="0">
            <a:scrgbClr r="0" g="0" b="0"/>
          </a:effectRef>
          <a:fontRef idx="major"/>
        </p:style>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1600" b="1" kern="120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r>
              <a:rPr lang="en-US" sz="1200" dirty="0"/>
              <a:t>Disconnected  without resolution</a:t>
            </a:r>
            <a:endParaRPr lang="en-US" sz="1200" kern="1200" dirty="0"/>
          </a:p>
        </p:txBody>
      </p:sp>
      <p:sp>
        <p:nvSpPr>
          <p:cNvPr id="32" name="Text Placeholder 7"/>
          <p:cNvSpPr>
            <a:spLocks noGrp="1"/>
          </p:cNvSpPr>
          <p:nvPr/>
        </p:nvSpPr>
        <p:spPr>
          <a:xfrm>
            <a:off x="1855144" y="3207924"/>
            <a:ext cx="1851258" cy="691532"/>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0" indent="0" algn="ctr" defTabSz="914400" rtl="0" eaLnBrk="1" latinLnBrk="0" hangingPunct="1">
              <a:lnSpc>
                <a:spcPct val="100000"/>
              </a:lnSpc>
              <a:spcBef>
                <a:spcPts val="1000"/>
              </a:spcBef>
              <a:buFont typeface="Arial"/>
              <a:buNone/>
              <a:defRPr sz="14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r>
              <a:rPr lang="en-US" sz="1200" dirty="0"/>
              <a:t> Siloed support services; requiring multiple calls, dropped calls, call-backs, loss of data and  transaction history; drives costs up and productivity down </a:t>
            </a:r>
          </a:p>
        </p:txBody>
      </p:sp>
      <p:sp>
        <p:nvSpPr>
          <p:cNvPr id="33" name="Text Placeholder 9"/>
          <p:cNvSpPr>
            <a:spLocks noGrp="1"/>
          </p:cNvSpPr>
          <p:nvPr/>
        </p:nvSpPr>
        <p:spPr>
          <a:xfrm>
            <a:off x="5592359" y="1218430"/>
            <a:ext cx="1621563" cy="659106"/>
          </a:xfrm>
          <a:prstGeom prst="rect">
            <a:avLst/>
          </a:prstGeom>
          <a:solidFill>
            <a:schemeClr val="accent2"/>
          </a:solidFill>
          <a:ln>
            <a:solidFill>
              <a:schemeClr val="bg1"/>
            </a:solidFill>
          </a:ln>
        </p:spPr>
        <p:style>
          <a:lnRef idx="0">
            <a:scrgbClr r="0" g="0" b="0"/>
          </a:lnRef>
          <a:fillRef idx="0">
            <a:scrgbClr r="0" g="0" b="0"/>
          </a:fillRef>
          <a:effectRef idx="0">
            <a:scrgbClr r="0" g="0" b="0"/>
          </a:effectRef>
          <a:fontRef idx="major"/>
        </p:style>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1600" b="1" kern="120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endParaRPr lang="en-US" sz="1200" kern="1200" dirty="0"/>
          </a:p>
        </p:txBody>
      </p:sp>
      <p:sp>
        <p:nvSpPr>
          <p:cNvPr id="34" name="Text Placeholder 10"/>
          <p:cNvSpPr>
            <a:spLocks noGrp="1"/>
          </p:cNvSpPr>
          <p:nvPr/>
        </p:nvSpPr>
        <p:spPr>
          <a:xfrm>
            <a:off x="5480673" y="3187605"/>
            <a:ext cx="1862089" cy="438309"/>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0" indent="0" algn="ctr" defTabSz="914400" rtl="0" eaLnBrk="1" latinLnBrk="0" hangingPunct="1">
              <a:lnSpc>
                <a:spcPct val="100000"/>
              </a:lnSpc>
              <a:spcBef>
                <a:spcPts val="1000"/>
              </a:spcBef>
              <a:buFont typeface="Arial"/>
              <a:buNone/>
              <a:defRPr sz="14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r>
              <a:rPr lang="en-US" sz="1200" dirty="0"/>
              <a:t> High cost of human intervention for poor quality service drives users elsewhere leading to higher hidden costs due to risks in security, privacy, compliance</a:t>
            </a:r>
            <a:endParaRPr lang="en-US" sz="1200" kern="1200" dirty="0"/>
          </a:p>
        </p:txBody>
      </p:sp>
      <p:sp>
        <p:nvSpPr>
          <p:cNvPr id="35" name="Text Placeholder 12"/>
          <p:cNvSpPr>
            <a:spLocks noGrp="1"/>
          </p:cNvSpPr>
          <p:nvPr/>
        </p:nvSpPr>
        <p:spPr>
          <a:xfrm>
            <a:off x="3832778" y="1221668"/>
            <a:ext cx="1584336" cy="681183"/>
          </a:xfrm>
          <a:prstGeom prst="rect">
            <a:avLst/>
          </a:prstGeom>
          <a:solidFill>
            <a:schemeClr val="accent2"/>
          </a:solidFill>
          <a:ln>
            <a:solidFill>
              <a:schemeClr val="bg1"/>
            </a:solidFill>
          </a:ln>
        </p:spPr>
        <p:style>
          <a:lnRef idx="0">
            <a:scrgbClr r="0" g="0" b="0"/>
          </a:lnRef>
          <a:fillRef idx="0">
            <a:scrgbClr r="0" g="0" b="0"/>
          </a:fillRef>
          <a:effectRef idx="0">
            <a:scrgbClr r="0" g="0" b="0"/>
          </a:effectRef>
          <a:fontRef idx="major"/>
        </p:style>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1600" b="1" kern="120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r>
              <a:rPr lang="en-US" sz="1200" kern="1200" dirty="0"/>
              <a:t>Managing the unmanageable </a:t>
            </a:r>
          </a:p>
        </p:txBody>
      </p:sp>
      <p:sp>
        <p:nvSpPr>
          <p:cNvPr id="36" name="Text Placeholder 13"/>
          <p:cNvSpPr>
            <a:spLocks noGrp="1"/>
          </p:cNvSpPr>
          <p:nvPr/>
        </p:nvSpPr>
        <p:spPr>
          <a:xfrm>
            <a:off x="3735422" y="3187367"/>
            <a:ext cx="1821476" cy="577794"/>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0" indent="0" algn="ctr" defTabSz="914400" rtl="0" eaLnBrk="1" latinLnBrk="0" hangingPunct="1">
              <a:lnSpc>
                <a:spcPct val="100000"/>
              </a:lnSpc>
              <a:spcBef>
                <a:spcPts val="1000"/>
              </a:spcBef>
              <a:buFont typeface="Arial"/>
              <a:buNone/>
              <a:defRPr sz="14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r>
              <a:rPr lang="en-US" sz="1200" dirty="0">
                <a:latin typeface="+mn-lt"/>
                <a:cs typeface="Calibri" panose="020F0502020204030204" pitchFamily="34" charset="0"/>
              </a:rPr>
              <a:t>Resources required to manage complexity—technology, information flow, staffing and service levels--lack of skill set required and funds to address needs</a:t>
            </a:r>
          </a:p>
        </p:txBody>
      </p:sp>
      <p:sp>
        <p:nvSpPr>
          <p:cNvPr id="37" name="Text Placeholder 15"/>
          <p:cNvSpPr>
            <a:spLocks noGrp="1"/>
          </p:cNvSpPr>
          <p:nvPr/>
        </p:nvSpPr>
        <p:spPr>
          <a:xfrm>
            <a:off x="7392161" y="1218430"/>
            <a:ext cx="1626564" cy="659106"/>
          </a:xfrm>
          <a:prstGeom prst="rect">
            <a:avLst/>
          </a:prstGeom>
          <a:solidFill>
            <a:schemeClr val="accent2"/>
          </a:solidFill>
          <a:ln>
            <a:solidFill>
              <a:schemeClr val="bg1"/>
            </a:solidFill>
          </a:ln>
        </p:spPr>
        <p:style>
          <a:lnRef idx="0">
            <a:scrgbClr r="0" g="0" b="0"/>
          </a:lnRef>
          <a:fillRef idx="0">
            <a:scrgbClr r="0" g="0" b="0"/>
          </a:fillRef>
          <a:effectRef idx="0">
            <a:scrgbClr r="0" g="0" b="0"/>
          </a:effectRef>
          <a:fontRef idx="major"/>
        </p:style>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1600" b="1" kern="120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r>
              <a:rPr lang="en-US" sz="1200" dirty="0"/>
              <a:t>Unaligned with  user and business</a:t>
            </a:r>
          </a:p>
        </p:txBody>
      </p:sp>
      <p:sp>
        <p:nvSpPr>
          <p:cNvPr id="38" name="Text Placeholder 16"/>
          <p:cNvSpPr>
            <a:spLocks noGrp="1"/>
          </p:cNvSpPr>
          <p:nvPr/>
        </p:nvSpPr>
        <p:spPr>
          <a:xfrm>
            <a:off x="7239277" y="3187367"/>
            <a:ext cx="1904723" cy="577794"/>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0" indent="0" algn="ctr" defTabSz="914400" rtl="0" eaLnBrk="1" latinLnBrk="0" hangingPunct="1">
              <a:lnSpc>
                <a:spcPct val="100000"/>
              </a:lnSpc>
              <a:spcBef>
                <a:spcPts val="1000"/>
              </a:spcBef>
              <a:buFont typeface="Arial"/>
              <a:buNone/>
              <a:defRPr sz="14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r>
              <a:rPr lang="en-US" sz="1200" dirty="0"/>
              <a:t>Viewed as supporting function to the business; a “must have” for the wrong reasons; driving huge inefficiencies and loss of productivity for the user and business</a:t>
            </a:r>
          </a:p>
        </p:txBody>
      </p:sp>
      <p:grpSp>
        <p:nvGrpSpPr>
          <p:cNvPr id="27" name="Group 26">
            <a:extLst>
              <a:ext uri="{FF2B5EF4-FFF2-40B4-BE49-F238E27FC236}">
                <a16:creationId xmlns:a16="http://schemas.microsoft.com/office/drawing/2014/main" id="{50F0D2E3-CFC6-405B-B43E-E2E30C282825}"/>
              </a:ext>
            </a:extLst>
          </p:cNvPr>
          <p:cNvGrpSpPr/>
          <p:nvPr/>
        </p:nvGrpSpPr>
        <p:grpSpPr>
          <a:xfrm>
            <a:off x="6042592" y="2215871"/>
            <a:ext cx="633304" cy="664584"/>
            <a:chOff x="7856364" y="2184919"/>
            <a:chExt cx="955191" cy="955191"/>
          </a:xfrm>
          <a:solidFill>
            <a:schemeClr val="bg1">
              <a:lumMod val="75000"/>
            </a:schemeClr>
          </a:solidFill>
        </p:grpSpPr>
        <p:sp>
          <p:nvSpPr>
            <p:cNvPr id="28" name="Freeform 8">
              <a:extLst>
                <a:ext uri="{FF2B5EF4-FFF2-40B4-BE49-F238E27FC236}">
                  <a16:creationId xmlns:a16="http://schemas.microsoft.com/office/drawing/2014/main" id="{09771C6E-321A-46A0-9FCF-39A019FC25F7}"/>
                </a:ext>
              </a:extLst>
            </p:cNvPr>
            <p:cNvSpPr>
              <a:spLocks noChangeArrowheads="1"/>
            </p:cNvSpPr>
            <p:nvPr/>
          </p:nvSpPr>
          <p:spPr bwMode="auto">
            <a:xfrm>
              <a:off x="7856364" y="2184919"/>
              <a:ext cx="955191" cy="955191"/>
            </a:xfrm>
            <a:custGeom>
              <a:avLst/>
              <a:gdLst>
                <a:gd name="T0" fmla="*/ 0 w 2958"/>
                <a:gd name="T1" fmla="*/ 1484 h 2957"/>
                <a:gd name="T2" fmla="*/ 0 w 2958"/>
                <a:gd name="T3" fmla="*/ 1484 h 2957"/>
                <a:gd name="T4" fmla="*/ 1485 w 2958"/>
                <a:gd name="T5" fmla="*/ 0 h 2957"/>
                <a:gd name="T6" fmla="*/ 2957 w 2958"/>
                <a:gd name="T7" fmla="*/ 1484 h 2957"/>
                <a:gd name="T8" fmla="*/ 1485 w 2958"/>
                <a:gd name="T9" fmla="*/ 2956 h 2957"/>
                <a:gd name="T10" fmla="*/ 0 w 2958"/>
                <a:gd name="T11" fmla="*/ 1484 h 2957"/>
              </a:gdLst>
              <a:ahLst/>
              <a:cxnLst>
                <a:cxn ang="0">
                  <a:pos x="T0" y="T1"/>
                </a:cxn>
                <a:cxn ang="0">
                  <a:pos x="T2" y="T3"/>
                </a:cxn>
                <a:cxn ang="0">
                  <a:pos x="T4" y="T5"/>
                </a:cxn>
                <a:cxn ang="0">
                  <a:pos x="T6" y="T7"/>
                </a:cxn>
                <a:cxn ang="0">
                  <a:pos x="T8" y="T9"/>
                </a:cxn>
                <a:cxn ang="0">
                  <a:pos x="T10" y="T11"/>
                </a:cxn>
              </a:cxnLst>
              <a:rect l="0" t="0" r="r" b="b"/>
              <a:pathLst>
                <a:path w="2958" h="2957">
                  <a:moveTo>
                    <a:pt x="0" y="1484"/>
                  </a:moveTo>
                  <a:lnTo>
                    <a:pt x="0" y="1484"/>
                  </a:lnTo>
                  <a:cubicBezTo>
                    <a:pt x="0" y="667"/>
                    <a:pt x="667" y="0"/>
                    <a:pt x="1485" y="0"/>
                  </a:cubicBezTo>
                  <a:cubicBezTo>
                    <a:pt x="2303" y="0"/>
                    <a:pt x="2957" y="667"/>
                    <a:pt x="2957" y="1484"/>
                  </a:cubicBezTo>
                  <a:cubicBezTo>
                    <a:pt x="2957" y="2302"/>
                    <a:pt x="2303" y="2956"/>
                    <a:pt x="1485" y="2956"/>
                  </a:cubicBezTo>
                  <a:cubicBezTo>
                    <a:pt x="667" y="2956"/>
                    <a:pt x="0" y="2302"/>
                    <a:pt x="0" y="1484"/>
                  </a:cubicBezTo>
                </a:path>
              </a:pathLst>
            </a:custGeom>
            <a:solidFill>
              <a:schemeClr val="accent5"/>
            </a:solidFill>
            <a:ln w="28575" cap="flat">
              <a:solidFill>
                <a:schemeClr val="tx1"/>
              </a:solid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pic>
          <p:nvPicPr>
            <p:cNvPr id="49" name="Picture 48">
              <a:extLst>
                <a:ext uri="{FF2B5EF4-FFF2-40B4-BE49-F238E27FC236}">
                  <a16:creationId xmlns:a16="http://schemas.microsoft.com/office/drawing/2014/main" id="{FF8B3991-A8E3-47CB-9029-4549444FC951}"/>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030680" y="2323000"/>
              <a:ext cx="636054" cy="621793"/>
            </a:xfrm>
            <a:prstGeom prst="rect">
              <a:avLst/>
            </a:prstGeom>
            <a:solidFill>
              <a:schemeClr val="accent5"/>
            </a:solidFill>
            <a:ln>
              <a:noFill/>
            </a:ln>
          </p:spPr>
        </p:pic>
      </p:grpSp>
      <p:pic>
        <p:nvPicPr>
          <p:cNvPr id="4" name="Graphic 3" descr="Team">
            <a:extLst>
              <a:ext uri="{FF2B5EF4-FFF2-40B4-BE49-F238E27FC236}">
                <a16:creationId xmlns:a16="http://schemas.microsoft.com/office/drawing/2014/main" id="{A25F7660-51E9-4659-9717-D9346B47DA5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6847" y="2158248"/>
            <a:ext cx="756581" cy="756581"/>
          </a:xfrm>
          <a:prstGeom prst="rect">
            <a:avLst/>
          </a:prstGeom>
        </p:spPr>
      </p:pic>
      <p:pic>
        <p:nvPicPr>
          <p:cNvPr id="6" name="Graphic 5" descr="Puzzle">
            <a:extLst>
              <a:ext uri="{FF2B5EF4-FFF2-40B4-BE49-F238E27FC236}">
                <a16:creationId xmlns:a16="http://schemas.microsoft.com/office/drawing/2014/main" id="{643DFBFB-CA61-488A-B0F5-F15DE65F330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874355">
            <a:off x="2221072" y="2403719"/>
            <a:ext cx="500704" cy="500704"/>
          </a:xfrm>
          <a:prstGeom prst="rect">
            <a:avLst/>
          </a:prstGeom>
        </p:spPr>
      </p:pic>
      <p:pic>
        <p:nvPicPr>
          <p:cNvPr id="54" name="Graphic 53" descr="Puzzle">
            <a:extLst>
              <a:ext uri="{FF2B5EF4-FFF2-40B4-BE49-F238E27FC236}">
                <a16:creationId xmlns:a16="http://schemas.microsoft.com/office/drawing/2014/main" id="{8679E489-9B35-4658-9DD8-D48D436426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399811">
            <a:off x="2518282" y="2096623"/>
            <a:ext cx="500704" cy="500704"/>
          </a:xfrm>
          <a:prstGeom prst="rect">
            <a:avLst/>
          </a:prstGeom>
        </p:spPr>
      </p:pic>
      <p:pic>
        <p:nvPicPr>
          <p:cNvPr id="55" name="Graphic 54" descr="Puzzle">
            <a:extLst>
              <a:ext uri="{FF2B5EF4-FFF2-40B4-BE49-F238E27FC236}">
                <a16:creationId xmlns:a16="http://schemas.microsoft.com/office/drawing/2014/main" id="{3E2A27DF-BAB6-43F0-B7AA-FAD209FBD5E3}"/>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8071402">
            <a:off x="2915211" y="2203665"/>
            <a:ext cx="500704" cy="500704"/>
          </a:xfrm>
          <a:prstGeom prst="rect">
            <a:avLst/>
          </a:prstGeom>
        </p:spPr>
      </p:pic>
      <p:cxnSp>
        <p:nvCxnSpPr>
          <p:cNvPr id="13" name="Straight Connector 12">
            <a:extLst>
              <a:ext uri="{FF2B5EF4-FFF2-40B4-BE49-F238E27FC236}">
                <a16:creationId xmlns:a16="http://schemas.microsoft.com/office/drawing/2014/main" id="{D35DDFEE-165C-455B-85EE-CE816F4D3A18}"/>
              </a:ext>
            </a:extLst>
          </p:cNvPr>
          <p:cNvCxnSpPr>
            <a:cxnSpLocks/>
          </p:cNvCxnSpPr>
          <p:nvPr/>
        </p:nvCxnSpPr>
        <p:spPr>
          <a:xfrm>
            <a:off x="6231213" y="2265891"/>
            <a:ext cx="275617" cy="5247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1" name="Graphic 60" descr="Right Pointing Backhand Index ">
            <a:extLst>
              <a:ext uri="{FF2B5EF4-FFF2-40B4-BE49-F238E27FC236}">
                <a16:creationId xmlns:a16="http://schemas.microsoft.com/office/drawing/2014/main" id="{F8D3D2D1-8DB3-4172-93FF-79C5C06019C7}"/>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80433" y="2483091"/>
            <a:ext cx="468239" cy="468239"/>
          </a:xfrm>
          <a:prstGeom prst="rect">
            <a:avLst/>
          </a:prstGeom>
        </p:spPr>
      </p:pic>
      <p:pic>
        <p:nvPicPr>
          <p:cNvPr id="62" name="Graphic 61" descr="Right Pointing Backhand Index ">
            <a:extLst>
              <a:ext uri="{FF2B5EF4-FFF2-40B4-BE49-F238E27FC236}">
                <a16:creationId xmlns:a16="http://schemas.microsoft.com/office/drawing/2014/main" id="{2C972969-D817-43BD-970A-74EBFCE4429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6200000">
            <a:off x="4362193" y="2123581"/>
            <a:ext cx="384537" cy="478445"/>
          </a:xfrm>
          <a:prstGeom prst="rect">
            <a:avLst/>
          </a:prstGeom>
        </p:spPr>
      </p:pic>
      <p:pic>
        <p:nvPicPr>
          <p:cNvPr id="63" name="Graphic 62" descr="Right Pointing Backhand Index ">
            <a:extLst>
              <a:ext uri="{FF2B5EF4-FFF2-40B4-BE49-F238E27FC236}">
                <a16:creationId xmlns:a16="http://schemas.microsoft.com/office/drawing/2014/main" id="{C6670CCE-6A95-4610-A924-1AFA3DC976DD}"/>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5400000">
            <a:off x="4109456" y="2478876"/>
            <a:ext cx="435953" cy="435953"/>
          </a:xfrm>
          <a:prstGeom prst="rect">
            <a:avLst/>
          </a:prstGeom>
        </p:spPr>
      </p:pic>
      <p:pic>
        <p:nvPicPr>
          <p:cNvPr id="66" name="Graphic 65" descr="High Voltage">
            <a:extLst>
              <a:ext uri="{FF2B5EF4-FFF2-40B4-BE49-F238E27FC236}">
                <a16:creationId xmlns:a16="http://schemas.microsoft.com/office/drawing/2014/main" id="{ADA9254D-665F-47CA-AEDB-9A02809E5663}"/>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616479" y="2109273"/>
            <a:ext cx="756581" cy="756581"/>
          </a:xfrm>
          <a:prstGeom prst="rect">
            <a:avLst/>
          </a:prstGeom>
        </p:spPr>
      </p:pic>
      <p:pic>
        <p:nvPicPr>
          <p:cNvPr id="5" name="Graphic 4" descr="Help">
            <a:extLst>
              <a:ext uri="{FF2B5EF4-FFF2-40B4-BE49-F238E27FC236}">
                <a16:creationId xmlns:a16="http://schemas.microsoft.com/office/drawing/2014/main" id="{AD70DEFD-B8C2-4A03-9377-32B5973C12BE}"/>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386778" y="2453161"/>
            <a:ext cx="347371" cy="347371"/>
          </a:xfrm>
          <a:prstGeom prst="rect">
            <a:avLst/>
          </a:prstGeom>
        </p:spPr>
      </p:pic>
      <p:pic>
        <p:nvPicPr>
          <p:cNvPr id="39" name="Graphic 38" descr="Downward trend">
            <a:extLst>
              <a:ext uri="{FF2B5EF4-FFF2-40B4-BE49-F238E27FC236}">
                <a16:creationId xmlns:a16="http://schemas.microsoft.com/office/drawing/2014/main" id="{DF032EF2-E23F-4103-AF0D-C6BA4C165072}"/>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039233" y="2340084"/>
            <a:ext cx="668029" cy="668029"/>
          </a:xfrm>
          <a:prstGeom prst="rect">
            <a:avLst/>
          </a:prstGeom>
        </p:spPr>
      </p:pic>
      <p:sp>
        <p:nvSpPr>
          <p:cNvPr id="3" name="Rectangle 2">
            <a:extLst>
              <a:ext uri="{FF2B5EF4-FFF2-40B4-BE49-F238E27FC236}">
                <a16:creationId xmlns:a16="http://schemas.microsoft.com/office/drawing/2014/main" id="{097C39ED-F9A2-4C84-A28E-A9A5B78EDBA1}"/>
              </a:ext>
            </a:extLst>
          </p:cNvPr>
          <p:cNvSpPr/>
          <p:nvPr/>
        </p:nvSpPr>
        <p:spPr>
          <a:xfrm>
            <a:off x="5592359" y="1321679"/>
            <a:ext cx="1646918" cy="461665"/>
          </a:xfrm>
          <a:prstGeom prst="rect">
            <a:avLst/>
          </a:prstGeom>
        </p:spPr>
        <p:txBody>
          <a:bodyPr wrap="square" anchor="t">
            <a:spAutoFit/>
          </a:bodyPr>
          <a:lstStyle/>
          <a:p>
            <a:pPr algn="ctr"/>
            <a:r>
              <a:rPr lang="en-US" sz="1200" b="1" dirty="0">
                <a:solidFill>
                  <a:schemeClr val="bg1"/>
                </a:solidFill>
                <a:latin typeface="+mj-lt"/>
              </a:rPr>
              <a:t>High cost support as a last resort </a:t>
            </a:r>
            <a:endParaRPr lang="en-US"/>
          </a:p>
        </p:txBody>
      </p:sp>
    </p:spTree>
    <p:extLst>
      <p:ext uri="{BB962C8B-B14F-4D97-AF65-F5344CB8AC3E}">
        <p14:creationId xmlns:p14="http://schemas.microsoft.com/office/powerpoint/2010/main" val="34595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1947893" y="1177752"/>
            <a:ext cx="1709640" cy="2691913"/>
          </a:xfrm>
          <a:prstGeom prst="rect">
            <a:avLst/>
          </a:prstGeom>
          <a:gradFill>
            <a:gsLst>
              <a:gs pos="0">
                <a:schemeClr val="accent1">
                  <a:lumMod val="20000"/>
                  <a:lumOff val="80000"/>
                </a:schemeClr>
              </a:gs>
              <a:gs pos="97000">
                <a:schemeClr val="accent1">
                  <a:lumMod val="60000"/>
                  <a:lumOff val="40000"/>
                </a:schemeClr>
              </a:gs>
            </a:gsLst>
            <a:path path="circle">
              <a:fillToRect l="50000" t="50000" r="50000" b="50000"/>
            </a:path>
          </a:gra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5000"/>
              </a:lnSpc>
              <a:spcBef>
                <a:spcPts val="300"/>
              </a:spcBef>
            </a:pPr>
            <a:endParaRPr lang="en-US" sz="1400" dirty="0"/>
          </a:p>
          <a:p>
            <a:pPr>
              <a:lnSpc>
                <a:spcPct val="95000"/>
              </a:lnSpc>
              <a:spcBef>
                <a:spcPts val="300"/>
              </a:spcBef>
            </a:pPr>
            <a:endParaRPr lang="en-US" sz="1400" dirty="0"/>
          </a:p>
          <a:p>
            <a:pPr>
              <a:lnSpc>
                <a:spcPct val="95000"/>
              </a:lnSpc>
              <a:spcBef>
                <a:spcPts val="300"/>
              </a:spcBef>
            </a:pPr>
            <a:endParaRPr lang="en-US" sz="1400" dirty="0"/>
          </a:p>
          <a:p>
            <a:pPr>
              <a:lnSpc>
                <a:spcPct val="95000"/>
              </a:lnSpc>
              <a:spcBef>
                <a:spcPts val="300"/>
              </a:spcBef>
            </a:pPr>
            <a:endParaRPr lang="en-US" sz="1400" dirty="0"/>
          </a:p>
          <a:p>
            <a:pPr>
              <a:lnSpc>
                <a:spcPct val="95000"/>
              </a:lnSpc>
              <a:spcBef>
                <a:spcPts val="300"/>
              </a:spcBef>
            </a:pPr>
            <a:endParaRPr lang="en-US" sz="1400" dirty="0"/>
          </a:p>
        </p:txBody>
      </p:sp>
      <p:sp>
        <p:nvSpPr>
          <p:cNvPr id="46" name="Rectangle 45"/>
          <p:cNvSpPr/>
          <p:nvPr/>
        </p:nvSpPr>
        <p:spPr>
          <a:xfrm>
            <a:off x="5548478" y="1177752"/>
            <a:ext cx="1726557" cy="2681481"/>
          </a:xfrm>
          <a:prstGeom prst="rect">
            <a:avLst/>
          </a:prstGeom>
          <a:gradFill>
            <a:gsLst>
              <a:gs pos="0">
                <a:schemeClr val="accent1">
                  <a:lumMod val="20000"/>
                  <a:lumOff val="80000"/>
                </a:schemeClr>
              </a:gs>
              <a:gs pos="97000">
                <a:schemeClr val="accent1">
                  <a:lumMod val="60000"/>
                  <a:lumOff val="40000"/>
                </a:schemeClr>
              </a:gs>
            </a:gsLst>
            <a:path path="circle">
              <a:fillToRect l="50000" t="50000" r="50000" b="50000"/>
            </a:path>
          </a:gra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3770126" y="1167320"/>
            <a:ext cx="1709640" cy="2691913"/>
          </a:xfrm>
          <a:prstGeom prst="rect">
            <a:avLst/>
          </a:prstGeom>
          <a:gradFill>
            <a:gsLst>
              <a:gs pos="0">
                <a:schemeClr val="accent1">
                  <a:lumMod val="20000"/>
                  <a:lumOff val="80000"/>
                </a:schemeClr>
              </a:gs>
              <a:gs pos="97000">
                <a:schemeClr val="accent1">
                  <a:lumMod val="60000"/>
                  <a:lumOff val="40000"/>
                </a:schemeClr>
              </a:gs>
            </a:gsLst>
            <a:path path="circle">
              <a:fillToRect l="50000" t="50000" r="50000" b="50000"/>
            </a:path>
          </a:gra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5000"/>
              </a:lnSpc>
              <a:spcBef>
                <a:spcPts val="1600"/>
              </a:spcBef>
            </a:pPr>
            <a:endParaRPr lang="en-US" sz="1200" b="1" dirty="0">
              <a:solidFill>
                <a:schemeClr val="accent1"/>
              </a:solidFill>
              <a:cs typeface="Arial"/>
            </a:endParaRPr>
          </a:p>
          <a:p>
            <a:pPr>
              <a:lnSpc>
                <a:spcPct val="95000"/>
              </a:lnSpc>
              <a:spcBef>
                <a:spcPts val="1600"/>
              </a:spcBef>
            </a:pPr>
            <a:endParaRPr lang="en-US" sz="1200" b="1" dirty="0">
              <a:solidFill>
                <a:schemeClr val="accent1"/>
              </a:solidFill>
              <a:cs typeface="Arial"/>
            </a:endParaRPr>
          </a:p>
          <a:p>
            <a:pPr>
              <a:lnSpc>
                <a:spcPct val="95000"/>
              </a:lnSpc>
              <a:spcBef>
                <a:spcPts val="1600"/>
              </a:spcBef>
            </a:pPr>
            <a:endParaRPr lang="en-US" sz="1200" b="1" dirty="0">
              <a:solidFill>
                <a:schemeClr val="accent1"/>
              </a:solidFill>
              <a:cs typeface="Arial"/>
            </a:endParaRPr>
          </a:p>
          <a:p>
            <a:pPr>
              <a:lnSpc>
                <a:spcPct val="95000"/>
              </a:lnSpc>
              <a:spcBef>
                <a:spcPts val="1600"/>
              </a:spcBef>
            </a:pPr>
            <a:endParaRPr lang="en-US" sz="1200" b="1" dirty="0">
              <a:solidFill>
                <a:schemeClr val="accent1"/>
              </a:solidFill>
              <a:cs typeface="Arial"/>
            </a:endParaRPr>
          </a:p>
        </p:txBody>
      </p:sp>
      <p:sp>
        <p:nvSpPr>
          <p:cNvPr id="48" name="Rectangle 47"/>
          <p:cNvSpPr/>
          <p:nvPr/>
        </p:nvSpPr>
        <p:spPr>
          <a:xfrm>
            <a:off x="7346184" y="1167322"/>
            <a:ext cx="1709640" cy="2702344"/>
          </a:xfrm>
          <a:prstGeom prst="rect">
            <a:avLst/>
          </a:prstGeom>
          <a:gradFill>
            <a:gsLst>
              <a:gs pos="0">
                <a:schemeClr val="accent1">
                  <a:lumMod val="20000"/>
                  <a:lumOff val="80000"/>
                </a:schemeClr>
              </a:gs>
              <a:gs pos="97000">
                <a:schemeClr val="accent1">
                  <a:lumMod val="60000"/>
                  <a:lumOff val="40000"/>
                </a:schemeClr>
              </a:gs>
            </a:gsLst>
            <a:path path="circle">
              <a:fillToRect l="50000" t="50000" r="50000" b="50000"/>
            </a:path>
          </a:gra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5000"/>
              </a:lnSpc>
              <a:spcBef>
                <a:spcPts val="1600"/>
              </a:spcBef>
            </a:pPr>
            <a:endParaRPr lang="en-US" sz="1200" dirty="0">
              <a:solidFill>
                <a:schemeClr val="tx1"/>
              </a:solidFill>
            </a:endParaRPr>
          </a:p>
          <a:p>
            <a:pPr>
              <a:lnSpc>
                <a:spcPct val="95000"/>
              </a:lnSpc>
              <a:spcBef>
                <a:spcPts val="1600"/>
              </a:spcBef>
            </a:pPr>
            <a:endParaRPr lang="en-US" sz="1200" dirty="0">
              <a:solidFill>
                <a:schemeClr val="tx1"/>
              </a:solidFill>
            </a:endParaRPr>
          </a:p>
          <a:p>
            <a:pPr>
              <a:lnSpc>
                <a:spcPct val="95000"/>
              </a:lnSpc>
              <a:spcBef>
                <a:spcPts val="1600"/>
              </a:spcBef>
            </a:pPr>
            <a:endParaRPr lang="en-US" sz="1200" dirty="0">
              <a:solidFill>
                <a:schemeClr val="tx1"/>
              </a:solidFill>
            </a:endParaRPr>
          </a:p>
        </p:txBody>
      </p:sp>
      <p:sp>
        <p:nvSpPr>
          <p:cNvPr id="44" name="Rectangle 43"/>
          <p:cNvSpPr/>
          <p:nvPr/>
        </p:nvSpPr>
        <p:spPr>
          <a:xfrm>
            <a:off x="88176" y="1177752"/>
            <a:ext cx="1785274" cy="2691914"/>
          </a:xfrm>
          <a:prstGeom prst="rect">
            <a:avLst/>
          </a:prstGeom>
          <a:gradFill>
            <a:gsLst>
              <a:gs pos="0">
                <a:schemeClr val="accent1">
                  <a:lumMod val="20000"/>
                  <a:lumOff val="80000"/>
                </a:schemeClr>
              </a:gs>
              <a:gs pos="97000">
                <a:schemeClr val="accent1">
                  <a:lumMod val="60000"/>
                  <a:lumOff val="40000"/>
                </a:schemeClr>
              </a:gs>
            </a:gsLst>
            <a:path path="circle">
              <a:fillToRect l="50000" t="50000" r="50000" b="50000"/>
            </a:path>
          </a:gra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300"/>
              </a:spcBef>
            </a:pPr>
            <a:endParaRPr lang="en-US" sz="900" b="1" dirty="0">
              <a:solidFill>
                <a:schemeClr val="accent1"/>
              </a:solidFill>
              <a:cs typeface="Arial"/>
            </a:endParaRPr>
          </a:p>
          <a:p>
            <a:pPr>
              <a:spcBef>
                <a:spcPts val="300"/>
              </a:spcBef>
            </a:pPr>
            <a:endParaRPr lang="en-US" sz="900" b="1" dirty="0">
              <a:solidFill>
                <a:schemeClr val="accent1"/>
              </a:solidFill>
              <a:cs typeface="Arial"/>
            </a:endParaRPr>
          </a:p>
          <a:p>
            <a:pPr>
              <a:spcBef>
                <a:spcPts val="300"/>
              </a:spcBef>
            </a:pPr>
            <a:endParaRPr lang="en-US" sz="900" b="1" dirty="0">
              <a:solidFill>
                <a:schemeClr val="accent1"/>
              </a:solidFill>
              <a:cs typeface="Arial"/>
            </a:endParaRPr>
          </a:p>
          <a:p>
            <a:pPr>
              <a:spcBef>
                <a:spcPts val="300"/>
              </a:spcBef>
            </a:pPr>
            <a:endParaRPr lang="en-US" sz="900" b="1" dirty="0">
              <a:solidFill>
                <a:schemeClr val="accent1"/>
              </a:solidFill>
              <a:cs typeface="Arial"/>
            </a:endParaRPr>
          </a:p>
          <a:p>
            <a:pPr>
              <a:spcBef>
                <a:spcPts val="300"/>
              </a:spcBef>
            </a:pPr>
            <a:endParaRPr lang="en-US" sz="900" b="1" dirty="0">
              <a:solidFill>
                <a:schemeClr val="accent1"/>
              </a:solidFill>
              <a:cs typeface="Arial"/>
            </a:endParaRPr>
          </a:p>
          <a:p>
            <a:pPr>
              <a:spcBef>
                <a:spcPts val="300"/>
              </a:spcBef>
            </a:pPr>
            <a:endParaRPr lang="en-US" sz="1200" dirty="0">
              <a:solidFill>
                <a:schemeClr val="tx1"/>
              </a:solidFill>
              <a:latin typeface="+mj-lt"/>
            </a:endParaRPr>
          </a:p>
          <a:p>
            <a:pPr>
              <a:spcBef>
                <a:spcPts val="300"/>
              </a:spcBef>
            </a:pPr>
            <a:endParaRPr lang="en-US" sz="1200" dirty="0">
              <a:solidFill>
                <a:schemeClr val="tx1"/>
              </a:solidFill>
              <a:latin typeface="+mj-lt"/>
            </a:endParaRPr>
          </a:p>
          <a:p>
            <a:pPr>
              <a:spcBef>
                <a:spcPts val="300"/>
              </a:spcBef>
            </a:pPr>
            <a:endParaRPr lang="en-US" sz="1200" dirty="0">
              <a:solidFill>
                <a:schemeClr val="tx1"/>
              </a:solidFill>
              <a:latin typeface="+mj-lt"/>
            </a:endParaRPr>
          </a:p>
          <a:p>
            <a:pPr>
              <a:spcBef>
                <a:spcPts val="300"/>
              </a:spcBef>
            </a:pPr>
            <a:endParaRPr lang="en-US" sz="1200" dirty="0">
              <a:solidFill>
                <a:schemeClr val="tx1"/>
              </a:solidFill>
              <a:latin typeface="+mj-lt"/>
            </a:endParaRPr>
          </a:p>
        </p:txBody>
      </p:sp>
      <p:sp>
        <p:nvSpPr>
          <p:cNvPr id="2" name="Title 1"/>
          <p:cNvSpPr>
            <a:spLocks noGrp="1"/>
          </p:cNvSpPr>
          <p:nvPr>
            <p:ph type="title"/>
          </p:nvPr>
        </p:nvSpPr>
        <p:spPr>
          <a:xfrm>
            <a:off x="274810" y="327689"/>
            <a:ext cx="7753867" cy="457200"/>
          </a:xfrm>
        </p:spPr>
        <p:txBody>
          <a:bodyPr/>
          <a:lstStyle/>
          <a:p>
            <a:br>
              <a:rPr lang="en-US" dirty="0"/>
            </a:br>
            <a:r>
              <a:rPr lang="en-US" dirty="0"/>
              <a:t>User-Centric Integrated Approach to </a:t>
            </a:r>
            <a:br>
              <a:rPr lang="en-US" dirty="0"/>
            </a:br>
            <a:r>
              <a:rPr lang="en-US" dirty="0"/>
              <a:t>Transforming Your Service Desk </a:t>
            </a:r>
            <a:br>
              <a:rPr lang="en-US" dirty="0"/>
            </a:br>
            <a:r>
              <a:rPr lang="en-US" dirty="0"/>
              <a:t> </a:t>
            </a:r>
          </a:p>
        </p:txBody>
      </p:sp>
      <p:sp>
        <p:nvSpPr>
          <p:cNvPr id="29" name="Text Placeholder 3"/>
          <p:cNvSpPr>
            <a:spLocks noGrp="1"/>
          </p:cNvSpPr>
          <p:nvPr/>
        </p:nvSpPr>
        <p:spPr>
          <a:xfrm>
            <a:off x="138689" y="1224141"/>
            <a:ext cx="1668163" cy="691532"/>
          </a:xfrm>
          <a:prstGeom prst="rect">
            <a:avLst/>
          </a:prstGeom>
          <a:solidFill>
            <a:schemeClr val="accent2"/>
          </a:solidFill>
          <a:ln>
            <a:solidFill>
              <a:schemeClr val="bg1"/>
            </a:solidFill>
          </a:ln>
        </p:spPr>
        <p:style>
          <a:lnRef idx="0">
            <a:scrgbClr r="0" g="0" b="0"/>
          </a:lnRef>
          <a:fillRef idx="0">
            <a:scrgbClr r="0" g="0" b="0"/>
          </a:fillRef>
          <a:effectRef idx="0">
            <a:scrgbClr r="0" g="0" b="0"/>
          </a:effectRef>
          <a:fontRef idx="major"/>
        </p:style>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1600" b="1" kern="120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r>
              <a:rPr lang="en-US" sz="1200" dirty="0"/>
              <a:t>Customer focused design in mind</a:t>
            </a:r>
            <a:endParaRPr lang="en-US" sz="1200" kern="1200" dirty="0"/>
          </a:p>
        </p:txBody>
      </p:sp>
      <p:sp>
        <p:nvSpPr>
          <p:cNvPr id="30" name="Text Placeholder 4"/>
          <p:cNvSpPr>
            <a:spLocks noGrp="1"/>
          </p:cNvSpPr>
          <p:nvPr/>
        </p:nvSpPr>
        <p:spPr>
          <a:xfrm>
            <a:off x="138689" y="3178133"/>
            <a:ext cx="1706472" cy="691532"/>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0" indent="0" algn="ctr" defTabSz="914400" rtl="0" eaLnBrk="1" latinLnBrk="0" hangingPunct="1">
              <a:lnSpc>
                <a:spcPct val="100000"/>
              </a:lnSpc>
              <a:spcBef>
                <a:spcPts val="1000"/>
              </a:spcBef>
              <a:buFont typeface="Arial"/>
              <a:buNone/>
              <a:defRPr sz="14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endParaRPr lang="en-US" sz="1200" kern="1200" dirty="0"/>
          </a:p>
        </p:txBody>
      </p:sp>
      <p:sp>
        <p:nvSpPr>
          <p:cNvPr id="31" name="Text Placeholder 6"/>
          <p:cNvSpPr>
            <a:spLocks noGrp="1"/>
          </p:cNvSpPr>
          <p:nvPr/>
        </p:nvSpPr>
        <p:spPr>
          <a:xfrm>
            <a:off x="2011328" y="1218430"/>
            <a:ext cx="1584336" cy="691532"/>
          </a:xfrm>
          <a:prstGeom prst="rect">
            <a:avLst/>
          </a:prstGeom>
          <a:solidFill>
            <a:schemeClr val="accent2"/>
          </a:solidFill>
          <a:ln>
            <a:solidFill>
              <a:schemeClr val="bg1"/>
            </a:solidFill>
          </a:ln>
        </p:spPr>
        <p:style>
          <a:lnRef idx="0">
            <a:scrgbClr r="0" g="0" b="0"/>
          </a:lnRef>
          <a:fillRef idx="0">
            <a:scrgbClr r="0" g="0" b="0"/>
          </a:fillRef>
          <a:effectRef idx="0">
            <a:scrgbClr r="0" g="0" b="0"/>
          </a:effectRef>
          <a:fontRef idx="major"/>
        </p:style>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1600" b="1" kern="120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r>
              <a:rPr lang="en-US" sz="1200" dirty="0"/>
              <a:t>Break down silos and connect </a:t>
            </a:r>
            <a:endParaRPr lang="en-US" sz="1200" kern="1200" dirty="0"/>
          </a:p>
        </p:txBody>
      </p:sp>
      <p:sp>
        <p:nvSpPr>
          <p:cNvPr id="32" name="Text Placeholder 7"/>
          <p:cNvSpPr>
            <a:spLocks noGrp="1"/>
          </p:cNvSpPr>
          <p:nvPr/>
        </p:nvSpPr>
        <p:spPr>
          <a:xfrm>
            <a:off x="1955254" y="3388540"/>
            <a:ext cx="1749061" cy="691532"/>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0" indent="0" algn="ctr" defTabSz="914400" rtl="0" eaLnBrk="1" latinLnBrk="0" hangingPunct="1">
              <a:lnSpc>
                <a:spcPct val="100000"/>
              </a:lnSpc>
              <a:spcBef>
                <a:spcPts val="1000"/>
              </a:spcBef>
              <a:buFont typeface="Arial"/>
              <a:buNone/>
              <a:defRPr sz="14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r>
              <a:rPr lang="en-US" sz="1200" dirty="0"/>
              <a:t> </a:t>
            </a:r>
            <a:endParaRPr lang="en-US" sz="1200" kern="1200" dirty="0"/>
          </a:p>
        </p:txBody>
      </p:sp>
      <p:sp>
        <p:nvSpPr>
          <p:cNvPr id="33" name="Text Placeholder 9"/>
          <p:cNvSpPr>
            <a:spLocks noGrp="1"/>
          </p:cNvSpPr>
          <p:nvPr/>
        </p:nvSpPr>
        <p:spPr>
          <a:xfrm>
            <a:off x="5567831" y="1229316"/>
            <a:ext cx="1674511" cy="691532"/>
          </a:xfrm>
          <a:prstGeom prst="rect">
            <a:avLst/>
          </a:prstGeom>
          <a:solidFill>
            <a:schemeClr val="accent2"/>
          </a:solidFill>
          <a:ln>
            <a:solidFill>
              <a:schemeClr val="bg1"/>
            </a:solidFill>
          </a:ln>
        </p:spPr>
        <p:style>
          <a:lnRef idx="0">
            <a:scrgbClr r="0" g="0" b="0"/>
          </a:lnRef>
          <a:fillRef idx="0">
            <a:scrgbClr r="0" g="0" b="0"/>
          </a:fillRef>
          <a:effectRef idx="0">
            <a:scrgbClr r="0" g="0" b="0"/>
          </a:effectRef>
          <a:fontRef idx="major"/>
        </p:style>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1600" b="1" kern="120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r>
              <a:rPr lang="en-US" sz="1200" dirty="0"/>
              <a:t>Intelligent support through teamwork</a:t>
            </a:r>
          </a:p>
        </p:txBody>
      </p:sp>
      <p:sp>
        <p:nvSpPr>
          <p:cNvPr id="34" name="Text Placeholder 10"/>
          <p:cNvSpPr>
            <a:spLocks noGrp="1"/>
          </p:cNvSpPr>
          <p:nvPr/>
        </p:nvSpPr>
        <p:spPr>
          <a:xfrm>
            <a:off x="5599233" y="2915038"/>
            <a:ext cx="1854230" cy="407620"/>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0" indent="0" algn="ctr" defTabSz="914400" rtl="0" eaLnBrk="1" latinLnBrk="0" hangingPunct="1">
              <a:lnSpc>
                <a:spcPct val="100000"/>
              </a:lnSpc>
              <a:spcBef>
                <a:spcPts val="1000"/>
              </a:spcBef>
              <a:buFont typeface="Arial"/>
              <a:buNone/>
              <a:defRPr sz="14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algn="l"/>
            <a:r>
              <a:rPr lang="en-US" sz="1200" dirty="0">
                <a:latin typeface="+mn-lt"/>
              </a:rPr>
              <a:t>AI and analytics drive  intelligent support with blended virtual and human teamwork</a:t>
            </a:r>
            <a:endParaRPr lang="en-US" sz="1200" kern="1200" dirty="0">
              <a:latin typeface="+mn-lt"/>
            </a:endParaRPr>
          </a:p>
        </p:txBody>
      </p:sp>
      <p:sp>
        <p:nvSpPr>
          <p:cNvPr id="35" name="Text Placeholder 12"/>
          <p:cNvSpPr>
            <a:spLocks noGrp="1"/>
          </p:cNvSpPr>
          <p:nvPr/>
        </p:nvSpPr>
        <p:spPr>
          <a:xfrm>
            <a:off x="3809494" y="1221668"/>
            <a:ext cx="1584336" cy="681183"/>
          </a:xfrm>
          <a:prstGeom prst="rect">
            <a:avLst/>
          </a:prstGeom>
          <a:solidFill>
            <a:schemeClr val="accent2"/>
          </a:solidFill>
          <a:ln>
            <a:solidFill>
              <a:schemeClr val="bg1"/>
            </a:solidFill>
          </a:ln>
        </p:spPr>
        <p:style>
          <a:lnRef idx="0">
            <a:scrgbClr r="0" g="0" b="0"/>
          </a:lnRef>
          <a:fillRef idx="0">
            <a:scrgbClr r="0" g="0" b="0"/>
          </a:fillRef>
          <a:effectRef idx="0">
            <a:scrgbClr r="0" g="0" b="0"/>
          </a:effectRef>
          <a:fontRef idx="major"/>
        </p:style>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1600" b="1" kern="120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r>
              <a:rPr lang="en-US" sz="1200" kern="1200" dirty="0"/>
              <a:t>Automation and </a:t>
            </a:r>
            <a:r>
              <a:rPr lang="en-US" sz="1200" dirty="0"/>
              <a:t>m</a:t>
            </a:r>
            <a:r>
              <a:rPr lang="en-US" sz="1200" kern="1200" dirty="0"/>
              <a:t>anaged </a:t>
            </a:r>
            <a:r>
              <a:rPr lang="en-US" sz="1200" dirty="0"/>
              <a:t>s</a:t>
            </a:r>
            <a:r>
              <a:rPr lang="en-US" sz="1200" kern="1200" dirty="0"/>
              <a:t>ervices</a:t>
            </a:r>
          </a:p>
        </p:txBody>
      </p:sp>
      <p:sp>
        <p:nvSpPr>
          <p:cNvPr id="36" name="Text Placeholder 13"/>
          <p:cNvSpPr>
            <a:spLocks noGrp="1"/>
          </p:cNvSpPr>
          <p:nvPr/>
        </p:nvSpPr>
        <p:spPr>
          <a:xfrm>
            <a:off x="3766049" y="3445409"/>
            <a:ext cx="1821476" cy="577794"/>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0" indent="0" algn="ctr" defTabSz="914400" rtl="0" eaLnBrk="1" latinLnBrk="0" hangingPunct="1">
              <a:lnSpc>
                <a:spcPct val="100000"/>
              </a:lnSpc>
              <a:spcBef>
                <a:spcPts val="1000"/>
              </a:spcBef>
              <a:buFont typeface="Arial"/>
              <a:buNone/>
              <a:defRPr sz="14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r>
              <a:rPr lang="en-US" sz="1200" kern="1200" dirty="0">
                <a:latin typeface="+mn-lt"/>
              </a:rPr>
              <a:t> </a:t>
            </a:r>
          </a:p>
        </p:txBody>
      </p:sp>
      <p:sp>
        <p:nvSpPr>
          <p:cNvPr id="37" name="Text Placeholder 15"/>
          <p:cNvSpPr>
            <a:spLocks noGrp="1"/>
          </p:cNvSpPr>
          <p:nvPr/>
        </p:nvSpPr>
        <p:spPr>
          <a:xfrm>
            <a:off x="7405659" y="1217660"/>
            <a:ext cx="1584336" cy="681182"/>
          </a:xfrm>
          <a:prstGeom prst="rect">
            <a:avLst/>
          </a:prstGeom>
          <a:solidFill>
            <a:schemeClr val="accent2"/>
          </a:solidFill>
          <a:ln>
            <a:solidFill>
              <a:schemeClr val="bg1"/>
            </a:solidFill>
          </a:ln>
        </p:spPr>
        <p:style>
          <a:lnRef idx="0">
            <a:scrgbClr r="0" g="0" b="0"/>
          </a:lnRef>
          <a:fillRef idx="0">
            <a:scrgbClr r="0" g="0" b="0"/>
          </a:fillRef>
          <a:effectRef idx="0">
            <a:scrgbClr r="0" g="0" b="0"/>
          </a:effectRef>
          <a:fontRef idx="major"/>
        </p:style>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1600" b="1" kern="120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r>
              <a:rPr lang="en-US" sz="1200" dirty="0"/>
              <a:t>Satisfy workforce; optimize business</a:t>
            </a:r>
          </a:p>
        </p:txBody>
      </p:sp>
      <p:sp>
        <p:nvSpPr>
          <p:cNvPr id="38" name="Text Placeholder 16"/>
          <p:cNvSpPr>
            <a:spLocks noGrp="1"/>
          </p:cNvSpPr>
          <p:nvPr/>
        </p:nvSpPr>
        <p:spPr>
          <a:xfrm>
            <a:off x="7235990" y="3100049"/>
            <a:ext cx="1923675" cy="566653"/>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0" indent="0" algn="ctr" defTabSz="914400" rtl="0" eaLnBrk="1" latinLnBrk="0" hangingPunct="1">
              <a:lnSpc>
                <a:spcPct val="100000"/>
              </a:lnSpc>
              <a:spcBef>
                <a:spcPts val="1000"/>
              </a:spcBef>
              <a:buFont typeface="Arial"/>
              <a:buNone/>
              <a:defRPr sz="14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endParaRPr lang="en-US" sz="1200" dirty="0"/>
          </a:p>
        </p:txBody>
      </p:sp>
      <p:grpSp>
        <p:nvGrpSpPr>
          <p:cNvPr id="27" name="Group 26">
            <a:extLst>
              <a:ext uri="{FF2B5EF4-FFF2-40B4-BE49-F238E27FC236}">
                <a16:creationId xmlns:a16="http://schemas.microsoft.com/office/drawing/2014/main" id="{50F0D2E3-CFC6-405B-B43E-E2E30C282825}"/>
              </a:ext>
            </a:extLst>
          </p:cNvPr>
          <p:cNvGrpSpPr/>
          <p:nvPr/>
        </p:nvGrpSpPr>
        <p:grpSpPr>
          <a:xfrm>
            <a:off x="6198631" y="2265049"/>
            <a:ext cx="586696" cy="570618"/>
            <a:chOff x="7856364" y="2184919"/>
            <a:chExt cx="955191" cy="955191"/>
          </a:xfrm>
          <a:solidFill>
            <a:schemeClr val="bg1">
              <a:lumMod val="75000"/>
            </a:schemeClr>
          </a:solidFill>
        </p:grpSpPr>
        <p:sp>
          <p:nvSpPr>
            <p:cNvPr id="28" name="Freeform 8">
              <a:extLst>
                <a:ext uri="{FF2B5EF4-FFF2-40B4-BE49-F238E27FC236}">
                  <a16:creationId xmlns:a16="http://schemas.microsoft.com/office/drawing/2014/main" id="{09771C6E-321A-46A0-9FCF-39A019FC25F7}"/>
                </a:ext>
              </a:extLst>
            </p:cNvPr>
            <p:cNvSpPr>
              <a:spLocks noChangeArrowheads="1"/>
            </p:cNvSpPr>
            <p:nvPr/>
          </p:nvSpPr>
          <p:spPr bwMode="auto">
            <a:xfrm>
              <a:off x="7856364" y="2184919"/>
              <a:ext cx="955191" cy="955191"/>
            </a:xfrm>
            <a:custGeom>
              <a:avLst/>
              <a:gdLst>
                <a:gd name="T0" fmla="*/ 0 w 2958"/>
                <a:gd name="T1" fmla="*/ 1484 h 2957"/>
                <a:gd name="T2" fmla="*/ 0 w 2958"/>
                <a:gd name="T3" fmla="*/ 1484 h 2957"/>
                <a:gd name="T4" fmla="*/ 1485 w 2958"/>
                <a:gd name="T5" fmla="*/ 0 h 2957"/>
                <a:gd name="T6" fmla="*/ 2957 w 2958"/>
                <a:gd name="T7" fmla="*/ 1484 h 2957"/>
                <a:gd name="T8" fmla="*/ 1485 w 2958"/>
                <a:gd name="T9" fmla="*/ 2956 h 2957"/>
                <a:gd name="T10" fmla="*/ 0 w 2958"/>
                <a:gd name="T11" fmla="*/ 1484 h 2957"/>
              </a:gdLst>
              <a:ahLst/>
              <a:cxnLst>
                <a:cxn ang="0">
                  <a:pos x="T0" y="T1"/>
                </a:cxn>
                <a:cxn ang="0">
                  <a:pos x="T2" y="T3"/>
                </a:cxn>
                <a:cxn ang="0">
                  <a:pos x="T4" y="T5"/>
                </a:cxn>
                <a:cxn ang="0">
                  <a:pos x="T6" y="T7"/>
                </a:cxn>
                <a:cxn ang="0">
                  <a:pos x="T8" y="T9"/>
                </a:cxn>
                <a:cxn ang="0">
                  <a:pos x="T10" y="T11"/>
                </a:cxn>
              </a:cxnLst>
              <a:rect l="0" t="0" r="r" b="b"/>
              <a:pathLst>
                <a:path w="2958" h="2957">
                  <a:moveTo>
                    <a:pt x="0" y="1484"/>
                  </a:moveTo>
                  <a:lnTo>
                    <a:pt x="0" y="1484"/>
                  </a:lnTo>
                  <a:cubicBezTo>
                    <a:pt x="0" y="667"/>
                    <a:pt x="667" y="0"/>
                    <a:pt x="1485" y="0"/>
                  </a:cubicBezTo>
                  <a:cubicBezTo>
                    <a:pt x="2303" y="0"/>
                    <a:pt x="2957" y="667"/>
                    <a:pt x="2957" y="1484"/>
                  </a:cubicBezTo>
                  <a:cubicBezTo>
                    <a:pt x="2957" y="2302"/>
                    <a:pt x="2303" y="2956"/>
                    <a:pt x="1485" y="2956"/>
                  </a:cubicBezTo>
                  <a:cubicBezTo>
                    <a:pt x="667" y="2956"/>
                    <a:pt x="0" y="2302"/>
                    <a:pt x="0" y="1484"/>
                  </a:cubicBezTo>
                </a:path>
              </a:pathLst>
            </a:custGeom>
            <a:solidFill>
              <a:schemeClr val="accent5"/>
            </a:solidFill>
            <a:ln w="2857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4272A"/>
                </a:solidFill>
                <a:effectLst/>
                <a:uLnTx/>
                <a:uFillTx/>
                <a:latin typeface="Arial"/>
                <a:ea typeface="+mn-ea"/>
                <a:cs typeface="+mn-cs"/>
              </a:endParaRPr>
            </a:p>
          </p:txBody>
        </p:sp>
        <p:pic>
          <p:nvPicPr>
            <p:cNvPr id="49" name="Picture 48">
              <a:extLst>
                <a:ext uri="{FF2B5EF4-FFF2-40B4-BE49-F238E27FC236}">
                  <a16:creationId xmlns:a16="http://schemas.microsoft.com/office/drawing/2014/main" id="{FF8B3991-A8E3-47CB-9029-4549444FC951}"/>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030680" y="2323000"/>
              <a:ext cx="636054" cy="621793"/>
            </a:xfrm>
            <a:prstGeom prst="rect">
              <a:avLst/>
            </a:prstGeom>
            <a:solidFill>
              <a:schemeClr val="accent5"/>
            </a:solidFill>
            <a:ln>
              <a:noFill/>
            </a:ln>
          </p:spPr>
        </p:pic>
      </p:grpSp>
      <p:pic>
        <p:nvPicPr>
          <p:cNvPr id="6" name="Graphic 5" descr="Puzzle">
            <a:extLst>
              <a:ext uri="{FF2B5EF4-FFF2-40B4-BE49-F238E27FC236}">
                <a16:creationId xmlns:a16="http://schemas.microsoft.com/office/drawing/2014/main" id="{643DFBFB-CA61-488A-B0F5-F15DE65F330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8139363">
            <a:off x="2153872" y="2155344"/>
            <a:ext cx="527315" cy="527315"/>
          </a:xfrm>
          <a:prstGeom prst="rect">
            <a:avLst/>
          </a:prstGeom>
        </p:spPr>
      </p:pic>
      <p:pic>
        <p:nvPicPr>
          <p:cNvPr id="54" name="Graphic 53" descr="Puzzle">
            <a:extLst>
              <a:ext uri="{FF2B5EF4-FFF2-40B4-BE49-F238E27FC236}">
                <a16:creationId xmlns:a16="http://schemas.microsoft.com/office/drawing/2014/main" id="{8679E489-9B35-4658-9DD8-D48D436426E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402115">
            <a:off x="2457617" y="2124256"/>
            <a:ext cx="589492" cy="589492"/>
          </a:xfrm>
          <a:prstGeom prst="rect">
            <a:avLst/>
          </a:prstGeom>
        </p:spPr>
      </p:pic>
      <p:pic>
        <p:nvPicPr>
          <p:cNvPr id="55" name="Graphic 54" descr="Puzzle">
            <a:extLst>
              <a:ext uri="{FF2B5EF4-FFF2-40B4-BE49-F238E27FC236}">
                <a16:creationId xmlns:a16="http://schemas.microsoft.com/office/drawing/2014/main" id="{3E2A27DF-BAB6-43F0-B7AA-FAD209FBD5E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899132">
            <a:off x="2814960" y="2154858"/>
            <a:ext cx="553699" cy="553699"/>
          </a:xfrm>
          <a:prstGeom prst="rect">
            <a:avLst/>
          </a:prstGeom>
        </p:spPr>
      </p:pic>
      <p:pic>
        <p:nvPicPr>
          <p:cNvPr id="40" name="Graphic 39" descr="Head with Gears">
            <a:extLst>
              <a:ext uri="{FF2B5EF4-FFF2-40B4-BE49-F238E27FC236}">
                <a16:creationId xmlns:a16="http://schemas.microsoft.com/office/drawing/2014/main" id="{5D4BC7DF-B88C-440E-9917-2697FAE21CA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78499" y="1987058"/>
            <a:ext cx="688110" cy="688110"/>
          </a:xfrm>
          <a:prstGeom prst="rect">
            <a:avLst/>
          </a:prstGeom>
        </p:spPr>
      </p:pic>
      <p:pic>
        <p:nvPicPr>
          <p:cNvPr id="43" name="Graphic 42" descr="Meeting">
            <a:extLst>
              <a:ext uri="{FF2B5EF4-FFF2-40B4-BE49-F238E27FC236}">
                <a16:creationId xmlns:a16="http://schemas.microsoft.com/office/drawing/2014/main" id="{01CE71BB-48FD-44FF-B51A-BDB8CC2C863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7883" y="1979828"/>
            <a:ext cx="914400" cy="914400"/>
          </a:xfrm>
          <a:prstGeom prst="rect">
            <a:avLst/>
          </a:prstGeom>
        </p:spPr>
      </p:pic>
      <p:pic>
        <p:nvPicPr>
          <p:cNvPr id="50" name="Graphic 49" descr="Bullseye">
            <a:extLst>
              <a:ext uri="{FF2B5EF4-FFF2-40B4-BE49-F238E27FC236}">
                <a16:creationId xmlns:a16="http://schemas.microsoft.com/office/drawing/2014/main" id="{FFDE79AA-AA2F-4A60-9CCE-912FE1977E4A}"/>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02602" y="2099367"/>
            <a:ext cx="720831" cy="720831"/>
          </a:xfrm>
          <a:prstGeom prst="rect">
            <a:avLst/>
          </a:prstGeom>
        </p:spPr>
      </p:pic>
      <p:pic>
        <p:nvPicPr>
          <p:cNvPr id="51" name="Graphic 50" descr="Gears">
            <a:extLst>
              <a:ext uri="{FF2B5EF4-FFF2-40B4-BE49-F238E27FC236}">
                <a16:creationId xmlns:a16="http://schemas.microsoft.com/office/drawing/2014/main" id="{90B56475-4218-4ED5-B231-16AC8720854F}"/>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803395">
            <a:off x="3890875" y="1853511"/>
            <a:ext cx="914400" cy="914400"/>
          </a:xfrm>
          <a:prstGeom prst="rect">
            <a:avLst/>
          </a:prstGeom>
        </p:spPr>
      </p:pic>
      <p:pic>
        <p:nvPicPr>
          <p:cNvPr id="13" name="Graphic 12" descr="Teacher">
            <a:extLst>
              <a:ext uri="{FF2B5EF4-FFF2-40B4-BE49-F238E27FC236}">
                <a16:creationId xmlns:a16="http://schemas.microsoft.com/office/drawing/2014/main" id="{E617CABD-C6FC-4536-B879-CAA3AB77A7A7}"/>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291984" y="2267819"/>
            <a:ext cx="681183" cy="681183"/>
          </a:xfrm>
          <a:prstGeom prst="rect">
            <a:avLst/>
          </a:prstGeom>
        </p:spPr>
      </p:pic>
      <p:sp>
        <p:nvSpPr>
          <p:cNvPr id="5" name="Rectangle 4">
            <a:extLst>
              <a:ext uri="{FF2B5EF4-FFF2-40B4-BE49-F238E27FC236}">
                <a16:creationId xmlns:a16="http://schemas.microsoft.com/office/drawing/2014/main" id="{1F71F1C7-A400-4051-B459-4A89F138E88F}"/>
              </a:ext>
            </a:extLst>
          </p:cNvPr>
          <p:cNvSpPr/>
          <p:nvPr/>
        </p:nvSpPr>
        <p:spPr>
          <a:xfrm>
            <a:off x="1900617" y="2915038"/>
            <a:ext cx="1835490" cy="794064"/>
          </a:xfrm>
          <a:prstGeom prst="rect">
            <a:avLst/>
          </a:prstGeom>
        </p:spPr>
        <p:txBody>
          <a:bodyPr wrap="square">
            <a:spAutoFit/>
          </a:bodyPr>
          <a:lstStyle/>
          <a:p>
            <a:pPr>
              <a:lnSpc>
                <a:spcPct val="95000"/>
              </a:lnSpc>
              <a:spcBef>
                <a:spcPts val="300"/>
              </a:spcBef>
            </a:pPr>
            <a:r>
              <a:rPr lang="en-US" sz="1200" dirty="0"/>
              <a:t>Connects users across all channels—from any device—with seamless, consistent support </a:t>
            </a:r>
          </a:p>
        </p:txBody>
      </p:sp>
      <p:sp>
        <p:nvSpPr>
          <p:cNvPr id="9" name="Rectangle 8">
            <a:extLst>
              <a:ext uri="{FF2B5EF4-FFF2-40B4-BE49-F238E27FC236}">
                <a16:creationId xmlns:a16="http://schemas.microsoft.com/office/drawing/2014/main" id="{D0D37480-CF61-4C96-B56F-1F67A666998C}"/>
              </a:ext>
            </a:extLst>
          </p:cNvPr>
          <p:cNvSpPr/>
          <p:nvPr/>
        </p:nvSpPr>
        <p:spPr>
          <a:xfrm>
            <a:off x="138689" y="2902361"/>
            <a:ext cx="1894231" cy="830997"/>
          </a:xfrm>
          <a:prstGeom prst="rect">
            <a:avLst/>
          </a:prstGeom>
        </p:spPr>
        <p:txBody>
          <a:bodyPr wrap="square">
            <a:spAutoFit/>
          </a:bodyPr>
          <a:lstStyle/>
          <a:p>
            <a:pPr>
              <a:spcBef>
                <a:spcPts val="300"/>
              </a:spcBef>
            </a:pPr>
            <a:r>
              <a:rPr lang="en-US" sz="1200" dirty="0"/>
              <a:t>Deliver consumer-like user experiences that are aligned with Digital Workplace </a:t>
            </a:r>
          </a:p>
        </p:txBody>
      </p:sp>
      <p:sp>
        <p:nvSpPr>
          <p:cNvPr id="11" name="Rectangle 10">
            <a:extLst>
              <a:ext uri="{FF2B5EF4-FFF2-40B4-BE49-F238E27FC236}">
                <a16:creationId xmlns:a16="http://schemas.microsoft.com/office/drawing/2014/main" id="{34A3372A-CD68-4B28-BE19-FE6FF566AC47}"/>
              </a:ext>
            </a:extLst>
          </p:cNvPr>
          <p:cNvSpPr/>
          <p:nvPr/>
        </p:nvSpPr>
        <p:spPr>
          <a:xfrm>
            <a:off x="3728854" y="2915038"/>
            <a:ext cx="1819625" cy="830997"/>
          </a:xfrm>
          <a:prstGeom prst="rect">
            <a:avLst/>
          </a:prstGeom>
        </p:spPr>
        <p:txBody>
          <a:bodyPr wrap="square">
            <a:spAutoFit/>
          </a:bodyPr>
          <a:lstStyle/>
          <a:p>
            <a:pPr>
              <a:spcBef>
                <a:spcPts val="1600"/>
              </a:spcBef>
            </a:pPr>
            <a:r>
              <a:rPr lang="en-US" sz="1200" dirty="0">
                <a:cs typeface="Arial"/>
              </a:rPr>
              <a:t>Automation improves service delivery with self-service and other  automated capabilities</a:t>
            </a:r>
          </a:p>
        </p:txBody>
      </p:sp>
      <p:sp>
        <p:nvSpPr>
          <p:cNvPr id="12" name="Rectangle 11">
            <a:extLst>
              <a:ext uri="{FF2B5EF4-FFF2-40B4-BE49-F238E27FC236}">
                <a16:creationId xmlns:a16="http://schemas.microsoft.com/office/drawing/2014/main" id="{57C7B65C-D0B4-46F4-94C0-96F7FF982E57}"/>
              </a:ext>
            </a:extLst>
          </p:cNvPr>
          <p:cNvSpPr/>
          <p:nvPr/>
        </p:nvSpPr>
        <p:spPr>
          <a:xfrm>
            <a:off x="7308653" y="2915038"/>
            <a:ext cx="1874861" cy="267766"/>
          </a:xfrm>
          <a:prstGeom prst="rect">
            <a:avLst/>
          </a:prstGeom>
        </p:spPr>
        <p:txBody>
          <a:bodyPr wrap="square">
            <a:spAutoFit/>
          </a:bodyPr>
          <a:lstStyle/>
          <a:p>
            <a:pPr>
              <a:lnSpc>
                <a:spcPct val="95000"/>
              </a:lnSpc>
              <a:spcBef>
                <a:spcPts val="1600"/>
              </a:spcBef>
            </a:pPr>
            <a:endParaRPr lang="en-US" sz="1200" dirty="0">
              <a:cs typeface="Arial"/>
            </a:endParaRPr>
          </a:p>
        </p:txBody>
      </p:sp>
      <p:pic>
        <p:nvPicPr>
          <p:cNvPr id="52" name="Graphic 51" descr="Podium">
            <a:extLst>
              <a:ext uri="{FF2B5EF4-FFF2-40B4-BE49-F238E27FC236}">
                <a16:creationId xmlns:a16="http://schemas.microsoft.com/office/drawing/2014/main" id="{5142C28B-A5FE-4EBE-A8B2-D201D27B6EB6}"/>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615479" y="1949181"/>
            <a:ext cx="674695" cy="674695"/>
          </a:xfrm>
          <a:prstGeom prst="rect">
            <a:avLst/>
          </a:prstGeom>
        </p:spPr>
      </p:pic>
      <p:sp>
        <p:nvSpPr>
          <p:cNvPr id="15" name="Rectangle 14">
            <a:extLst>
              <a:ext uri="{FF2B5EF4-FFF2-40B4-BE49-F238E27FC236}">
                <a16:creationId xmlns:a16="http://schemas.microsoft.com/office/drawing/2014/main" id="{EE5C4B5A-579E-40B9-BF4A-F628623F8FB8}"/>
              </a:ext>
            </a:extLst>
          </p:cNvPr>
          <p:cNvSpPr/>
          <p:nvPr/>
        </p:nvSpPr>
        <p:spPr>
          <a:xfrm>
            <a:off x="7329714" y="2907597"/>
            <a:ext cx="1759727" cy="823302"/>
          </a:xfrm>
          <a:prstGeom prst="rect">
            <a:avLst/>
          </a:prstGeom>
        </p:spPr>
        <p:txBody>
          <a:bodyPr wrap="square">
            <a:spAutoFit/>
          </a:bodyPr>
          <a:lstStyle/>
          <a:p>
            <a:pPr>
              <a:lnSpc>
                <a:spcPct val="95000"/>
              </a:lnSpc>
              <a:spcBef>
                <a:spcPts val="1600"/>
              </a:spcBef>
            </a:pPr>
            <a:r>
              <a:rPr lang="en-US" sz="1200" dirty="0"/>
              <a:t>Integral part of the business operations—a “win-win” for the user and the business</a:t>
            </a:r>
            <a:r>
              <a:rPr lang="en-US" sz="1400" dirty="0"/>
              <a:t> </a:t>
            </a:r>
            <a:endParaRPr lang="en-US" sz="1400" b="1" dirty="0">
              <a:cs typeface="Arial"/>
            </a:endParaRPr>
          </a:p>
        </p:txBody>
      </p:sp>
      <p:sp>
        <p:nvSpPr>
          <p:cNvPr id="56" name="Text Placeholder 3">
            <a:extLst>
              <a:ext uri="{FF2B5EF4-FFF2-40B4-BE49-F238E27FC236}">
                <a16:creationId xmlns:a16="http://schemas.microsoft.com/office/drawing/2014/main" id="{65B902E2-0B9F-4545-AA2A-D93E9AE142FC}"/>
              </a:ext>
            </a:extLst>
          </p:cNvPr>
          <p:cNvSpPr txBox="1">
            <a:spLocks/>
          </p:cNvSpPr>
          <p:nvPr/>
        </p:nvSpPr>
        <p:spPr>
          <a:xfrm>
            <a:off x="88176" y="3976735"/>
            <a:ext cx="8961055" cy="550110"/>
          </a:xfrm>
          <a:prstGeom prst="rect">
            <a:avLst/>
          </a:prstGeom>
          <a:solidFill>
            <a:schemeClr val="bg2"/>
          </a:solidFill>
          <a:ln>
            <a:solidFill>
              <a:schemeClr val="bg1"/>
            </a:solidFill>
          </a:ln>
        </p:spPr>
        <p:txBody>
          <a:bodyPr vert="horz" lIns="0" tIns="45720" rIns="0" bIns="45720" rtlCol="0">
            <a:noAutofit/>
          </a:bodyPr>
          <a:lstStyle>
            <a:lvl1pPr marL="200020" indent="-200020" algn="l" defTabSz="685783" rtl="0" eaLnBrk="1" latinLnBrk="0" hangingPunct="1">
              <a:spcBef>
                <a:spcPts val="750"/>
              </a:spcBef>
              <a:spcAft>
                <a:spcPts val="150"/>
              </a:spcAft>
              <a:buClr>
                <a:schemeClr val="accent1"/>
              </a:buClr>
              <a:buSzPct val="120000"/>
              <a:buFont typeface="Arial" charset="0"/>
              <a:buChar char="•"/>
              <a:tabLst/>
              <a:defRPr sz="1800" kern="1200">
                <a:solidFill>
                  <a:schemeClr val="tx1"/>
                </a:solidFill>
                <a:latin typeface="+mn-lt"/>
                <a:ea typeface="+mn-ea"/>
                <a:cs typeface="+mn-cs"/>
              </a:defRPr>
            </a:lvl1pPr>
            <a:lvl2pPr marL="461951" indent="-201608" algn="l" defTabSz="685783" rtl="0" eaLnBrk="1" latinLnBrk="0" hangingPunct="1">
              <a:lnSpc>
                <a:spcPct val="90000"/>
              </a:lnSpc>
              <a:spcBef>
                <a:spcPts val="300"/>
              </a:spcBef>
              <a:spcAft>
                <a:spcPts val="300"/>
              </a:spcAft>
              <a:buClr>
                <a:schemeClr val="accent1"/>
              </a:buClr>
              <a:buSzPct val="120000"/>
              <a:buFont typeface="Helvetica" charset="0"/>
              <a:buChar char="⁃"/>
              <a:tabLst/>
              <a:defRPr sz="1600" kern="1200">
                <a:solidFill>
                  <a:schemeClr val="tx1"/>
                </a:solidFill>
                <a:latin typeface="+mn-lt"/>
                <a:ea typeface="+mn-ea"/>
                <a:cs typeface="+mn-cs"/>
              </a:defRPr>
            </a:lvl2pPr>
            <a:lvl3pPr marL="634985" indent="-126997" algn="l" defTabSz="685783" rtl="0" eaLnBrk="1" latinLnBrk="0" hangingPunct="1">
              <a:lnSpc>
                <a:spcPct val="90000"/>
              </a:lnSpc>
              <a:spcBef>
                <a:spcPts val="300"/>
              </a:spcBef>
              <a:spcAft>
                <a:spcPts val="300"/>
              </a:spcAft>
              <a:buClr>
                <a:schemeClr val="accent1"/>
              </a:buClr>
              <a:buSzPct val="120000"/>
              <a:buFont typeface="Arial" charset="0"/>
              <a:buChar char="•"/>
              <a:tabLst/>
              <a:defRPr sz="1400" kern="1200">
                <a:solidFill>
                  <a:schemeClr val="tx1"/>
                </a:solidFill>
                <a:latin typeface="+mn-lt"/>
                <a:ea typeface="+mn-ea"/>
                <a:cs typeface="+mn-cs"/>
              </a:defRPr>
            </a:lvl3pPr>
            <a:lvl4pPr marL="806430" indent="-142871" algn="l" defTabSz="685783" rtl="0" eaLnBrk="1" latinLnBrk="0" hangingPunct="1">
              <a:lnSpc>
                <a:spcPct val="90000"/>
              </a:lnSpc>
              <a:spcBef>
                <a:spcPts val="300"/>
              </a:spcBef>
              <a:spcAft>
                <a:spcPts val="300"/>
              </a:spcAft>
              <a:buClr>
                <a:schemeClr val="accent1"/>
              </a:buClr>
              <a:buSzPct val="120000"/>
              <a:buFont typeface="Helvetica" charset="0"/>
              <a:buChar char="⁃"/>
              <a:tabLst/>
              <a:defRPr sz="1200" kern="1200">
                <a:solidFill>
                  <a:schemeClr val="tx1"/>
                </a:solidFill>
                <a:latin typeface="+mn-lt"/>
                <a:ea typeface="+mn-ea"/>
                <a:cs typeface="+mn-cs"/>
              </a:defRPr>
            </a:lvl4pPr>
            <a:lvl5pPr marL="917552" indent="-133347" algn="l" defTabSz="685783" rtl="0" eaLnBrk="1" latinLnBrk="0" hangingPunct="1">
              <a:lnSpc>
                <a:spcPct val="90000"/>
              </a:lnSpc>
              <a:spcBef>
                <a:spcPts val="300"/>
              </a:spcBef>
              <a:spcAft>
                <a:spcPts val="300"/>
              </a:spcAft>
              <a:buClr>
                <a:schemeClr val="accent1"/>
              </a:buClr>
              <a:buSzPct val="100000"/>
              <a:buFont typeface="Arial" charset="0"/>
              <a:buChar char="•"/>
              <a:tabLst/>
              <a:defRPr sz="12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lnSpc>
                <a:spcPct val="60000"/>
              </a:lnSpc>
              <a:buNone/>
            </a:pPr>
            <a:endParaRPr lang="en-US" sz="2000" b="1" dirty="0">
              <a:solidFill>
                <a:schemeClr val="bg1"/>
              </a:solidFill>
            </a:endParaRPr>
          </a:p>
        </p:txBody>
      </p:sp>
      <p:sp>
        <p:nvSpPr>
          <p:cNvPr id="59" name="Triangle 24">
            <a:extLst>
              <a:ext uri="{FF2B5EF4-FFF2-40B4-BE49-F238E27FC236}">
                <a16:creationId xmlns:a16="http://schemas.microsoft.com/office/drawing/2014/main" id="{B68779EF-DD3F-426F-A176-BB1BD2A28E1E}"/>
              </a:ext>
            </a:extLst>
          </p:cNvPr>
          <p:cNvSpPr/>
          <p:nvPr/>
        </p:nvSpPr>
        <p:spPr>
          <a:xfrm>
            <a:off x="2345638" y="3691682"/>
            <a:ext cx="704088" cy="254955"/>
          </a:xfrm>
          <a:prstGeom prst="triangle">
            <a:avLst/>
          </a:prstGeom>
          <a:solidFill>
            <a:schemeClr val="bg2"/>
          </a:solidFill>
          <a:ln w="412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60" name="Triangle 24">
            <a:extLst>
              <a:ext uri="{FF2B5EF4-FFF2-40B4-BE49-F238E27FC236}">
                <a16:creationId xmlns:a16="http://schemas.microsoft.com/office/drawing/2014/main" id="{71043E1E-BD69-4AEE-A13C-950BFB327309}"/>
              </a:ext>
            </a:extLst>
          </p:cNvPr>
          <p:cNvSpPr/>
          <p:nvPr/>
        </p:nvSpPr>
        <p:spPr>
          <a:xfrm>
            <a:off x="4223994" y="3689935"/>
            <a:ext cx="704088" cy="248475"/>
          </a:xfrm>
          <a:prstGeom prst="triangle">
            <a:avLst/>
          </a:prstGeom>
          <a:solidFill>
            <a:schemeClr val="bg2"/>
          </a:solidFill>
          <a:ln w="412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64" name="Triangle 24">
            <a:extLst>
              <a:ext uri="{FF2B5EF4-FFF2-40B4-BE49-F238E27FC236}">
                <a16:creationId xmlns:a16="http://schemas.microsoft.com/office/drawing/2014/main" id="{6031693A-3217-4166-88A5-8E1EF959AD5A}"/>
              </a:ext>
            </a:extLst>
          </p:cNvPr>
          <p:cNvSpPr/>
          <p:nvPr/>
        </p:nvSpPr>
        <p:spPr>
          <a:xfrm>
            <a:off x="5948139" y="3693982"/>
            <a:ext cx="704088" cy="248475"/>
          </a:xfrm>
          <a:prstGeom prst="triangle">
            <a:avLst/>
          </a:prstGeom>
          <a:solidFill>
            <a:schemeClr val="bg2"/>
          </a:solidFill>
          <a:ln w="412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65" name="Triangle 24">
            <a:extLst>
              <a:ext uri="{FF2B5EF4-FFF2-40B4-BE49-F238E27FC236}">
                <a16:creationId xmlns:a16="http://schemas.microsoft.com/office/drawing/2014/main" id="{BEE97FCA-99EB-4FBE-A203-B546126E9D8C}"/>
              </a:ext>
            </a:extLst>
          </p:cNvPr>
          <p:cNvSpPr/>
          <p:nvPr/>
        </p:nvSpPr>
        <p:spPr>
          <a:xfrm>
            <a:off x="7676633" y="3701003"/>
            <a:ext cx="704088" cy="248475"/>
          </a:xfrm>
          <a:prstGeom prst="triangle">
            <a:avLst/>
          </a:prstGeom>
          <a:solidFill>
            <a:schemeClr val="bg2"/>
          </a:solidFill>
          <a:ln w="412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17" name="Rectangle 16">
            <a:extLst>
              <a:ext uri="{FF2B5EF4-FFF2-40B4-BE49-F238E27FC236}">
                <a16:creationId xmlns:a16="http://schemas.microsoft.com/office/drawing/2014/main" id="{7E4C1F0D-CA0B-4B19-B009-0F34AD808477}"/>
              </a:ext>
            </a:extLst>
          </p:cNvPr>
          <p:cNvSpPr/>
          <p:nvPr/>
        </p:nvSpPr>
        <p:spPr>
          <a:xfrm>
            <a:off x="2532104" y="4151500"/>
            <a:ext cx="3983784" cy="249812"/>
          </a:xfrm>
          <a:prstGeom prst="rect">
            <a:avLst/>
          </a:prstGeom>
        </p:spPr>
        <p:txBody>
          <a:bodyPr wrap="none">
            <a:spAutoFit/>
          </a:bodyPr>
          <a:lstStyle/>
          <a:p>
            <a:pPr algn="ctr">
              <a:lnSpc>
                <a:spcPct val="60000"/>
              </a:lnSpc>
            </a:pPr>
            <a:r>
              <a:rPr lang="en-US" sz="1600" b="1" dirty="0">
                <a:solidFill>
                  <a:schemeClr val="bg1"/>
                </a:solidFill>
              </a:rPr>
              <a:t>Integrated Cloud Based ITSM Platform </a:t>
            </a:r>
          </a:p>
        </p:txBody>
      </p:sp>
      <p:sp>
        <p:nvSpPr>
          <p:cNvPr id="66" name="Triangle 24">
            <a:extLst>
              <a:ext uri="{FF2B5EF4-FFF2-40B4-BE49-F238E27FC236}">
                <a16:creationId xmlns:a16="http://schemas.microsoft.com/office/drawing/2014/main" id="{B6FE48B1-F534-4B88-96D2-2E1612364EAB}"/>
              </a:ext>
            </a:extLst>
          </p:cNvPr>
          <p:cNvSpPr/>
          <p:nvPr/>
        </p:nvSpPr>
        <p:spPr>
          <a:xfrm>
            <a:off x="654872" y="3697762"/>
            <a:ext cx="704088" cy="254955"/>
          </a:xfrm>
          <a:prstGeom prst="triangle">
            <a:avLst/>
          </a:prstGeom>
          <a:solidFill>
            <a:schemeClr val="bg2"/>
          </a:solidFill>
          <a:ln w="412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120540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Changing</a:t>
            </a:r>
          </a:p>
        </p:txBody>
      </p:sp>
      <p:sp>
        <p:nvSpPr>
          <p:cNvPr id="3" name="Text Placeholder 2"/>
          <p:cNvSpPr>
            <a:spLocks noGrp="1"/>
          </p:cNvSpPr>
          <p:nvPr>
            <p:ph type="body" sz="quarter" idx="14"/>
          </p:nvPr>
        </p:nvSpPr>
        <p:spPr/>
        <p:txBody>
          <a:bodyPr/>
          <a:lstStyle/>
          <a:p>
            <a:r>
              <a:rPr lang="en-US" dirty="0"/>
              <a:t>DSSC to InteliServe</a:t>
            </a:r>
          </a:p>
        </p:txBody>
      </p:sp>
      <p:sp>
        <p:nvSpPr>
          <p:cNvPr id="22" name="TextBox 21"/>
          <p:cNvSpPr txBox="1"/>
          <p:nvPr/>
        </p:nvSpPr>
        <p:spPr>
          <a:xfrm>
            <a:off x="307414" y="1795320"/>
            <a:ext cx="2718284" cy="112338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b="1" dirty="0">
                <a:solidFill>
                  <a:schemeClr val="accent1"/>
                </a:solidFill>
                <a:latin typeface="Calibri Light" panose="020F0302020204030204" pitchFamily="34" charset="0"/>
                <a:cs typeface="Calibri Light" panose="020F0302020204030204" pitchFamily="34" charset="0"/>
              </a:rPr>
              <a:t>Taxonomy</a:t>
            </a:r>
          </a:p>
          <a:p>
            <a:r>
              <a:rPr lang="en-US" sz="1100" b="1" dirty="0">
                <a:latin typeface="Calibri Light" panose="020F0302020204030204" pitchFamily="34" charset="0"/>
                <a:cs typeface="Calibri Light" panose="020F0302020204030204" pitchFamily="34" charset="0"/>
              </a:rPr>
              <a:t>DSSC</a:t>
            </a:r>
            <a:r>
              <a:rPr lang="en-US" sz="1100" dirty="0">
                <a:latin typeface="Calibri Light" panose="020F0302020204030204" pitchFamily="34" charset="0"/>
                <a:cs typeface="Calibri Light" panose="020F0302020204030204" pitchFamily="34" charset="0"/>
              </a:rPr>
              <a:t> – current term used to describe Service Desk and portfolio team</a:t>
            </a:r>
          </a:p>
          <a:p>
            <a:r>
              <a:rPr lang="en-US" sz="1100" b="1" dirty="0">
                <a:latin typeface="Calibri Light" panose="020F0302020204030204" pitchFamily="34" charset="0"/>
                <a:cs typeface="Calibri Light" panose="020F0302020204030204" pitchFamily="34" charset="0"/>
              </a:rPr>
              <a:t>InteliServe:</a:t>
            </a:r>
            <a:r>
              <a:rPr lang="en-US" sz="1100" dirty="0">
                <a:latin typeface="Calibri Light" panose="020F0302020204030204" pitchFamily="34" charset="0"/>
                <a:cs typeface="Calibri Light" panose="020F0302020204030204" pitchFamily="34" charset="0"/>
              </a:rPr>
              <a:t> Managed Service Desk Offering</a:t>
            </a:r>
          </a:p>
          <a:p>
            <a:r>
              <a:rPr lang="en-US" sz="1100" b="1" dirty="0">
                <a:latin typeface="Calibri Light" panose="020F0302020204030204" pitchFamily="34" charset="0"/>
                <a:cs typeface="Calibri Light" panose="020F0302020204030204" pitchFamily="34" charset="0"/>
              </a:rPr>
              <a:t>Offering Management:</a:t>
            </a:r>
            <a:r>
              <a:rPr lang="en-US" sz="1100" dirty="0">
                <a:latin typeface="Calibri Light" panose="020F0302020204030204" pitchFamily="34" charset="0"/>
                <a:cs typeface="Calibri Light" panose="020F0302020204030204" pitchFamily="34" charset="0"/>
              </a:rPr>
              <a:t> team of resources focused on the enhancement of the offering</a:t>
            </a:r>
          </a:p>
        </p:txBody>
      </p:sp>
      <p:sp>
        <p:nvSpPr>
          <p:cNvPr id="23" name="TextBox 22"/>
          <p:cNvSpPr txBox="1"/>
          <p:nvPr/>
        </p:nvSpPr>
        <p:spPr>
          <a:xfrm>
            <a:off x="5905190" y="1804551"/>
            <a:ext cx="2718284" cy="112338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200" b="1" dirty="0">
                <a:solidFill>
                  <a:schemeClr val="accent1"/>
                </a:solidFill>
                <a:latin typeface="Calibri Light" panose="020F0302020204030204" pitchFamily="34" charset="0"/>
                <a:cs typeface="Calibri Light" panose="020F0302020204030204" pitchFamily="34" charset="0"/>
              </a:rPr>
              <a:t>Solutioning</a:t>
            </a:r>
          </a:p>
          <a:p>
            <a:r>
              <a:rPr lang="en-US" sz="1100" b="1" dirty="0">
                <a:latin typeface="Calibri Light" panose="020F0302020204030204" pitchFamily="34" charset="0"/>
                <a:cs typeface="Calibri Light" panose="020F0302020204030204" pitchFamily="34" charset="0"/>
              </a:rPr>
              <a:t>Current: </a:t>
            </a:r>
            <a:r>
              <a:rPr lang="en-US" sz="1100" dirty="0">
                <a:latin typeface="Calibri Light" panose="020F0302020204030204" pitchFamily="34" charset="0"/>
                <a:cs typeface="Calibri Light" panose="020F0302020204030204" pitchFamily="34" charset="0"/>
              </a:rPr>
              <a:t>utilize existing methods and tools within </a:t>
            </a:r>
            <a:r>
              <a:rPr lang="en-US" sz="1100" dirty="0" err="1">
                <a:latin typeface="Calibri Light" panose="020F0302020204030204" pitchFamily="34" charset="0"/>
                <a:cs typeface="Calibri Light" panose="020F0302020204030204" pitchFamily="34" charset="0"/>
              </a:rPr>
              <a:t>uVelocity</a:t>
            </a:r>
            <a:endParaRPr lang="en-US" sz="1100" dirty="0">
              <a:latin typeface="Calibri Light" panose="020F0302020204030204" pitchFamily="34" charset="0"/>
              <a:cs typeface="Calibri Light" panose="020F0302020204030204" pitchFamily="34" charset="0"/>
            </a:endParaRPr>
          </a:p>
          <a:p>
            <a:r>
              <a:rPr lang="en-US" sz="1100" b="1" dirty="0">
                <a:latin typeface="Calibri Light" panose="020F0302020204030204" pitchFamily="34" charset="0"/>
                <a:cs typeface="Calibri Light" panose="020F0302020204030204" pitchFamily="34" charset="0"/>
              </a:rPr>
              <a:t>Future: </a:t>
            </a:r>
            <a:r>
              <a:rPr lang="en-US" sz="1100" dirty="0">
                <a:latin typeface="Calibri Light" panose="020F0302020204030204" pitchFamily="34" charset="0"/>
                <a:cs typeface="Calibri Light" panose="020F0302020204030204" pitchFamily="34" charset="0"/>
              </a:rPr>
              <a:t>All in rate structure that includes all of the people and tools.  </a:t>
            </a:r>
          </a:p>
          <a:p>
            <a:endParaRPr lang="en-US" sz="1100" b="1" dirty="0">
              <a:latin typeface="Calibri Light" panose="020F0302020204030204" pitchFamily="34" charset="0"/>
              <a:cs typeface="Calibri Light" panose="020F0302020204030204" pitchFamily="34" charset="0"/>
            </a:endParaRPr>
          </a:p>
        </p:txBody>
      </p:sp>
      <p:sp>
        <p:nvSpPr>
          <p:cNvPr id="24" name="TextBox 23"/>
          <p:cNvSpPr txBox="1"/>
          <p:nvPr/>
        </p:nvSpPr>
        <p:spPr>
          <a:xfrm>
            <a:off x="3106302" y="1818898"/>
            <a:ext cx="2718284" cy="112338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b="1" dirty="0">
                <a:solidFill>
                  <a:schemeClr val="accent1"/>
                </a:solidFill>
                <a:latin typeface="Calibri Light" panose="020F0302020204030204" pitchFamily="34" charset="0"/>
                <a:cs typeface="Calibri Light" panose="020F0302020204030204" pitchFamily="34" charset="0"/>
              </a:rPr>
              <a:t>Offering</a:t>
            </a:r>
          </a:p>
          <a:p>
            <a:r>
              <a:rPr lang="en-US" sz="1100" b="1" dirty="0">
                <a:latin typeface="Calibri Light" panose="020F0302020204030204" pitchFamily="34" charset="0"/>
                <a:cs typeface="Calibri Light" panose="020F0302020204030204" pitchFamily="34" charset="0"/>
              </a:rPr>
              <a:t>DSSC: </a:t>
            </a:r>
            <a:r>
              <a:rPr lang="en-US" sz="1100" dirty="0">
                <a:latin typeface="Calibri Light" panose="020F0302020204030204" pitchFamily="34" charset="0"/>
                <a:cs typeface="Calibri Light" panose="020F0302020204030204" pitchFamily="34" charset="0"/>
              </a:rPr>
              <a:t>point solutions, costed independently, optional</a:t>
            </a:r>
          </a:p>
          <a:p>
            <a:r>
              <a:rPr lang="en-US" sz="1100" b="1" dirty="0">
                <a:latin typeface="Calibri Light" panose="020F0302020204030204" pitchFamily="34" charset="0"/>
                <a:cs typeface="Calibri Light" panose="020F0302020204030204" pitchFamily="34" charset="0"/>
              </a:rPr>
              <a:t>Future: </a:t>
            </a:r>
            <a:r>
              <a:rPr lang="en-US" sz="1100" dirty="0">
                <a:latin typeface="Calibri Light" panose="020F0302020204030204" pitchFamily="34" charset="0"/>
                <a:cs typeface="Calibri Light" panose="020F0302020204030204" pitchFamily="34" charset="0"/>
              </a:rPr>
              <a:t>single platform of integrated technologies costed as a unit</a:t>
            </a:r>
          </a:p>
          <a:p>
            <a:endParaRPr lang="en-US" sz="1100" b="1"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06306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it Changing</a:t>
            </a:r>
          </a:p>
        </p:txBody>
      </p:sp>
      <p:sp>
        <p:nvSpPr>
          <p:cNvPr id="3" name="Text Placeholder 2"/>
          <p:cNvSpPr>
            <a:spLocks noGrp="1"/>
          </p:cNvSpPr>
          <p:nvPr>
            <p:ph type="body" sz="quarter" idx="14"/>
          </p:nvPr>
        </p:nvSpPr>
        <p:spPr/>
        <p:txBody>
          <a:bodyPr/>
          <a:lstStyle/>
          <a:p>
            <a:r>
              <a:rPr lang="en-US" dirty="0"/>
              <a:t>DSSC to InteliServe</a:t>
            </a:r>
          </a:p>
        </p:txBody>
      </p:sp>
      <p:sp>
        <p:nvSpPr>
          <p:cNvPr id="4" name="Rectangle 3"/>
          <p:cNvSpPr/>
          <p:nvPr/>
        </p:nvSpPr>
        <p:spPr>
          <a:xfrm>
            <a:off x="307414" y="1140030"/>
            <a:ext cx="8531352" cy="3200876"/>
          </a:xfrm>
          <a:prstGeom prst="rect">
            <a:avLst/>
          </a:prstGeom>
        </p:spPr>
        <p:txBody>
          <a:bodyPr wrap="square">
            <a:spAutoFit/>
          </a:bodyPr>
          <a:lstStyle/>
          <a:p>
            <a:pPr marL="285750" indent="-285750">
              <a:spcBef>
                <a:spcPts val="600"/>
              </a:spcBef>
              <a:buFont typeface="Arial" panose="020B0604020202020204" pitchFamily="34" charset="0"/>
              <a:buChar char="•"/>
            </a:pPr>
            <a:r>
              <a:rPr lang="en-US" dirty="0"/>
              <a:t>Current Service Desks are struggling to meet financial and contractual modeling</a:t>
            </a:r>
          </a:p>
          <a:p>
            <a:pPr marL="285750" indent="-285750">
              <a:spcBef>
                <a:spcPts val="600"/>
              </a:spcBef>
              <a:buFont typeface="Arial" panose="020B0604020202020204" pitchFamily="34" charset="0"/>
              <a:buChar char="•"/>
            </a:pPr>
            <a:r>
              <a:rPr lang="en-US" dirty="0"/>
              <a:t>Solutions and contracts are being written in accordance with RFP expectations and at market competitive price points but neither the cost of services or capabilities have evolved with the market. </a:t>
            </a:r>
          </a:p>
          <a:p>
            <a:pPr marL="342900" indent="-342900">
              <a:spcBef>
                <a:spcPts val="600"/>
              </a:spcBef>
              <a:buFont typeface="Arial" panose="020B0604020202020204" pitchFamily="34" charset="0"/>
              <a:buChar char="•"/>
            </a:pPr>
            <a:r>
              <a:rPr lang="en-US" dirty="0"/>
              <a:t>Our current contact center challenges:</a:t>
            </a:r>
          </a:p>
          <a:p>
            <a:pPr marL="685800" lvl="1" indent="-342900">
              <a:spcBef>
                <a:spcPts val="600"/>
              </a:spcBef>
              <a:buFont typeface="+mj-lt"/>
              <a:buAutoNum type="arabicPeriod"/>
            </a:pPr>
            <a:r>
              <a:rPr lang="en-US" dirty="0"/>
              <a:t>Challenged in delivering the consistent multichannel experience </a:t>
            </a:r>
          </a:p>
          <a:p>
            <a:pPr marL="685800" lvl="1" indent="-342900">
              <a:spcBef>
                <a:spcPts val="600"/>
              </a:spcBef>
              <a:buFont typeface="+mj-lt"/>
              <a:buAutoNum type="arabicPeriod"/>
            </a:pPr>
            <a:r>
              <a:rPr lang="en-US" dirty="0"/>
              <a:t>Inability to reduce costs consistently </a:t>
            </a:r>
          </a:p>
          <a:p>
            <a:pPr marL="685800" lvl="1" indent="-342900">
              <a:spcBef>
                <a:spcPts val="600"/>
              </a:spcBef>
              <a:buFont typeface="+mj-lt"/>
              <a:buAutoNum type="arabicPeriod"/>
            </a:pPr>
            <a:r>
              <a:rPr lang="en-US" dirty="0"/>
              <a:t>Difficulty keeping up with the pace of change within the market</a:t>
            </a:r>
          </a:p>
          <a:p>
            <a:pPr marL="285750" indent="-285750">
              <a:spcBef>
                <a:spcPts val="600"/>
              </a:spcBef>
              <a:buFont typeface="Arial" panose="020B0604020202020204" pitchFamily="34" charset="0"/>
              <a:buChar char="•"/>
            </a:pPr>
            <a:r>
              <a:rPr lang="en-US" dirty="0"/>
              <a:t>Use of technology providers identified as market leaders in the Gartner Magic Quadrants </a:t>
            </a:r>
          </a:p>
          <a:p>
            <a:pPr marL="628650" lvl="1" indent="-285750">
              <a:spcBef>
                <a:spcPts val="600"/>
              </a:spcBef>
              <a:buFont typeface="Arial" panose="020B0604020202020204" pitchFamily="34" charset="0"/>
              <a:buChar char="•"/>
            </a:pPr>
            <a:r>
              <a:rPr lang="en-US" dirty="0"/>
              <a:t>Importance of this is that we need to demonstrate that we are partnering with market leaders in order to begin moving to the right in the Managed Workplace Services Gartner Magic Quadrant.  </a:t>
            </a:r>
          </a:p>
          <a:p>
            <a:pPr marL="285750" indent="-285750">
              <a:spcBef>
                <a:spcPts val="600"/>
              </a:spcBef>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8047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a:xfrm>
            <a:off x="3272199" y="1523340"/>
            <a:ext cx="2684615" cy="799938"/>
          </a:xfrm>
          <a:prstGeom prst="rect">
            <a:avLst/>
          </a:prstGeom>
          <a:solidFill>
            <a:schemeClr val="bg2"/>
          </a:solidFill>
          <a:ln>
            <a:solidFill>
              <a:schemeClr val="bg1"/>
            </a:solidFill>
          </a:ln>
        </p:spPr>
        <p:style>
          <a:lnRef idx="0">
            <a:scrgbClr r="0" g="0" b="0"/>
          </a:lnRef>
          <a:fillRef idx="0">
            <a:scrgbClr r="0" g="0" b="0"/>
          </a:fillRef>
          <a:effectRef idx="0">
            <a:scrgbClr r="0" g="0" b="0"/>
          </a:effectRef>
          <a:fontRef idx="major"/>
        </p:style>
        <p:txBody>
          <a:bodyPr vert="horz" lIns="91440" tIns="45720" rIns="91440" bIns="45720" rtlCol="0" anchor="ctr">
            <a:noAutofit/>
          </a:body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endParaRPr kumimoji="0" lang="en-AU" sz="1200" b="1" i="0" u="none" strike="noStrike" kern="1200" cap="none" spc="0" normalizeH="0" baseline="0" noProof="0">
              <a:ln>
                <a:noFill/>
              </a:ln>
              <a:solidFill>
                <a:srgbClr val="FFFFFF"/>
              </a:solidFill>
              <a:effectLst/>
              <a:uLnTx/>
              <a:uFillTx/>
              <a:latin typeface="Arial"/>
              <a:ea typeface="+mj-ea"/>
              <a:cs typeface="+mj-cs"/>
            </a:endParaRPr>
          </a:p>
        </p:txBody>
      </p:sp>
      <p:sp>
        <p:nvSpPr>
          <p:cNvPr id="60" name="Rectangle 59"/>
          <p:cNvSpPr/>
          <p:nvPr/>
        </p:nvSpPr>
        <p:spPr>
          <a:xfrm>
            <a:off x="3267525" y="2326780"/>
            <a:ext cx="2693963" cy="2401198"/>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a:ln>
                <a:noFill/>
              </a:ln>
              <a:solidFill>
                <a:srgbClr val="FFFFFF"/>
              </a:solidFill>
              <a:effectLst/>
              <a:uLnTx/>
              <a:uFillTx/>
              <a:latin typeface="Arial"/>
              <a:ea typeface="+mn-ea"/>
              <a:cs typeface="+mn-cs"/>
            </a:endParaRPr>
          </a:p>
        </p:txBody>
      </p:sp>
      <p:sp>
        <p:nvSpPr>
          <p:cNvPr id="61" name="TextBox 9"/>
          <p:cNvSpPr txBox="1"/>
          <p:nvPr/>
        </p:nvSpPr>
        <p:spPr>
          <a:xfrm>
            <a:off x="3267349" y="2412881"/>
            <a:ext cx="2689466" cy="184666"/>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
                <a:srgbClr val="004B97"/>
              </a:buClr>
              <a:buSzTx/>
              <a:buFontTx/>
              <a:buNone/>
              <a:tabLst/>
              <a:defRPr/>
            </a:pPr>
            <a:r>
              <a:rPr kumimoji="0" lang="en-US" sz="1200" b="1" i="0" u="none" strike="noStrike" kern="1200" cap="none" spc="0" normalizeH="0" baseline="0" noProof="0">
                <a:ln>
                  <a:noFill/>
                </a:ln>
                <a:solidFill>
                  <a:srgbClr val="004B97"/>
                </a:solidFill>
                <a:effectLst/>
                <a:uLnTx/>
                <a:uFillTx/>
                <a:latin typeface="Arial"/>
                <a:ea typeface="+mn-ea"/>
                <a:cs typeface="+mn-cs"/>
              </a:rPr>
              <a:t>InteliServe</a:t>
            </a:r>
            <a:r>
              <a:rPr kumimoji="0" lang="en-US" sz="1050" b="1" i="0" u="none" strike="noStrike" kern="1200" cap="none" spc="0" normalizeH="0" baseline="30000" noProof="0">
                <a:ln>
                  <a:noFill/>
                </a:ln>
                <a:solidFill>
                  <a:srgbClr val="004B97"/>
                </a:solidFill>
                <a:effectLst/>
                <a:uLnTx/>
                <a:uFillTx/>
                <a:latin typeface="Arial"/>
                <a:ea typeface="+mn-ea"/>
                <a:cs typeface="+mn-cs"/>
              </a:rPr>
              <a:t>TM</a:t>
            </a:r>
            <a:r>
              <a:rPr kumimoji="0" lang="en-US" sz="1200" b="1" i="0" u="none" strike="noStrike" kern="1200" cap="none" spc="0" normalizeH="0" baseline="30000" noProof="0">
                <a:ln>
                  <a:noFill/>
                </a:ln>
                <a:solidFill>
                  <a:srgbClr val="004B97"/>
                </a:solidFill>
                <a:effectLst/>
                <a:uLnTx/>
                <a:uFillTx/>
                <a:latin typeface="Arial"/>
                <a:ea typeface="+mn-ea"/>
                <a:cs typeface="+mn-cs"/>
              </a:rPr>
              <a:t> </a:t>
            </a:r>
            <a:r>
              <a:rPr kumimoji="0" lang="en-US" sz="1200" b="1" i="0" u="none" strike="noStrike" kern="1200" cap="none" spc="0" normalizeH="0" baseline="0" noProof="0">
                <a:ln>
                  <a:noFill/>
                </a:ln>
                <a:solidFill>
                  <a:srgbClr val="004B97"/>
                </a:solidFill>
                <a:effectLst/>
                <a:uLnTx/>
                <a:uFillTx/>
                <a:latin typeface="Arial"/>
                <a:ea typeface="+mn-ea"/>
                <a:cs typeface="+mn-cs"/>
              </a:rPr>
              <a:t>Platform</a:t>
            </a:r>
            <a:endParaRPr kumimoji="0" lang="en-US" sz="1200" b="1" i="0" u="none" strike="noStrike" kern="1200" cap="none" spc="0" normalizeH="0" baseline="30000" noProof="0">
              <a:ln>
                <a:noFill/>
              </a:ln>
              <a:solidFill>
                <a:srgbClr val="004B97"/>
              </a:solidFill>
              <a:effectLst/>
              <a:uLnTx/>
              <a:uFillTx/>
              <a:latin typeface="Arial"/>
              <a:ea typeface="+mn-ea"/>
              <a:cs typeface="+mn-cs"/>
            </a:endParaRPr>
          </a:p>
        </p:txBody>
      </p:sp>
      <p:sp>
        <p:nvSpPr>
          <p:cNvPr id="74" name="TextBox 9">
            <a:extLst>
              <a:ext uri="{FF2B5EF4-FFF2-40B4-BE49-F238E27FC236}">
                <a16:creationId xmlns:a16="http://schemas.microsoft.com/office/drawing/2014/main" id="{57B32820-ADF9-4A46-A16B-9C4037D22CD6}"/>
              </a:ext>
            </a:extLst>
          </p:cNvPr>
          <p:cNvSpPr txBox="1"/>
          <p:nvPr/>
        </p:nvSpPr>
        <p:spPr>
          <a:xfrm>
            <a:off x="3267349" y="2674789"/>
            <a:ext cx="2695913" cy="1831271"/>
          </a:xfrm>
          <a:prstGeom prst="rect">
            <a:avLst/>
          </a:prstGeom>
          <a:noFill/>
        </p:spPr>
        <p:txBody>
          <a:bodyPr wrap="square" lIns="91440" tIns="0" rIns="182880" bIns="0" rtlCol="0">
            <a:spAutoFit/>
          </a:bodyPr>
          <a:lstStyle/>
          <a:p>
            <a:pPr marL="164465" marR="0" lvl="0" indent="-164465" algn="l" defTabSz="685800" rtl="0" eaLnBrk="1" fontAlgn="auto" latinLnBrk="0" hangingPunct="1">
              <a:lnSpc>
                <a:spcPct val="90000"/>
              </a:lnSpc>
              <a:spcBef>
                <a:spcPts val="0"/>
              </a:spcBef>
              <a:spcAft>
                <a:spcPts val="400"/>
              </a:spcAft>
              <a:buClr>
                <a:srgbClr val="5DB2E3"/>
              </a:buClr>
              <a:buSzPct val="120000"/>
              <a:buFont typeface="Arial" panose="020B0604020202020204" pitchFamily="34" charset="0"/>
              <a:buChar char="•"/>
              <a:tabLst/>
              <a:defRPr/>
            </a:pPr>
            <a:r>
              <a:rPr kumimoji="0" lang="en-US" sz="1100" b="0" i="0" u="none" strike="noStrike" kern="1200" cap="none" spc="0" normalizeH="0" baseline="0" noProof="0">
                <a:ln>
                  <a:noFill/>
                </a:ln>
                <a:solidFill>
                  <a:srgbClr val="24272A"/>
                </a:solidFill>
                <a:effectLst/>
                <a:uLnTx/>
                <a:uFillTx/>
                <a:latin typeface="Arial"/>
                <a:ea typeface="+mn-ea"/>
                <a:cs typeface="+mn-cs"/>
              </a:rPr>
              <a:t>Single point of engagement through convenient application </a:t>
            </a:r>
          </a:p>
          <a:p>
            <a:pPr marL="164465" marR="0" lvl="0" indent="-164465" algn="l" defTabSz="685800" rtl="0" eaLnBrk="1" fontAlgn="auto" latinLnBrk="0" hangingPunct="1">
              <a:lnSpc>
                <a:spcPct val="90000"/>
              </a:lnSpc>
              <a:spcBef>
                <a:spcPts val="0"/>
              </a:spcBef>
              <a:spcAft>
                <a:spcPts val="400"/>
              </a:spcAft>
              <a:buClr>
                <a:srgbClr val="5DB2E3"/>
              </a:buClr>
              <a:buSzPct val="120000"/>
              <a:buFont typeface="Arial" panose="020B0604020202020204" pitchFamily="34" charset="0"/>
              <a:buChar char="•"/>
              <a:tabLst/>
              <a:defRPr/>
            </a:pPr>
            <a:r>
              <a:rPr kumimoji="0" lang="en-US" sz="1100" b="0" i="0" u="none" strike="noStrike" kern="1200" cap="none" spc="0" normalizeH="0" baseline="0" noProof="0">
                <a:ln>
                  <a:noFill/>
                </a:ln>
                <a:solidFill>
                  <a:srgbClr val="24272A"/>
                </a:solidFill>
                <a:effectLst/>
                <a:uLnTx/>
                <a:uFillTx/>
                <a:latin typeface="Arial"/>
                <a:ea typeface="+mn-ea"/>
                <a:cs typeface="+mn-cs"/>
              </a:rPr>
              <a:t>Delivers innovative Omni-channel</a:t>
            </a:r>
          </a:p>
          <a:p>
            <a:pPr marL="164465" marR="0" lvl="0" indent="-164465" algn="l" defTabSz="685800" rtl="0" eaLnBrk="1" fontAlgn="auto" latinLnBrk="0" hangingPunct="1">
              <a:lnSpc>
                <a:spcPct val="90000"/>
              </a:lnSpc>
              <a:spcBef>
                <a:spcPts val="0"/>
              </a:spcBef>
              <a:spcAft>
                <a:spcPts val="400"/>
              </a:spcAft>
              <a:buClr>
                <a:srgbClr val="5DB2E3"/>
              </a:buClr>
              <a:buSzPct val="120000"/>
              <a:buFont typeface="Arial" panose="020B0604020202020204" pitchFamily="34" charset="0"/>
              <a:buChar char="•"/>
              <a:tabLst/>
              <a:defRPr/>
            </a:pPr>
            <a:r>
              <a:rPr kumimoji="0" lang="en-US" sz="1100" b="0" i="0" u="none" strike="noStrike" kern="1200" cap="none" spc="0" normalizeH="0" baseline="0" noProof="0">
                <a:ln>
                  <a:noFill/>
                </a:ln>
                <a:solidFill>
                  <a:srgbClr val="24272A"/>
                </a:solidFill>
                <a:effectLst/>
                <a:uLnTx/>
                <a:uFillTx/>
                <a:latin typeface="Arial"/>
                <a:ea typeface="+mn-ea"/>
                <a:cs typeface="+mn-cs"/>
              </a:rPr>
              <a:t>Advanced analytics</a:t>
            </a:r>
          </a:p>
          <a:p>
            <a:pPr marL="164465" marR="0" lvl="0" indent="-164465" algn="l" defTabSz="685800" rtl="0" eaLnBrk="1" fontAlgn="auto" latinLnBrk="0" hangingPunct="1">
              <a:lnSpc>
                <a:spcPct val="90000"/>
              </a:lnSpc>
              <a:spcBef>
                <a:spcPts val="0"/>
              </a:spcBef>
              <a:spcAft>
                <a:spcPts val="400"/>
              </a:spcAft>
              <a:buClr>
                <a:srgbClr val="5DB2E3"/>
              </a:buClr>
              <a:buSzPct val="120000"/>
              <a:buFont typeface="Arial" panose="020B0604020202020204" pitchFamily="34" charset="0"/>
              <a:buChar char="•"/>
              <a:tabLst/>
              <a:defRPr/>
            </a:pPr>
            <a:r>
              <a:rPr kumimoji="0" lang="en-US" sz="1100" b="0" i="0" u="none" strike="noStrike" kern="1200" cap="none" spc="0" normalizeH="0" baseline="0" noProof="0">
                <a:ln>
                  <a:noFill/>
                </a:ln>
                <a:solidFill>
                  <a:srgbClr val="424242"/>
                </a:solidFill>
                <a:effectLst/>
                <a:uLnTx/>
                <a:uFillTx/>
                <a:latin typeface="Arial"/>
                <a:ea typeface="+mn-ea"/>
                <a:cs typeface="+mn-cs"/>
              </a:rPr>
              <a:t>Artificial Intelligence</a:t>
            </a:r>
          </a:p>
          <a:p>
            <a:pPr marL="164465" marR="0" lvl="0" indent="-164465" algn="l" defTabSz="685800" rtl="0" eaLnBrk="1" fontAlgn="auto" latinLnBrk="0" hangingPunct="1">
              <a:lnSpc>
                <a:spcPct val="90000"/>
              </a:lnSpc>
              <a:spcBef>
                <a:spcPts val="0"/>
              </a:spcBef>
              <a:spcAft>
                <a:spcPts val="400"/>
              </a:spcAft>
              <a:buClr>
                <a:srgbClr val="5DB2E3"/>
              </a:buClr>
              <a:buSzPct val="120000"/>
              <a:buFont typeface="Arial" panose="020B0604020202020204" pitchFamily="34" charset="0"/>
              <a:buChar char="•"/>
              <a:tabLst/>
              <a:defRPr/>
            </a:pPr>
            <a:r>
              <a:rPr kumimoji="0" lang="en-US" sz="1100" b="0" i="0" u="none" strike="noStrike" kern="1200" cap="none" spc="0" normalizeH="0" baseline="0" noProof="0">
                <a:ln>
                  <a:noFill/>
                </a:ln>
                <a:solidFill>
                  <a:srgbClr val="24272A"/>
                </a:solidFill>
                <a:effectLst/>
                <a:uLnTx/>
                <a:uFillTx/>
                <a:latin typeface="Arial"/>
                <a:ea typeface="+mn-ea"/>
                <a:cs typeface="+mn-cs"/>
              </a:rPr>
              <a:t>Robotic Process Automation</a:t>
            </a:r>
          </a:p>
          <a:p>
            <a:pPr marL="164465" marR="0" lvl="0" indent="-164465" algn="l" defTabSz="685800" rtl="0" eaLnBrk="1" fontAlgn="auto" latinLnBrk="0" hangingPunct="1">
              <a:lnSpc>
                <a:spcPct val="90000"/>
              </a:lnSpc>
              <a:spcBef>
                <a:spcPts val="0"/>
              </a:spcBef>
              <a:spcAft>
                <a:spcPts val="400"/>
              </a:spcAft>
              <a:buClr>
                <a:srgbClr val="5DB2E3"/>
              </a:buClr>
              <a:buSzPct val="120000"/>
              <a:buFont typeface="Arial" panose="020B0604020202020204" pitchFamily="34" charset="0"/>
              <a:buChar char="•"/>
              <a:tabLst/>
              <a:defRPr/>
            </a:pPr>
            <a:r>
              <a:rPr kumimoji="0" lang="en-US" sz="1100" b="0" i="0" u="none" strike="noStrike" kern="1200" cap="none" spc="0" normalizeH="0" baseline="0" noProof="0">
                <a:ln>
                  <a:noFill/>
                </a:ln>
                <a:solidFill>
                  <a:srgbClr val="424242"/>
                </a:solidFill>
                <a:effectLst/>
                <a:uLnTx/>
                <a:uFillTx/>
                <a:latin typeface="Arial"/>
                <a:ea typeface="+mn-ea"/>
                <a:cs typeface="+mn-cs"/>
              </a:rPr>
              <a:t>Integration with your preferred IT service management (ITSM) platform</a:t>
            </a:r>
          </a:p>
          <a:p>
            <a:pPr marL="164465" marR="0" lvl="0" indent="-164465" algn="l" defTabSz="685800" rtl="0" eaLnBrk="1" fontAlgn="auto" latinLnBrk="0" hangingPunct="1">
              <a:lnSpc>
                <a:spcPct val="90000"/>
              </a:lnSpc>
              <a:spcBef>
                <a:spcPts val="0"/>
              </a:spcBef>
              <a:spcAft>
                <a:spcPts val="400"/>
              </a:spcAft>
              <a:buClr>
                <a:srgbClr val="5DB2E3"/>
              </a:buClr>
              <a:buSzPct val="120000"/>
              <a:buFont typeface="Arial" panose="020B0604020202020204" pitchFamily="34" charset="0"/>
              <a:buChar char="•"/>
              <a:tabLst/>
              <a:defRPr/>
            </a:pPr>
            <a:endParaRPr kumimoji="0" lang="en-US" sz="1100" b="0" i="0" u="none" strike="noStrike" kern="1200" cap="none" spc="0" normalizeH="0" baseline="0" noProof="0">
              <a:ln>
                <a:noFill/>
              </a:ln>
              <a:solidFill>
                <a:srgbClr val="424242"/>
              </a:solidFill>
              <a:effectLst/>
              <a:uLnTx/>
              <a:uFillTx/>
              <a:latin typeface="Arial"/>
              <a:ea typeface="+mn-ea"/>
              <a:cs typeface="+mn-cs"/>
            </a:endParaRPr>
          </a:p>
        </p:txBody>
      </p:sp>
      <p:cxnSp>
        <p:nvCxnSpPr>
          <p:cNvPr id="75" name="Straight Connector 74">
            <a:extLst>
              <a:ext uri="{FF2B5EF4-FFF2-40B4-BE49-F238E27FC236}">
                <a16:creationId xmlns:a16="http://schemas.microsoft.com/office/drawing/2014/main" id="{F5F315B6-3831-BB4F-BEF9-1FD722305748}"/>
              </a:ext>
            </a:extLst>
          </p:cNvPr>
          <p:cNvCxnSpPr>
            <a:cxnSpLocks/>
          </p:cNvCxnSpPr>
          <p:nvPr/>
        </p:nvCxnSpPr>
        <p:spPr>
          <a:xfrm>
            <a:off x="3416642" y="2634756"/>
            <a:ext cx="2395728"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55B5AE23-569A-4509-8A20-4043D1662894}"/>
              </a:ext>
            </a:extLst>
          </p:cNvPr>
          <p:cNvSpPr/>
          <p:nvPr/>
        </p:nvSpPr>
        <p:spPr>
          <a:xfrm>
            <a:off x="363116" y="1529687"/>
            <a:ext cx="2684615" cy="799938"/>
          </a:xfrm>
          <a:prstGeom prst="rect">
            <a:avLst/>
          </a:prstGeom>
          <a:solidFill>
            <a:schemeClr val="bg2"/>
          </a:solidFill>
          <a:ln>
            <a:solidFill>
              <a:schemeClr val="bg1"/>
            </a:solidFill>
          </a:ln>
        </p:spPr>
        <p:style>
          <a:lnRef idx="0">
            <a:scrgbClr r="0" g="0" b="0"/>
          </a:lnRef>
          <a:fillRef idx="0">
            <a:scrgbClr r="0" g="0" b="0"/>
          </a:fillRef>
          <a:effectRef idx="0">
            <a:scrgbClr r="0" g="0" b="0"/>
          </a:effectRef>
          <a:fontRef idx="major"/>
        </p:style>
        <p:txBody>
          <a:bodyPr vert="horz" lIns="91440" tIns="45720" rIns="91440" bIns="45720" rtlCol="0" anchor="ctr">
            <a:noAutofit/>
          </a:body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endParaRPr kumimoji="0" lang="en-AU" sz="1200" b="1" i="0" u="none" strike="noStrike" kern="1200" cap="none" spc="0" normalizeH="0" baseline="0" noProof="0">
              <a:ln>
                <a:noFill/>
              </a:ln>
              <a:solidFill>
                <a:srgbClr val="FFFFFF"/>
              </a:solidFill>
              <a:effectLst/>
              <a:uLnTx/>
              <a:uFillTx/>
              <a:latin typeface="Arial"/>
              <a:ea typeface="+mj-ea"/>
              <a:cs typeface="+mj-cs"/>
            </a:endParaRPr>
          </a:p>
        </p:txBody>
      </p:sp>
      <p:sp>
        <p:nvSpPr>
          <p:cNvPr id="77" name="Rectangle 76">
            <a:extLst>
              <a:ext uri="{FF2B5EF4-FFF2-40B4-BE49-F238E27FC236}">
                <a16:creationId xmlns:a16="http://schemas.microsoft.com/office/drawing/2014/main" id="{E2C6B4CF-FA90-4938-8F66-73A8D6BCC7A5}"/>
              </a:ext>
            </a:extLst>
          </p:cNvPr>
          <p:cNvSpPr/>
          <p:nvPr/>
        </p:nvSpPr>
        <p:spPr>
          <a:xfrm>
            <a:off x="353591" y="2330786"/>
            <a:ext cx="2693963" cy="2397192"/>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a:ln>
                <a:noFill/>
              </a:ln>
              <a:solidFill>
                <a:srgbClr val="FFFFFF"/>
              </a:solidFill>
              <a:effectLst/>
              <a:uLnTx/>
              <a:uFillTx/>
              <a:latin typeface="Arial"/>
              <a:ea typeface="+mn-ea"/>
              <a:cs typeface="+mn-cs"/>
            </a:endParaRPr>
          </a:p>
        </p:txBody>
      </p:sp>
      <p:sp>
        <p:nvSpPr>
          <p:cNvPr id="78" name="TextBox 9">
            <a:extLst>
              <a:ext uri="{FF2B5EF4-FFF2-40B4-BE49-F238E27FC236}">
                <a16:creationId xmlns:a16="http://schemas.microsoft.com/office/drawing/2014/main" id="{15384983-40B2-4CAC-8759-00AB1D71882C}"/>
              </a:ext>
            </a:extLst>
          </p:cNvPr>
          <p:cNvSpPr txBox="1"/>
          <p:nvPr/>
        </p:nvSpPr>
        <p:spPr>
          <a:xfrm>
            <a:off x="363115" y="2694601"/>
            <a:ext cx="2682841" cy="2033377"/>
          </a:xfrm>
          <a:prstGeom prst="rect">
            <a:avLst/>
          </a:prstGeom>
          <a:noFill/>
        </p:spPr>
        <p:txBody>
          <a:bodyPr wrap="square" lIns="91440" tIns="0" rIns="182880" bIns="0"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164465" marR="0" lvl="0" indent="-164465" algn="l" defTabSz="685800" rtl="0" eaLnBrk="1" fontAlgn="auto" latinLnBrk="0" hangingPunct="1">
              <a:lnSpc>
                <a:spcPct val="90000"/>
              </a:lnSpc>
              <a:spcBef>
                <a:spcPts val="0"/>
              </a:spcBef>
              <a:spcAft>
                <a:spcPts val="400"/>
              </a:spcAft>
              <a:buClr>
                <a:srgbClr val="5DB2E3"/>
              </a:buClr>
              <a:buSzPct val="120000"/>
              <a:buFont typeface="Arial" panose="020B0604020202020204" pitchFamily="34" charset="0"/>
              <a:buChar char="•"/>
              <a:tabLst/>
              <a:defRPr/>
            </a:pPr>
            <a:r>
              <a:rPr kumimoji="0" lang="en-US" sz="1100" b="0" i="0" u="none" strike="noStrike" kern="1200" cap="none" spc="0" normalizeH="0" baseline="0" noProof="0">
                <a:ln>
                  <a:noFill/>
                </a:ln>
                <a:solidFill>
                  <a:srgbClr val="424242"/>
                </a:solidFill>
                <a:effectLst/>
                <a:uLnTx/>
                <a:uFillTx/>
                <a:latin typeface="Arial"/>
                <a:ea typeface="+mn-ea"/>
                <a:cs typeface="+mn-cs"/>
              </a:rPr>
              <a:t>Follow the Sun, 24x7x365 services</a:t>
            </a:r>
          </a:p>
          <a:p>
            <a:pPr marL="164465" marR="0" lvl="0" indent="-164465" algn="l" defTabSz="685800" rtl="0" eaLnBrk="1" fontAlgn="auto" latinLnBrk="0" hangingPunct="1">
              <a:lnSpc>
                <a:spcPct val="90000"/>
              </a:lnSpc>
              <a:spcBef>
                <a:spcPts val="0"/>
              </a:spcBef>
              <a:spcAft>
                <a:spcPts val="400"/>
              </a:spcAft>
              <a:buClr>
                <a:srgbClr val="5DB2E3"/>
              </a:buClr>
              <a:buSzPct val="120000"/>
              <a:buFont typeface="Arial" panose="020B0604020202020204" pitchFamily="34" charset="0"/>
              <a:buChar char="•"/>
              <a:tabLst/>
              <a:defRPr/>
            </a:pPr>
            <a:r>
              <a:rPr kumimoji="0" lang="en-US" sz="1100" b="0" i="0" u="none" strike="noStrike" kern="1200" cap="none" spc="0" normalizeH="0" baseline="0" noProof="0">
                <a:ln>
                  <a:noFill/>
                </a:ln>
                <a:solidFill>
                  <a:srgbClr val="424242"/>
                </a:solidFill>
                <a:effectLst/>
                <a:uLnTx/>
                <a:uFillTx/>
                <a:latin typeface="Arial"/>
                <a:ea typeface="+mn-ea"/>
                <a:cs typeface="+mn-cs"/>
              </a:rPr>
              <a:t>All locations leveraging a single global infrastructure</a:t>
            </a:r>
          </a:p>
          <a:p>
            <a:pPr marL="164465" marR="0" lvl="0" indent="-164465" algn="l" defTabSz="685800" rtl="0" eaLnBrk="1" fontAlgn="auto" latinLnBrk="0" hangingPunct="1">
              <a:lnSpc>
                <a:spcPct val="90000"/>
              </a:lnSpc>
              <a:spcBef>
                <a:spcPts val="0"/>
              </a:spcBef>
              <a:spcAft>
                <a:spcPts val="400"/>
              </a:spcAft>
              <a:buClr>
                <a:srgbClr val="5DB2E3"/>
              </a:buClr>
              <a:buSzPct val="120000"/>
              <a:buFont typeface="Arial" panose="020B0604020202020204" pitchFamily="34" charset="0"/>
              <a:buChar char="•"/>
              <a:tabLst/>
              <a:defRPr/>
            </a:pPr>
            <a:r>
              <a:rPr kumimoji="0" lang="en-US" sz="1100" b="0" i="0" u="none" strike="noStrike" kern="1200" cap="none" spc="0" normalizeH="0" baseline="0" noProof="0">
                <a:ln>
                  <a:noFill/>
                </a:ln>
                <a:solidFill>
                  <a:srgbClr val="424242"/>
                </a:solidFill>
                <a:effectLst/>
                <a:uLnTx/>
                <a:uFillTx/>
                <a:latin typeface="Arial"/>
                <a:ea typeface="+mn-ea"/>
                <a:cs typeface="+mn-cs"/>
              </a:rPr>
              <a:t>Contact centers in Australia, New Zealand, China, India, USA, Hungary, Colombia, and Brazil</a:t>
            </a:r>
          </a:p>
          <a:p>
            <a:pPr marL="164465" marR="0" lvl="0" indent="-164465" algn="l" defTabSz="685800" rtl="0" eaLnBrk="1" fontAlgn="auto" latinLnBrk="0" hangingPunct="1">
              <a:lnSpc>
                <a:spcPct val="90000"/>
              </a:lnSpc>
              <a:spcBef>
                <a:spcPts val="0"/>
              </a:spcBef>
              <a:spcAft>
                <a:spcPts val="400"/>
              </a:spcAft>
              <a:buClr>
                <a:srgbClr val="5DB2E3"/>
              </a:buClr>
              <a:buSzPct val="120000"/>
              <a:buFont typeface="Arial" panose="020B0604020202020204" pitchFamily="34" charset="0"/>
              <a:buChar char="•"/>
              <a:tabLst/>
              <a:defRPr/>
            </a:pPr>
            <a:r>
              <a:rPr kumimoji="0" lang="en-US" sz="1100" b="0" i="0" u="none" strike="noStrike" kern="1200" cap="none" spc="0" normalizeH="0" baseline="0" noProof="0">
                <a:ln>
                  <a:noFill/>
                </a:ln>
                <a:solidFill>
                  <a:srgbClr val="424242"/>
                </a:solidFill>
                <a:effectLst/>
                <a:uLnTx/>
                <a:uFillTx/>
                <a:latin typeface="Arial"/>
                <a:ea typeface="+mn-ea"/>
                <a:cs typeface="+mn-cs"/>
              </a:rPr>
              <a:t>Field an average of more than 14 million contacts per year</a:t>
            </a:r>
          </a:p>
          <a:p>
            <a:pPr marL="164465" marR="0" lvl="0" indent="-164465" algn="l" defTabSz="685800" rtl="0" eaLnBrk="1" fontAlgn="auto" latinLnBrk="0" hangingPunct="1">
              <a:lnSpc>
                <a:spcPct val="90000"/>
              </a:lnSpc>
              <a:spcBef>
                <a:spcPts val="0"/>
              </a:spcBef>
              <a:spcAft>
                <a:spcPts val="400"/>
              </a:spcAft>
              <a:buClr>
                <a:srgbClr val="5DB2E3"/>
              </a:buClr>
              <a:buSzPct val="120000"/>
              <a:buFont typeface="Arial" panose="020B0604020202020204" pitchFamily="34" charset="0"/>
              <a:buChar char="•"/>
              <a:tabLst/>
              <a:defRPr/>
            </a:pPr>
            <a:r>
              <a:rPr kumimoji="0" lang="en-US" sz="1100" b="0" i="0" u="none" strike="noStrike" kern="1200" cap="none" spc="0" normalizeH="0" baseline="0" noProof="0">
                <a:ln>
                  <a:noFill/>
                </a:ln>
                <a:solidFill>
                  <a:srgbClr val="424242"/>
                </a:solidFill>
                <a:effectLst/>
                <a:uLnTx/>
                <a:uFillTx/>
                <a:latin typeface="Arial"/>
                <a:ea typeface="+mn-ea"/>
                <a:cs typeface="+mn-cs"/>
              </a:rPr>
              <a:t>All contact centers are certified International Organization for Standardization (ISO) 20000, 27001, 9001</a:t>
            </a:r>
          </a:p>
        </p:txBody>
      </p:sp>
      <p:sp>
        <p:nvSpPr>
          <p:cNvPr id="79" name="TextBox 9">
            <a:extLst>
              <a:ext uri="{FF2B5EF4-FFF2-40B4-BE49-F238E27FC236}">
                <a16:creationId xmlns:a16="http://schemas.microsoft.com/office/drawing/2014/main" id="{CE0EFD56-A471-4D64-8A62-318DFE174B32}"/>
              </a:ext>
            </a:extLst>
          </p:cNvPr>
          <p:cNvSpPr txBox="1"/>
          <p:nvPr/>
        </p:nvSpPr>
        <p:spPr>
          <a:xfrm>
            <a:off x="363115" y="2435561"/>
            <a:ext cx="2682663" cy="184666"/>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
                <a:srgbClr val="004B97"/>
              </a:buClr>
              <a:buSzTx/>
              <a:buFontTx/>
              <a:buNone/>
              <a:tabLst/>
              <a:defRPr/>
            </a:pPr>
            <a:r>
              <a:rPr kumimoji="0" lang="en-AU" sz="1200" b="1" i="0" u="none" strike="noStrike" kern="1200" cap="none" spc="0" normalizeH="0" baseline="0" noProof="0">
                <a:ln>
                  <a:noFill/>
                </a:ln>
                <a:solidFill>
                  <a:srgbClr val="004B97"/>
                </a:solidFill>
                <a:effectLst/>
                <a:uLnTx/>
                <a:uFillTx/>
                <a:latin typeface="Arial"/>
                <a:ea typeface="+mn-ea"/>
                <a:cs typeface="+mn-cs"/>
              </a:rPr>
              <a:t>Managed Service Capabilities</a:t>
            </a:r>
            <a:endParaRPr kumimoji="0" lang="en-US" sz="1200" b="0" i="0" u="none" strike="noStrike" kern="1200" cap="none" spc="0" normalizeH="0" baseline="0" noProof="0">
              <a:ln>
                <a:noFill/>
              </a:ln>
              <a:solidFill>
                <a:srgbClr val="24272A"/>
              </a:solidFill>
              <a:effectLst/>
              <a:uLnTx/>
              <a:uFillTx/>
              <a:latin typeface="Arial"/>
              <a:ea typeface="+mn-ea"/>
              <a:cs typeface="+mn-cs"/>
            </a:endParaRPr>
          </a:p>
        </p:txBody>
      </p:sp>
      <p:cxnSp>
        <p:nvCxnSpPr>
          <p:cNvPr id="80" name="Straight Connector 79">
            <a:extLst>
              <a:ext uri="{FF2B5EF4-FFF2-40B4-BE49-F238E27FC236}">
                <a16:creationId xmlns:a16="http://schemas.microsoft.com/office/drawing/2014/main" id="{C0208D8D-1574-41D1-84D5-C4B32B2321D8}"/>
              </a:ext>
            </a:extLst>
          </p:cNvPr>
          <p:cNvCxnSpPr>
            <a:cxnSpLocks/>
          </p:cNvCxnSpPr>
          <p:nvPr/>
        </p:nvCxnSpPr>
        <p:spPr>
          <a:xfrm>
            <a:off x="496466" y="2635584"/>
            <a:ext cx="2395728" cy="0"/>
          </a:xfrm>
          <a:prstGeom prst="line">
            <a:avLst/>
          </a:prstGeom>
          <a:ln w="6350"/>
        </p:spPr>
        <p:style>
          <a:lnRef idx="1">
            <a:schemeClr val="accent1"/>
          </a:lnRef>
          <a:fillRef idx="0">
            <a:schemeClr val="accent1"/>
          </a:fillRef>
          <a:effectRef idx="0">
            <a:schemeClr val="accent1"/>
          </a:effectRef>
          <a:fontRef idx="minor">
            <a:schemeClr val="tx1"/>
          </a:fontRef>
        </p:style>
      </p:cxnSp>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5269" y="1666824"/>
            <a:ext cx="753667" cy="530993"/>
          </a:xfrm>
          <a:prstGeom prst="rect">
            <a:avLst/>
          </a:prstGeom>
        </p:spPr>
      </p:pic>
      <p:sp>
        <p:nvSpPr>
          <p:cNvPr id="82" name="Rounded Rectangle 81"/>
          <p:cNvSpPr/>
          <p:nvPr/>
        </p:nvSpPr>
        <p:spPr>
          <a:xfrm>
            <a:off x="1204445" y="1660875"/>
            <a:ext cx="414131" cy="385039"/>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83" name="Freeform 54"/>
          <p:cNvSpPr>
            <a:spLocks noEditPoints="1"/>
          </p:cNvSpPr>
          <p:nvPr/>
        </p:nvSpPr>
        <p:spPr bwMode="auto">
          <a:xfrm>
            <a:off x="4332761" y="1878180"/>
            <a:ext cx="313878" cy="313878"/>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36 w 72"/>
              <a:gd name="T11" fmla="*/ 66 h 72"/>
              <a:gd name="T12" fmla="*/ 6 w 72"/>
              <a:gd name="T13" fmla="*/ 36 h 72"/>
              <a:gd name="T14" fmla="*/ 36 w 72"/>
              <a:gd name="T15" fmla="*/ 6 h 72"/>
              <a:gd name="T16" fmla="*/ 66 w 72"/>
              <a:gd name="T17" fmla="*/ 36 h 72"/>
              <a:gd name="T18" fmla="*/ 36 w 72"/>
              <a:gd name="T19" fmla="*/ 66 h 72"/>
              <a:gd name="T20" fmla="*/ 28 w 72"/>
              <a:gd name="T21" fmla="*/ 30 h 72"/>
              <a:gd name="T22" fmla="*/ 30 w 72"/>
              <a:gd name="T23" fmla="*/ 32 h 72"/>
              <a:gd name="T24" fmla="*/ 31 w 72"/>
              <a:gd name="T25" fmla="*/ 35 h 72"/>
              <a:gd name="T26" fmla="*/ 36 w 72"/>
              <a:gd name="T27" fmla="*/ 38 h 72"/>
              <a:gd name="T28" fmla="*/ 41 w 72"/>
              <a:gd name="T29" fmla="*/ 35 h 72"/>
              <a:gd name="T30" fmla="*/ 43 w 72"/>
              <a:gd name="T31" fmla="*/ 32 h 72"/>
              <a:gd name="T32" fmla="*/ 44 w 72"/>
              <a:gd name="T33" fmla="*/ 30 h 72"/>
              <a:gd name="T34" fmla="*/ 43 w 72"/>
              <a:gd name="T35" fmla="*/ 29 h 72"/>
              <a:gd name="T36" fmla="*/ 43 w 72"/>
              <a:gd name="T37" fmla="*/ 28 h 72"/>
              <a:gd name="T38" fmla="*/ 42 w 72"/>
              <a:gd name="T39" fmla="*/ 22 h 72"/>
              <a:gd name="T40" fmla="*/ 36 w 72"/>
              <a:gd name="T41" fmla="*/ 19 h 72"/>
              <a:gd name="T42" fmla="*/ 37 w 72"/>
              <a:gd name="T43" fmla="*/ 19 h 72"/>
              <a:gd name="T44" fmla="*/ 32 w 72"/>
              <a:gd name="T45" fmla="*/ 20 h 72"/>
              <a:gd name="T46" fmla="*/ 29 w 72"/>
              <a:gd name="T47" fmla="*/ 22 h 72"/>
              <a:gd name="T48" fmla="*/ 30 w 72"/>
              <a:gd name="T49" fmla="*/ 21 h 72"/>
              <a:gd name="T50" fmla="*/ 28 w 72"/>
              <a:gd name="T51" fmla="*/ 24 h 72"/>
              <a:gd name="T52" fmla="*/ 29 w 72"/>
              <a:gd name="T53" fmla="*/ 29 h 72"/>
              <a:gd name="T54" fmla="*/ 28 w 72"/>
              <a:gd name="T55" fmla="*/ 30 h 72"/>
              <a:gd name="T56" fmla="*/ 41 w 72"/>
              <a:gd name="T57" fmla="*/ 39 h 72"/>
              <a:gd name="T58" fmla="*/ 40 w 72"/>
              <a:gd name="T59" fmla="*/ 50 h 72"/>
              <a:gd name="T60" fmla="*/ 36 w 72"/>
              <a:gd name="T61" fmla="*/ 55 h 72"/>
              <a:gd name="T62" fmla="*/ 32 w 72"/>
              <a:gd name="T63" fmla="*/ 50 h 72"/>
              <a:gd name="T64" fmla="*/ 31 w 72"/>
              <a:gd name="T65" fmla="*/ 39 h 72"/>
              <a:gd name="T66" fmla="*/ 20 w 72"/>
              <a:gd name="T67" fmla="*/ 45 h 72"/>
              <a:gd name="T68" fmla="*/ 18 w 72"/>
              <a:gd name="T69" fmla="*/ 50 h 72"/>
              <a:gd name="T70" fmla="*/ 36 w 72"/>
              <a:gd name="T71" fmla="*/ 59 h 72"/>
              <a:gd name="T72" fmla="*/ 54 w 72"/>
              <a:gd name="T73" fmla="*/ 50 h 72"/>
              <a:gd name="T74" fmla="*/ 52 w 72"/>
              <a:gd name="T75" fmla="*/ 45 h 72"/>
              <a:gd name="T76" fmla="*/ 41 w 72"/>
              <a:gd name="T77" fmla="*/ 39 h 72"/>
              <a:gd name="T78" fmla="*/ 36 w 72"/>
              <a:gd name="T79" fmla="*/ 53 h 72"/>
              <a:gd name="T80" fmla="*/ 38 w 72"/>
              <a:gd name="T81" fmla="*/ 49 h 72"/>
              <a:gd name="T82" fmla="*/ 37 w 72"/>
              <a:gd name="T83" fmla="*/ 44 h 72"/>
              <a:gd name="T84" fmla="*/ 38 w 72"/>
              <a:gd name="T85" fmla="*/ 43 h 72"/>
              <a:gd name="T86" fmla="*/ 36 w 72"/>
              <a:gd name="T87" fmla="*/ 41 h 72"/>
              <a:gd name="T88" fmla="*/ 34 w 72"/>
              <a:gd name="T89" fmla="*/ 43 h 72"/>
              <a:gd name="T90" fmla="*/ 35 w 72"/>
              <a:gd name="T91" fmla="*/ 44 h 72"/>
              <a:gd name="T92" fmla="*/ 34 w 72"/>
              <a:gd name="T93" fmla="*/ 49 h 72"/>
              <a:gd name="T94" fmla="*/ 36 w 72"/>
              <a:gd name="T95"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 h="72">
                <a:moveTo>
                  <a:pt x="36" y="0"/>
                </a:moveTo>
                <a:cubicBezTo>
                  <a:pt x="16" y="0"/>
                  <a:pt x="0" y="16"/>
                  <a:pt x="0" y="36"/>
                </a:cubicBezTo>
                <a:cubicBezTo>
                  <a:pt x="0" y="56"/>
                  <a:pt x="16" y="72"/>
                  <a:pt x="36" y="72"/>
                </a:cubicBezTo>
                <a:cubicBezTo>
                  <a:pt x="56" y="72"/>
                  <a:pt x="72" y="56"/>
                  <a:pt x="72" y="36"/>
                </a:cubicBezTo>
                <a:cubicBezTo>
                  <a:pt x="72" y="16"/>
                  <a:pt x="56" y="0"/>
                  <a:pt x="36" y="0"/>
                </a:cubicBezTo>
                <a:close/>
                <a:moveTo>
                  <a:pt x="36" y="66"/>
                </a:moveTo>
                <a:cubicBezTo>
                  <a:pt x="20" y="66"/>
                  <a:pt x="6" y="53"/>
                  <a:pt x="6" y="36"/>
                </a:cubicBezTo>
                <a:cubicBezTo>
                  <a:pt x="6" y="20"/>
                  <a:pt x="20" y="6"/>
                  <a:pt x="36" y="6"/>
                </a:cubicBezTo>
                <a:cubicBezTo>
                  <a:pt x="52" y="6"/>
                  <a:pt x="66" y="20"/>
                  <a:pt x="66" y="36"/>
                </a:cubicBezTo>
                <a:cubicBezTo>
                  <a:pt x="66" y="53"/>
                  <a:pt x="52" y="66"/>
                  <a:pt x="36" y="66"/>
                </a:cubicBezTo>
                <a:close/>
                <a:moveTo>
                  <a:pt x="28" y="30"/>
                </a:moveTo>
                <a:cubicBezTo>
                  <a:pt x="28" y="31"/>
                  <a:pt x="29" y="32"/>
                  <a:pt x="30" y="32"/>
                </a:cubicBezTo>
                <a:cubicBezTo>
                  <a:pt x="30" y="34"/>
                  <a:pt x="31" y="35"/>
                  <a:pt x="31" y="35"/>
                </a:cubicBezTo>
                <a:cubicBezTo>
                  <a:pt x="32" y="36"/>
                  <a:pt x="34" y="38"/>
                  <a:pt x="36" y="38"/>
                </a:cubicBezTo>
                <a:cubicBezTo>
                  <a:pt x="38" y="38"/>
                  <a:pt x="40" y="36"/>
                  <a:pt x="41" y="35"/>
                </a:cubicBezTo>
                <a:cubicBezTo>
                  <a:pt x="41" y="35"/>
                  <a:pt x="42" y="34"/>
                  <a:pt x="43" y="32"/>
                </a:cubicBezTo>
                <a:cubicBezTo>
                  <a:pt x="43" y="32"/>
                  <a:pt x="44" y="31"/>
                  <a:pt x="44" y="30"/>
                </a:cubicBezTo>
                <a:cubicBezTo>
                  <a:pt x="44" y="30"/>
                  <a:pt x="44" y="29"/>
                  <a:pt x="43" y="29"/>
                </a:cubicBezTo>
                <a:cubicBezTo>
                  <a:pt x="43" y="28"/>
                  <a:pt x="43" y="28"/>
                  <a:pt x="43" y="28"/>
                </a:cubicBezTo>
                <a:cubicBezTo>
                  <a:pt x="44" y="25"/>
                  <a:pt x="43" y="23"/>
                  <a:pt x="42" y="22"/>
                </a:cubicBezTo>
                <a:cubicBezTo>
                  <a:pt x="41" y="19"/>
                  <a:pt x="37" y="19"/>
                  <a:pt x="36" y="19"/>
                </a:cubicBezTo>
                <a:cubicBezTo>
                  <a:pt x="36" y="19"/>
                  <a:pt x="37" y="19"/>
                  <a:pt x="37" y="19"/>
                </a:cubicBezTo>
                <a:cubicBezTo>
                  <a:pt x="34" y="18"/>
                  <a:pt x="33" y="19"/>
                  <a:pt x="32" y="20"/>
                </a:cubicBezTo>
                <a:cubicBezTo>
                  <a:pt x="31" y="20"/>
                  <a:pt x="30" y="21"/>
                  <a:pt x="29" y="22"/>
                </a:cubicBezTo>
                <a:cubicBezTo>
                  <a:pt x="30" y="21"/>
                  <a:pt x="30" y="21"/>
                  <a:pt x="30" y="21"/>
                </a:cubicBezTo>
                <a:cubicBezTo>
                  <a:pt x="29" y="22"/>
                  <a:pt x="28" y="24"/>
                  <a:pt x="28" y="24"/>
                </a:cubicBezTo>
                <a:cubicBezTo>
                  <a:pt x="28" y="25"/>
                  <a:pt x="28" y="27"/>
                  <a:pt x="29" y="29"/>
                </a:cubicBezTo>
                <a:cubicBezTo>
                  <a:pt x="28" y="29"/>
                  <a:pt x="28" y="30"/>
                  <a:pt x="28" y="30"/>
                </a:cubicBezTo>
                <a:close/>
                <a:moveTo>
                  <a:pt x="41" y="39"/>
                </a:moveTo>
                <a:cubicBezTo>
                  <a:pt x="40" y="50"/>
                  <a:pt x="40" y="50"/>
                  <a:pt x="40" y="50"/>
                </a:cubicBezTo>
                <a:cubicBezTo>
                  <a:pt x="36" y="55"/>
                  <a:pt x="36" y="55"/>
                  <a:pt x="36" y="55"/>
                </a:cubicBezTo>
                <a:cubicBezTo>
                  <a:pt x="32" y="50"/>
                  <a:pt x="32" y="50"/>
                  <a:pt x="32" y="50"/>
                </a:cubicBezTo>
                <a:cubicBezTo>
                  <a:pt x="31" y="39"/>
                  <a:pt x="31" y="39"/>
                  <a:pt x="31" y="39"/>
                </a:cubicBezTo>
                <a:cubicBezTo>
                  <a:pt x="24" y="42"/>
                  <a:pt x="21" y="44"/>
                  <a:pt x="20" y="45"/>
                </a:cubicBezTo>
                <a:cubicBezTo>
                  <a:pt x="19" y="46"/>
                  <a:pt x="19" y="47"/>
                  <a:pt x="18" y="50"/>
                </a:cubicBezTo>
                <a:cubicBezTo>
                  <a:pt x="22" y="55"/>
                  <a:pt x="29" y="59"/>
                  <a:pt x="36" y="59"/>
                </a:cubicBezTo>
                <a:cubicBezTo>
                  <a:pt x="43" y="59"/>
                  <a:pt x="50" y="55"/>
                  <a:pt x="54" y="50"/>
                </a:cubicBezTo>
                <a:cubicBezTo>
                  <a:pt x="53" y="47"/>
                  <a:pt x="52" y="45"/>
                  <a:pt x="52" y="45"/>
                </a:cubicBezTo>
                <a:cubicBezTo>
                  <a:pt x="51" y="44"/>
                  <a:pt x="48" y="42"/>
                  <a:pt x="41" y="39"/>
                </a:cubicBezTo>
                <a:close/>
                <a:moveTo>
                  <a:pt x="36" y="53"/>
                </a:moveTo>
                <a:cubicBezTo>
                  <a:pt x="38" y="49"/>
                  <a:pt x="38" y="49"/>
                  <a:pt x="38" y="49"/>
                </a:cubicBezTo>
                <a:cubicBezTo>
                  <a:pt x="37" y="44"/>
                  <a:pt x="37" y="44"/>
                  <a:pt x="37" y="44"/>
                </a:cubicBezTo>
                <a:cubicBezTo>
                  <a:pt x="38" y="43"/>
                  <a:pt x="38" y="43"/>
                  <a:pt x="38" y="43"/>
                </a:cubicBezTo>
                <a:cubicBezTo>
                  <a:pt x="36" y="41"/>
                  <a:pt x="36" y="41"/>
                  <a:pt x="36" y="41"/>
                </a:cubicBezTo>
                <a:cubicBezTo>
                  <a:pt x="34" y="43"/>
                  <a:pt x="34" y="43"/>
                  <a:pt x="34" y="43"/>
                </a:cubicBezTo>
                <a:cubicBezTo>
                  <a:pt x="35" y="44"/>
                  <a:pt x="35" y="44"/>
                  <a:pt x="35" y="44"/>
                </a:cubicBezTo>
                <a:cubicBezTo>
                  <a:pt x="34" y="49"/>
                  <a:pt x="34" y="49"/>
                  <a:pt x="34" y="49"/>
                </a:cubicBezTo>
                <a:lnTo>
                  <a:pt x="36" y="53"/>
                </a:lnTo>
                <a:close/>
              </a:path>
            </a:pathLst>
          </a:custGeom>
          <a:solidFill>
            <a:schemeClr val="bg1"/>
          </a:solidFill>
          <a:ln>
            <a:solidFill>
              <a:schemeClr val="accent1"/>
            </a:solidFill>
          </a:ln>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24272A"/>
              </a:solidFill>
              <a:effectLst/>
              <a:uLnTx/>
              <a:uFillTx/>
              <a:latin typeface="Arial"/>
              <a:ea typeface="+mn-ea"/>
              <a:cs typeface="+mn-cs"/>
            </a:endParaRPr>
          </a:p>
        </p:txBody>
      </p:sp>
      <p:sp>
        <p:nvSpPr>
          <p:cNvPr id="84" name="Freeform 55"/>
          <p:cNvSpPr>
            <a:spLocks noEditPoints="1"/>
          </p:cNvSpPr>
          <p:nvPr/>
        </p:nvSpPr>
        <p:spPr bwMode="auto">
          <a:xfrm>
            <a:off x="4624842" y="1588278"/>
            <a:ext cx="309518" cy="311699"/>
          </a:xfrm>
          <a:custGeom>
            <a:avLst/>
            <a:gdLst>
              <a:gd name="T0" fmla="*/ 0 w 71"/>
              <a:gd name="T1" fmla="*/ 36 h 71"/>
              <a:gd name="T2" fmla="*/ 71 w 71"/>
              <a:gd name="T3" fmla="*/ 36 h 71"/>
              <a:gd name="T4" fmla="*/ 35 w 71"/>
              <a:gd name="T5" fmla="*/ 66 h 71"/>
              <a:gd name="T6" fmla="*/ 35 w 71"/>
              <a:gd name="T7" fmla="*/ 6 h 71"/>
              <a:gd name="T8" fmla="*/ 35 w 71"/>
              <a:gd name="T9" fmla="*/ 66 h 71"/>
              <a:gd name="T10" fmla="*/ 27 w 71"/>
              <a:gd name="T11" fmla="*/ 31 h 71"/>
              <a:gd name="T12" fmla="*/ 27 w 71"/>
              <a:gd name="T13" fmla="*/ 32 h 71"/>
              <a:gd name="T14" fmla="*/ 28 w 71"/>
              <a:gd name="T15" fmla="*/ 33 h 71"/>
              <a:gd name="T16" fmla="*/ 28 w 71"/>
              <a:gd name="T17" fmla="*/ 33 h 71"/>
              <a:gd name="T18" fmla="*/ 28 w 71"/>
              <a:gd name="T19" fmla="*/ 33 h 71"/>
              <a:gd name="T20" fmla="*/ 30 w 71"/>
              <a:gd name="T21" fmla="*/ 36 h 71"/>
              <a:gd name="T22" fmla="*/ 31 w 71"/>
              <a:gd name="T23" fmla="*/ 37 h 71"/>
              <a:gd name="T24" fmla="*/ 34 w 71"/>
              <a:gd name="T25" fmla="*/ 39 h 71"/>
              <a:gd name="T26" fmla="*/ 41 w 71"/>
              <a:gd name="T27" fmla="*/ 36 h 71"/>
              <a:gd name="T28" fmla="*/ 42 w 71"/>
              <a:gd name="T29" fmla="*/ 33 h 71"/>
              <a:gd name="T30" fmla="*/ 42 w 71"/>
              <a:gd name="T31" fmla="*/ 33 h 71"/>
              <a:gd name="T32" fmla="*/ 43 w 71"/>
              <a:gd name="T33" fmla="*/ 33 h 71"/>
              <a:gd name="T34" fmla="*/ 43 w 71"/>
              <a:gd name="T35" fmla="*/ 32 h 71"/>
              <a:gd name="T36" fmla="*/ 43 w 71"/>
              <a:gd name="T37" fmla="*/ 31 h 71"/>
              <a:gd name="T38" fmla="*/ 43 w 71"/>
              <a:gd name="T39" fmla="*/ 30 h 71"/>
              <a:gd name="T40" fmla="*/ 43 w 71"/>
              <a:gd name="T41" fmla="*/ 29 h 71"/>
              <a:gd name="T42" fmla="*/ 42 w 71"/>
              <a:gd name="T43" fmla="*/ 22 h 71"/>
              <a:gd name="T44" fmla="*/ 41 w 71"/>
              <a:gd name="T45" fmla="*/ 21 h 71"/>
              <a:gd name="T46" fmla="*/ 40 w 71"/>
              <a:gd name="T47" fmla="*/ 21 h 71"/>
              <a:gd name="T48" fmla="*/ 39 w 71"/>
              <a:gd name="T49" fmla="*/ 20 h 71"/>
              <a:gd name="T50" fmla="*/ 38 w 71"/>
              <a:gd name="T51" fmla="*/ 20 h 71"/>
              <a:gd name="T52" fmla="*/ 37 w 71"/>
              <a:gd name="T53" fmla="*/ 20 h 71"/>
              <a:gd name="T54" fmla="*/ 36 w 71"/>
              <a:gd name="T55" fmla="*/ 19 h 71"/>
              <a:gd name="T56" fmla="*/ 36 w 71"/>
              <a:gd name="T57" fmla="*/ 19 h 71"/>
              <a:gd name="T58" fmla="*/ 35 w 71"/>
              <a:gd name="T59" fmla="*/ 19 h 71"/>
              <a:gd name="T60" fmla="*/ 36 w 71"/>
              <a:gd name="T61" fmla="*/ 19 h 71"/>
              <a:gd name="T62" fmla="*/ 37 w 71"/>
              <a:gd name="T63" fmla="*/ 19 h 71"/>
              <a:gd name="T64" fmla="*/ 35 w 71"/>
              <a:gd name="T65" fmla="*/ 19 h 71"/>
              <a:gd name="T66" fmla="*/ 34 w 71"/>
              <a:gd name="T67" fmla="*/ 19 h 71"/>
              <a:gd name="T68" fmla="*/ 33 w 71"/>
              <a:gd name="T69" fmla="*/ 20 h 71"/>
              <a:gd name="T70" fmla="*/ 32 w 71"/>
              <a:gd name="T71" fmla="*/ 20 h 71"/>
              <a:gd name="T72" fmla="*/ 31 w 71"/>
              <a:gd name="T73" fmla="*/ 21 h 71"/>
              <a:gd name="T74" fmla="*/ 30 w 71"/>
              <a:gd name="T75" fmla="*/ 21 h 71"/>
              <a:gd name="T76" fmla="*/ 30 w 71"/>
              <a:gd name="T77" fmla="*/ 21 h 71"/>
              <a:gd name="T78" fmla="*/ 29 w 71"/>
              <a:gd name="T79" fmla="*/ 21 h 71"/>
              <a:gd name="T80" fmla="*/ 28 w 71"/>
              <a:gd name="T81" fmla="*/ 22 h 71"/>
              <a:gd name="T82" fmla="*/ 28 w 71"/>
              <a:gd name="T83" fmla="*/ 23 h 71"/>
              <a:gd name="T84" fmla="*/ 27 w 71"/>
              <a:gd name="T85" fmla="*/ 27 h 71"/>
              <a:gd name="T86" fmla="*/ 27 w 71"/>
              <a:gd name="T87" fmla="*/ 30 h 71"/>
              <a:gd name="T88" fmla="*/ 30 w 71"/>
              <a:gd name="T89" fmla="*/ 40 h 71"/>
              <a:gd name="T90" fmla="*/ 17 w 71"/>
              <a:gd name="T91" fmla="*/ 49 h 71"/>
              <a:gd name="T92" fmla="*/ 53 w 71"/>
              <a:gd name="T93" fmla="*/ 49 h 71"/>
              <a:gd name="T94" fmla="*/ 41 w 71"/>
              <a:gd name="T95" fmla="*/ 4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 h="71">
                <a:moveTo>
                  <a:pt x="35" y="0"/>
                </a:moveTo>
                <a:cubicBezTo>
                  <a:pt x="16" y="0"/>
                  <a:pt x="0" y="16"/>
                  <a:pt x="0" y="36"/>
                </a:cubicBezTo>
                <a:cubicBezTo>
                  <a:pt x="0" y="55"/>
                  <a:pt x="16" y="71"/>
                  <a:pt x="35" y="71"/>
                </a:cubicBezTo>
                <a:cubicBezTo>
                  <a:pt x="55" y="71"/>
                  <a:pt x="71" y="55"/>
                  <a:pt x="71" y="36"/>
                </a:cubicBezTo>
                <a:cubicBezTo>
                  <a:pt x="71" y="16"/>
                  <a:pt x="55" y="0"/>
                  <a:pt x="35" y="0"/>
                </a:cubicBezTo>
                <a:close/>
                <a:moveTo>
                  <a:pt x="35" y="66"/>
                </a:moveTo>
                <a:cubicBezTo>
                  <a:pt x="19" y="66"/>
                  <a:pt x="5" y="52"/>
                  <a:pt x="5" y="36"/>
                </a:cubicBezTo>
                <a:cubicBezTo>
                  <a:pt x="5" y="19"/>
                  <a:pt x="19" y="6"/>
                  <a:pt x="35" y="6"/>
                </a:cubicBezTo>
                <a:cubicBezTo>
                  <a:pt x="52" y="6"/>
                  <a:pt x="65" y="19"/>
                  <a:pt x="65" y="36"/>
                </a:cubicBezTo>
                <a:cubicBezTo>
                  <a:pt x="65" y="52"/>
                  <a:pt x="52" y="66"/>
                  <a:pt x="35" y="66"/>
                </a:cubicBezTo>
                <a:close/>
                <a:moveTo>
                  <a:pt x="27" y="30"/>
                </a:moveTo>
                <a:cubicBezTo>
                  <a:pt x="27" y="31"/>
                  <a:pt x="27" y="31"/>
                  <a:pt x="27" y="31"/>
                </a:cubicBezTo>
                <a:cubicBezTo>
                  <a:pt x="27" y="32"/>
                  <a:pt x="27" y="32"/>
                  <a:pt x="27" y="32"/>
                </a:cubicBezTo>
                <a:cubicBezTo>
                  <a:pt x="27" y="32"/>
                  <a:pt x="27" y="32"/>
                  <a:pt x="27" y="32"/>
                </a:cubicBezTo>
                <a:cubicBezTo>
                  <a:pt x="27" y="32"/>
                  <a:pt x="27" y="32"/>
                  <a:pt x="27" y="32"/>
                </a:cubicBezTo>
                <a:cubicBezTo>
                  <a:pt x="28" y="32"/>
                  <a:pt x="28" y="32"/>
                  <a:pt x="28" y="33"/>
                </a:cubicBezTo>
                <a:cubicBezTo>
                  <a:pt x="28" y="33"/>
                  <a:pt x="28" y="33"/>
                  <a:pt x="28" y="33"/>
                </a:cubicBezTo>
                <a:cubicBezTo>
                  <a:pt x="28" y="33"/>
                  <a:pt x="28" y="33"/>
                  <a:pt x="28" y="33"/>
                </a:cubicBezTo>
                <a:cubicBezTo>
                  <a:pt x="28" y="33"/>
                  <a:pt x="28" y="33"/>
                  <a:pt x="28" y="33"/>
                </a:cubicBezTo>
                <a:cubicBezTo>
                  <a:pt x="28" y="33"/>
                  <a:pt x="28" y="33"/>
                  <a:pt x="28" y="33"/>
                </a:cubicBezTo>
                <a:cubicBezTo>
                  <a:pt x="29" y="33"/>
                  <a:pt x="29" y="34"/>
                  <a:pt x="29" y="34"/>
                </a:cubicBezTo>
                <a:cubicBezTo>
                  <a:pt x="29" y="35"/>
                  <a:pt x="29" y="36"/>
                  <a:pt x="30" y="36"/>
                </a:cubicBezTo>
                <a:cubicBezTo>
                  <a:pt x="30" y="36"/>
                  <a:pt x="30" y="36"/>
                  <a:pt x="30" y="36"/>
                </a:cubicBezTo>
                <a:cubicBezTo>
                  <a:pt x="30" y="37"/>
                  <a:pt x="30" y="37"/>
                  <a:pt x="31" y="37"/>
                </a:cubicBezTo>
                <a:cubicBezTo>
                  <a:pt x="31" y="38"/>
                  <a:pt x="32" y="38"/>
                  <a:pt x="32" y="38"/>
                </a:cubicBezTo>
                <a:cubicBezTo>
                  <a:pt x="33" y="39"/>
                  <a:pt x="33" y="39"/>
                  <a:pt x="34" y="39"/>
                </a:cubicBezTo>
                <a:cubicBezTo>
                  <a:pt x="34" y="39"/>
                  <a:pt x="35" y="39"/>
                  <a:pt x="35" y="39"/>
                </a:cubicBezTo>
                <a:cubicBezTo>
                  <a:pt x="37" y="39"/>
                  <a:pt x="40" y="38"/>
                  <a:pt x="41" y="36"/>
                </a:cubicBezTo>
                <a:cubicBezTo>
                  <a:pt x="41" y="36"/>
                  <a:pt x="41" y="36"/>
                  <a:pt x="41" y="35"/>
                </a:cubicBezTo>
                <a:cubicBezTo>
                  <a:pt x="41" y="35"/>
                  <a:pt x="42" y="34"/>
                  <a:pt x="42" y="33"/>
                </a:cubicBezTo>
                <a:cubicBezTo>
                  <a:pt x="42" y="33"/>
                  <a:pt x="42" y="33"/>
                  <a:pt x="42" y="33"/>
                </a:cubicBezTo>
                <a:cubicBezTo>
                  <a:pt x="42" y="33"/>
                  <a:pt x="42" y="33"/>
                  <a:pt x="42" y="33"/>
                </a:cubicBezTo>
                <a:cubicBezTo>
                  <a:pt x="42" y="33"/>
                  <a:pt x="42" y="33"/>
                  <a:pt x="43" y="33"/>
                </a:cubicBezTo>
                <a:cubicBezTo>
                  <a:pt x="43" y="33"/>
                  <a:pt x="43" y="33"/>
                  <a:pt x="43" y="33"/>
                </a:cubicBezTo>
                <a:cubicBezTo>
                  <a:pt x="43" y="32"/>
                  <a:pt x="43" y="32"/>
                  <a:pt x="43" y="32"/>
                </a:cubicBezTo>
                <a:cubicBezTo>
                  <a:pt x="43" y="32"/>
                  <a:pt x="43" y="32"/>
                  <a:pt x="43" y="32"/>
                </a:cubicBezTo>
                <a:cubicBezTo>
                  <a:pt x="43" y="32"/>
                  <a:pt x="43" y="32"/>
                  <a:pt x="43" y="32"/>
                </a:cubicBezTo>
                <a:cubicBezTo>
                  <a:pt x="43" y="32"/>
                  <a:pt x="43" y="32"/>
                  <a:pt x="43" y="31"/>
                </a:cubicBezTo>
                <a:cubicBezTo>
                  <a:pt x="43" y="31"/>
                  <a:pt x="43" y="31"/>
                  <a:pt x="43" y="31"/>
                </a:cubicBezTo>
                <a:cubicBezTo>
                  <a:pt x="44" y="31"/>
                  <a:pt x="44" y="30"/>
                  <a:pt x="43" y="30"/>
                </a:cubicBezTo>
                <a:cubicBezTo>
                  <a:pt x="43" y="30"/>
                  <a:pt x="43" y="30"/>
                  <a:pt x="43" y="30"/>
                </a:cubicBezTo>
                <a:cubicBezTo>
                  <a:pt x="43" y="30"/>
                  <a:pt x="43" y="29"/>
                  <a:pt x="43" y="29"/>
                </a:cubicBezTo>
                <a:cubicBezTo>
                  <a:pt x="43" y="29"/>
                  <a:pt x="43" y="29"/>
                  <a:pt x="43" y="28"/>
                </a:cubicBezTo>
                <a:cubicBezTo>
                  <a:pt x="43" y="26"/>
                  <a:pt x="43" y="24"/>
                  <a:pt x="42" y="22"/>
                </a:cubicBezTo>
                <a:cubicBezTo>
                  <a:pt x="42" y="22"/>
                  <a:pt x="41" y="22"/>
                  <a:pt x="41" y="21"/>
                </a:cubicBezTo>
                <a:cubicBezTo>
                  <a:pt x="41" y="21"/>
                  <a:pt x="41" y="21"/>
                  <a:pt x="41" y="21"/>
                </a:cubicBezTo>
                <a:cubicBezTo>
                  <a:pt x="41" y="21"/>
                  <a:pt x="41" y="21"/>
                  <a:pt x="40" y="21"/>
                </a:cubicBezTo>
                <a:cubicBezTo>
                  <a:pt x="40" y="21"/>
                  <a:pt x="40" y="21"/>
                  <a:pt x="40" y="21"/>
                </a:cubicBezTo>
                <a:cubicBezTo>
                  <a:pt x="40" y="20"/>
                  <a:pt x="40" y="20"/>
                  <a:pt x="39" y="20"/>
                </a:cubicBezTo>
                <a:cubicBezTo>
                  <a:pt x="39" y="20"/>
                  <a:pt x="39" y="20"/>
                  <a:pt x="39" y="20"/>
                </a:cubicBezTo>
                <a:cubicBezTo>
                  <a:pt x="39" y="20"/>
                  <a:pt x="39" y="20"/>
                  <a:pt x="39" y="20"/>
                </a:cubicBezTo>
                <a:cubicBezTo>
                  <a:pt x="38" y="20"/>
                  <a:pt x="38" y="20"/>
                  <a:pt x="38" y="20"/>
                </a:cubicBezTo>
                <a:cubicBezTo>
                  <a:pt x="38" y="20"/>
                  <a:pt x="38" y="20"/>
                  <a:pt x="38" y="20"/>
                </a:cubicBezTo>
                <a:cubicBezTo>
                  <a:pt x="37" y="20"/>
                  <a:pt x="37" y="20"/>
                  <a:pt x="37" y="20"/>
                </a:cubicBezTo>
                <a:cubicBezTo>
                  <a:pt x="37" y="20"/>
                  <a:pt x="37" y="20"/>
                  <a:pt x="37" y="20"/>
                </a:cubicBezTo>
                <a:cubicBezTo>
                  <a:pt x="37" y="20"/>
                  <a:pt x="36" y="19"/>
                  <a:pt x="36" y="19"/>
                </a:cubicBezTo>
                <a:cubicBezTo>
                  <a:pt x="36" y="19"/>
                  <a:pt x="36" y="19"/>
                  <a:pt x="36" y="19"/>
                </a:cubicBezTo>
                <a:cubicBezTo>
                  <a:pt x="36" y="19"/>
                  <a:pt x="36" y="19"/>
                  <a:pt x="36" y="19"/>
                </a:cubicBezTo>
                <a:cubicBezTo>
                  <a:pt x="36" y="19"/>
                  <a:pt x="36" y="19"/>
                  <a:pt x="35" y="19"/>
                </a:cubicBezTo>
                <a:cubicBezTo>
                  <a:pt x="35" y="19"/>
                  <a:pt x="35" y="19"/>
                  <a:pt x="35" y="19"/>
                </a:cubicBezTo>
                <a:cubicBezTo>
                  <a:pt x="35" y="19"/>
                  <a:pt x="35" y="19"/>
                  <a:pt x="36" y="19"/>
                </a:cubicBezTo>
                <a:cubicBezTo>
                  <a:pt x="36" y="19"/>
                  <a:pt x="36" y="19"/>
                  <a:pt x="36" y="19"/>
                </a:cubicBezTo>
                <a:cubicBezTo>
                  <a:pt x="36" y="19"/>
                  <a:pt x="36" y="19"/>
                  <a:pt x="37" y="19"/>
                </a:cubicBezTo>
                <a:cubicBezTo>
                  <a:pt x="37" y="19"/>
                  <a:pt x="37" y="19"/>
                  <a:pt x="37" y="19"/>
                </a:cubicBezTo>
                <a:cubicBezTo>
                  <a:pt x="36" y="19"/>
                  <a:pt x="36" y="19"/>
                  <a:pt x="35" y="19"/>
                </a:cubicBezTo>
                <a:cubicBezTo>
                  <a:pt x="35" y="19"/>
                  <a:pt x="35" y="19"/>
                  <a:pt x="35" y="19"/>
                </a:cubicBezTo>
                <a:cubicBezTo>
                  <a:pt x="35" y="19"/>
                  <a:pt x="35" y="19"/>
                  <a:pt x="35" y="19"/>
                </a:cubicBezTo>
                <a:cubicBezTo>
                  <a:pt x="35" y="19"/>
                  <a:pt x="34" y="19"/>
                  <a:pt x="34" y="19"/>
                </a:cubicBezTo>
                <a:cubicBezTo>
                  <a:pt x="34" y="19"/>
                  <a:pt x="34" y="19"/>
                  <a:pt x="34" y="19"/>
                </a:cubicBezTo>
                <a:cubicBezTo>
                  <a:pt x="33" y="19"/>
                  <a:pt x="33" y="19"/>
                  <a:pt x="33" y="20"/>
                </a:cubicBezTo>
                <a:cubicBezTo>
                  <a:pt x="33" y="20"/>
                  <a:pt x="33" y="20"/>
                  <a:pt x="33" y="20"/>
                </a:cubicBezTo>
                <a:cubicBezTo>
                  <a:pt x="32" y="20"/>
                  <a:pt x="32" y="20"/>
                  <a:pt x="32" y="20"/>
                </a:cubicBezTo>
                <a:cubicBezTo>
                  <a:pt x="32" y="20"/>
                  <a:pt x="32" y="20"/>
                  <a:pt x="32" y="20"/>
                </a:cubicBezTo>
                <a:cubicBezTo>
                  <a:pt x="31" y="20"/>
                  <a:pt x="31" y="21"/>
                  <a:pt x="31" y="21"/>
                </a:cubicBezTo>
                <a:cubicBezTo>
                  <a:pt x="31" y="21"/>
                  <a:pt x="31" y="21"/>
                  <a:pt x="31" y="21"/>
                </a:cubicBezTo>
                <a:cubicBezTo>
                  <a:pt x="31" y="21"/>
                  <a:pt x="31" y="21"/>
                  <a:pt x="30" y="21"/>
                </a:cubicBezTo>
                <a:cubicBezTo>
                  <a:pt x="30" y="21"/>
                  <a:pt x="30" y="21"/>
                  <a:pt x="30" y="21"/>
                </a:cubicBezTo>
                <a:cubicBezTo>
                  <a:pt x="30" y="21"/>
                  <a:pt x="30" y="21"/>
                  <a:pt x="30" y="21"/>
                </a:cubicBezTo>
                <a:cubicBezTo>
                  <a:pt x="30" y="21"/>
                  <a:pt x="29" y="21"/>
                  <a:pt x="29" y="21"/>
                </a:cubicBezTo>
                <a:cubicBezTo>
                  <a:pt x="29" y="21"/>
                  <a:pt x="29" y="21"/>
                  <a:pt x="29" y="21"/>
                </a:cubicBezTo>
                <a:cubicBezTo>
                  <a:pt x="29" y="22"/>
                  <a:pt x="29" y="22"/>
                  <a:pt x="29" y="22"/>
                </a:cubicBezTo>
                <a:cubicBezTo>
                  <a:pt x="28" y="22"/>
                  <a:pt x="28" y="22"/>
                  <a:pt x="28" y="22"/>
                </a:cubicBezTo>
                <a:cubicBezTo>
                  <a:pt x="29" y="22"/>
                  <a:pt x="29" y="22"/>
                  <a:pt x="29" y="21"/>
                </a:cubicBezTo>
                <a:cubicBezTo>
                  <a:pt x="28" y="22"/>
                  <a:pt x="28" y="23"/>
                  <a:pt x="28" y="23"/>
                </a:cubicBezTo>
                <a:cubicBezTo>
                  <a:pt x="27" y="24"/>
                  <a:pt x="27" y="24"/>
                  <a:pt x="27" y="24"/>
                </a:cubicBezTo>
                <a:cubicBezTo>
                  <a:pt x="27" y="25"/>
                  <a:pt x="27" y="26"/>
                  <a:pt x="27" y="27"/>
                </a:cubicBezTo>
                <a:cubicBezTo>
                  <a:pt x="27" y="28"/>
                  <a:pt x="27" y="29"/>
                  <a:pt x="27" y="29"/>
                </a:cubicBezTo>
                <a:cubicBezTo>
                  <a:pt x="27" y="30"/>
                  <a:pt x="27" y="30"/>
                  <a:pt x="27" y="30"/>
                </a:cubicBezTo>
                <a:close/>
                <a:moveTo>
                  <a:pt x="41" y="40"/>
                </a:moveTo>
                <a:cubicBezTo>
                  <a:pt x="39" y="43"/>
                  <a:pt x="31" y="43"/>
                  <a:pt x="30" y="40"/>
                </a:cubicBezTo>
                <a:cubicBezTo>
                  <a:pt x="22" y="44"/>
                  <a:pt x="20" y="46"/>
                  <a:pt x="19" y="46"/>
                </a:cubicBezTo>
                <a:cubicBezTo>
                  <a:pt x="18" y="47"/>
                  <a:pt x="18" y="48"/>
                  <a:pt x="17" y="49"/>
                </a:cubicBezTo>
                <a:cubicBezTo>
                  <a:pt x="21" y="55"/>
                  <a:pt x="28" y="58"/>
                  <a:pt x="35" y="58"/>
                </a:cubicBezTo>
                <a:cubicBezTo>
                  <a:pt x="43" y="58"/>
                  <a:pt x="49" y="55"/>
                  <a:pt x="53" y="49"/>
                </a:cubicBezTo>
                <a:cubicBezTo>
                  <a:pt x="53" y="48"/>
                  <a:pt x="52" y="47"/>
                  <a:pt x="52" y="46"/>
                </a:cubicBezTo>
                <a:cubicBezTo>
                  <a:pt x="51" y="46"/>
                  <a:pt x="48" y="44"/>
                  <a:pt x="41" y="40"/>
                </a:cubicBezTo>
                <a:close/>
              </a:path>
            </a:pathLst>
          </a:custGeom>
          <a:solidFill>
            <a:schemeClr val="bg1"/>
          </a:solidFill>
          <a:ln>
            <a:solidFill>
              <a:schemeClr val="accent1"/>
            </a:solidFill>
          </a:ln>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24272A"/>
              </a:solidFill>
              <a:effectLst/>
              <a:uLnTx/>
              <a:uFillTx/>
              <a:latin typeface="Arial"/>
              <a:ea typeface="+mn-ea"/>
              <a:cs typeface="+mn-cs"/>
            </a:endParaRPr>
          </a:p>
        </p:txBody>
      </p:sp>
      <p:sp>
        <p:nvSpPr>
          <p:cNvPr id="85" name="Freeform 56"/>
          <p:cNvSpPr>
            <a:spLocks noEditPoints="1"/>
          </p:cNvSpPr>
          <p:nvPr/>
        </p:nvSpPr>
        <p:spPr bwMode="auto">
          <a:xfrm>
            <a:off x="4385074" y="1618794"/>
            <a:ext cx="496973" cy="542748"/>
          </a:xfrm>
          <a:custGeom>
            <a:avLst/>
            <a:gdLst>
              <a:gd name="T0" fmla="*/ 114 w 114"/>
              <a:gd name="T1" fmla="*/ 62 h 124"/>
              <a:gd name="T2" fmla="*/ 114 w 114"/>
              <a:gd name="T3" fmla="*/ 61 h 124"/>
              <a:gd name="T4" fmla="*/ 108 w 114"/>
              <a:gd name="T5" fmla="*/ 65 h 124"/>
              <a:gd name="T6" fmla="*/ 68 w 114"/>
              <a:gd name="T7" fmla="*/ 112 h 124"/>
              <a:gd name="T8" fmla="*/ 70 w 114"/>
              <a:gd name="T9" fmla="*/ 110 h 124"/>
              <a:gd name="T10" fmla="*/ 69 w 114"/>
              <a:gd name="T11" fmla="*/ 106 h 124"/>
              <a:gd name="T12" fmla="*/ 65 w 114"/>
              <a:gd name="T13" fmla="*/ 107 h 124"/>
              <a:gd name="T14" fmla="*/ 59 w 114"/>
              <a:gd name="T15" fmla="*/ 114 h 124"/>
              <a:gd name="T16" fmla="*/ 60 w 114"/>
              <a:gd name="T17" fmla="*/ 118 h 124"/>
              <a:gd name="T18" fmla="*/ 67 w 114"/>
              <a:gd name="T19" fmla="*/ 124 h 124"/>
              <a:gd name="T20" fmla="*/ 69 w 114"/>
              <a:gd name="T21" fmla="*/ 124 h 124"/>
              <a:gd name="T22" fmla="*/ 71 w 114"/>
              <a:gd name="T23" fmla="*/ 123 h 124"/>
              <a:gd name="T24" fmla="*/ 71 w 114"/>
              <a:gd name="T25" fmla="*/ 119 h 124"/>
              <a:gd name="T26" fmla="*/ 69 w 114"/>
              <a:gd name="T27" fmla="*/ 118 h 124"/>
              <a:gd name="T28" fmla="*/ 114 w 114"/>
              <a:gd name="T29" fmla="*/ 62 h 124"/>
              <a:gd name="T30" fmla="*/ 47 w 114"/>
              <a:gd name="T31" fmla="*/ 1 h 124"/>
              <a:gd name="T32" fmla="*/ 43 w 114"/>
              <a:gd name="T33" fmla="*/ 1 h 124"/>
              <a:gd name="T34" fmla="*/ 43 w 114"/>
              <a:gd name="T35" fmla="*/ 5 h 124"/>
              <a:gd name="T36" fmla="*/ 45 w 114"/>
              <a:gd name="T37" fmla="*/ 6 h 124"/>
              <a:gd name="T38" fmla="*/ 0 w 114"/>
              <a:gd name="T39" fmla="*/ 62 h 124"/>
              <a:gd name="T40" fmla="*/ 0 w 114"/>
              <a:gd name="T41" fmla="*/ 63 h 124"/>
              <a:gd name="T42" fmla="*/ 6 w 114"/>
              <a:gd name="T43" fmla="*/ 59 h 124"/>
              <a:gd name="T44" fmla="*/ 46 w 114"/>
              <a:gd name="T45" fmla="*/ 12 h 124"/>
              <a:gd name="T46" fmla="*/ 45 w 114"/>
              <a:gd name="T47" fmla="*/ 14 h 124"/>
              <a:gd name="T48" fmla="*/ 45 w 114"/>
              <a:gd name="T49" fmla="*/ 18 h 124"/>
              <a:gd name="T50" fmla="*/ 47 w 114"/>
              <a:gd name="T51" fmla="*/ 19 h 124"/>
              <a:gd name="T52" fmla="*/ 49 w 114"/>
              <a:gd name="T53" fmla="*/ 18 h 124"/>
              <a:gd name="T54" fmla="*/ 55 w 114"/>
              <a:gd name="T55" fmla="*/ 10 h 124"/>
              <a:gd name="T56" fmla="*/ 54 w 114"/>
              <a:gd name="T57" fmla="*/ 6 h 124"/>
              <a:gd name="T58" fmla="*/ 47 w 114"/>
              <a:gd name="T59" fmla="*/ 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124">
                <a:moveTo>
                  <a:pt x="114" y="62"/>
                </a:moveTo>
                <a:cubicBezTo>
                  <a:pt x="114" y="62"/>
                  <a:pt x="114" y="61"/>
                  <a:pt x="114" y="61"/>
                </a:cubicBezTo>
                <a:cubicBezTo>
                  <a:pt x="112" y="62"/>
                  <a:pt x="110" y="64"/>
                  <a:pt x="108" y="65"/>
                </a:cubicBezTo>
                <a:cubicBezTo>
                  <a:pt x="107" y="88"/>
                  <a:pt x="90" y="107"/>
                  <a:pt x="68" y="112"/>
                </a:cubicBezTo>
                <a:cubicBezTo>
                  <a:pt x="70" y="110"/>
                  <a:pt x="70" y="110"/>
                  <a:pt x="70" y="110"/>
                </a:cubicBezTo>
                <a:cubicBezTo>
                  <a:pt x="71" y="109"/>
                  <a:pt x="70" y="107"/>
                  <a:pt x="69" y="106"/>
                </a:cubicBezTo>
                <a:cubicBezTo>
                  <a:pt x="68" y="105"/>
                  <a:pt x="66" y="105"/>
                  <a:pt x="65" y="107"/>
                </a:cubicBezTo>
                <a:cubicBezTo>
                  <a:pt x="59" y="114"/>
                  <a:pt x="59" y="114"/>
                  <a:pt x="59" y="114"/>
                </a:cubicBezTo>
                <a:cubicBezTo>
                  <a:pt x="58" y="115"/>
                  <a:pt x="59" y="117"/>
                  <a:pt x="60" y="118"/>
                </a:cubicBezTo>
                <a:cubicBezTo>
                  <a:pt x="67" y="124"/>
                  <a:pt x="67" y="124"/>
                  <a:pt x="67" y="124"/>
                </a:cubicBezTo>
                <a:cubicBezTo>
                  <a:pt x="68" y="124"/>
                  <a:pt x="68" y="124"/>
                  <a:pt x="69" y="124"/>
                </a:cubicBezTo>
                <a:cubicBezTo>
                  <a:pt x="70" y="124"/>
                  <a:pt x="71" y="124"/>
                  <a:pt x="71" y="123"/>
                </a:cubicBezTo>
                <a:cubicBezTo>
                  <a:pt x="72" y="122"/>
                  <a:pt x="72" y="120"/>
                  <a:pt x="71" y="119"/>
                </a:cubicBezTo>
                <a:cubicBezTo>
                  <a:pt x="69" y="118"/>
                  <a:pt x="69" y="118"/>
                  <a:pt x="69" y="118"/>
                </a:cubicBezTo>
                <a:cubicBezTo>
                  <a:pt x="95" y="112"/>
                  <a:pt x="114" y="89"/>
                  <a:pt x="114" y="62"/>
                </a:cubicBezTo>
                <a:close/>
                <a:moveTo>
                  <a:pt x="47" y="1"/>
                </a:moveTo>
                <a:cubicBezTo>
                  <a:pt x="46" y="0"/>
                  <a:pt x="44" y="0"/>
                  <a:pt x="43" y="1"/>
                </a:cubicBezTo>
                <a:cubicBezTo>
                  <a:pt x="42" y="2"/>
                  <a:pt x="42" y="4"/>
                  <a:pt x="43" y="5"/>
                </a:cubicBezTo>
                <a:cubicBezTo>
                  <a:pt x="45" y="6"/>
                  <a:pt x="45" y="6"/>
                  <a:pt x="45" y="6"/>
                </a:cubicBezTo>
                <a:cubicBezTo>
                  <a:pt x="20" y="12"/>
                  <a:pt x="0" y="35"/>
                  <a:pt x="0" y="62"/>
                </a:cubicBezTo>
                <a:cubicBezTo>
                  <a:pt x="0" y="62"/>
                  <a:pt x="0" y="63"/>
                  <a:pt x="0" y="63"/>
                </a:cubicBezTo>
                <a:cubicBezTo>
                  <a:pt x="2" y="62"/>
                  <a:pt x="4" y="60"/>
                  <a:pt x="6" y="59"/>
                </a:cubicBezTo>
                <a:cubicBezTo>
                  <a:pt x="7" y="36"/>
                  <a:pt x="24" y="17"/>
                  <a:pt x="46" y="12"/>
                </a:cubicBezTo>
                <a:cubicBezTo>
                  <a:pt x="45" y="14"/>
                  <a:pt x="45" y="14"/>
                  <a:pt x="45" y="14"/>
                </a:cubicBezTo>
                <a:cubicBezTo>
                  <a:pt x="44" y="15"/>
                  <a:pt x="44" y="17"/>
                  <a:pt x="45" y="18"/>
                </a:cubicBezTo>
                <a:cubicBezTo>
                  <a:pt x="46" y="18"/>
                  <a:pt x="46" y="19"/>
                  <a:pt x="47" y="19"/>
                </a:cubicBezTo>
                <a:cubicBezTo>
                  <a:pt x="48" y="19"/>
                  <a:pt x="48" y="18"/>
                  <a:pt x="49" y="18"/>
                </a:cubicBezTo>
                <a:cubicBezTo>
                  <a:pt x="55" y="10"/>
                  <a:pt x="55" y="10"/>
                  <a:pt x="55" y="10"/>
                </a:cubicBezTo>
                <a:cubicBezTo>
                  <a:pt x="56" y="9"/>
                  <a:pt x="55" y="7"/>
                  <a:pt x="54" y="6"/>
                </a:cubicBezTo>
                <a:lnTo>
                  <a:pt x="47" y="1"/>
                </a:lnTo>
                <a:close/>
              </a:path>
            </a:pathLst>
          </a:custGeom>
          <a:solidFill>
            <a:srgbClr val="F8CE5A"/>
          </a:solidFill>
          <a:ln>
            <a:noFill/>
          </a:ln>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24272A"/>
              </a:solidFill>
              <a:effectLst/>
              <a:uLnTx/>
              <a:uFillTx/>
              <a:latin typeface="Arial"/>
              <a:ea typeface="+mn-ea"/>
              <a:cs typeface="+mn-cs"/>
            </a:endParaRPr>
          </a:p>
        </p:txBody>
      </p:sp>
      <p:sp>
        <p:nvSpPr>
          <p:cNvPr id="89" name="Title 1"/>
          <p:cNvSpPr>
            <a:spLocks noGrp="1"/>
          </p:cNvSpPr>
          <p:nvPr>
            <p:ph type="title"/>
          </p:nvPr>
        </p:nvSpPr>
        <p:spPr>
          <a:xfrm>
            <a:off x="299794" y="154607"/>
            <a:ext cx="8531352" cy="457200"/>
          </a:xfrm>
        </p:spPr>
        <p:txBody>
          <a:bodyPr/>
          <a:lstStyle/>
          <a:p>
            <a:r>
              <a:rPr lang="en-US" dirty="0"/>
              <a:t>InteliServe</a:t>
            </a:r>
            <a:r>
              <a:rPr lang="en-US" sz="1600" baseline="30000" dirty="0"/>
              <a:t>TM  - </a:t>
            </a:r>
            <a:r>
              <a:rPr lang="en-US" dirty="0"/>
              <a:t>Managed Service Desk</a:t>
            </a:r>
          </a:p>
        </p:txBody>
      </p:sp>
      <p:sp>
        <p:nvSpPr>
          <p:cNvPr id="90" name="Rectangle 89"/>
          <p:cNvSpPr/>
          <p:nvPr/>
        </p:nvSpPr>
        <p:spPr>
          <a:xfrm>
            <a:off x="6144190" y="1523340"/>
            <a:ext cx="2684615" cy="799938"/>
          </a:xfrm>
          <a:prstGeom prst="rect">
            <a:avLst/>
          </a:prstGeom>
          <a:solidFill>
            <a:schemeClr val="bg2"/>
          </a:solidFill>
          <a:ln>
            <a:solidFill>
              <a:schemeClr val="bg1"/>
            </a:solidFill>
          </a:ln>
        </p:spPr>
        <p:style>
          <a:lnRef idx="0">
            <a:scrgbClr r="0" g="0" b="0"/>
          </a:lnRef>
          <a:fillRef idx="0">
            <a:scrgbClr r="0" g="0" b="0"/>
          </a:fillRef>
          <a:effectRef idx="0">
            <a:scrgbClr r="0" g="0" b="0"/>
          </a:effectRef>
          <a:fontRef idx="major"/>
        </p:style>
        <p:txBody>
          <a:bodyPr vert="horz" lIns="91440" tIns="45720" rIns="91440" bIns="45720" rtlCol="0" anchor="ctr">
            <a:noAutofit/>
          </a:body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endParaRPr kumimoji="0" lang="en-AU" sz="1200" b="1" i="0" u="none" strike="noStrike" kern="1200" cap="none" spc="0" normalizeH="0" baseline="0" noProof="0">
              <a:ln>
                <a:noFill/>
              </a:ln>
              <a:solidFill>
                <a:srgbClr val="FFFFFF"/>
              </a:solidFill>
              <a:effectLst/>
              <a:uLnTx/>
              <a:uFillTx/>
              <a:latin typeface="Arial"/>
              <a:ea typeface="+mj-ea"/>
              <a:cs typeface="+mj-cs"/>
            </a:endParaRPr>
          </a:p>
        </p:txBody>
      </p:sp>
      <p:sp>
        <p:nvSpPr>
          <p:cNvPr id="91" name="Rectangle 90"/>
          <p:cNvSpPr/>
          <p:nvPr/>
        </p:nvSpPr>
        <p:spPr>
          <a:xfrm>
            <a:off x="6155181" y="2311096"/>
            <a:ext cx="2673626" cy="2416881"/>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a:ln>
                <a:noFill/>
              </a:ln>
              <a:solidFill>
                <a:srgbClr val="FFFFFF"/>
              </a:solidFill>
              <a:effectLst/>
              <a:uLnTx/>
              <a:uFillTx/>
              <a:latin typeface="Arial"/>
              <a:ea typeface="+mn-ea"/>
              <a:cs typeface="+mn-cs"/>
            </a:endParaRPr>
          </a:p>
        </p:txBody>
      </p:sp>
      <p:sp>
        <p:nvSpPr>
          <p:cNvPr id="92" name="TextBox 9"/>
          <p:cNvSpPr txBox="1"/>
          <p:nvPr/>
        </p:nvSpPr>
        <p:spPr>
          <a:xfrm>
            <a:off x="6155180" y="2415872"/>
            <a:ext cx="2673626" cy="184666"/>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
                <a:srgbClr val="004B97"/>
              </a:buClr>
              <a:buSzTx/>
              <a:buFontTx/>
              <a:buNone/>
              <a:tabLst/>
              <a:defRPr/>
            </a:pPr>
            <a:r>
              <a:rPr kumimoji="0" lang="en-AU" sz="1200" b="1" i="0" u="none" strike="noStrike" kern="1200" cap="none" spc="0" normalizeH="0" baseline="0" noProof="0">
                <a:ln>
                  <a:noFill/>
                </a:ln>
                <a:solidFill>
                  <a:srgbClr val="004B97"/>
                </a:solidFill>
                <a:effectLst/>
                <a:uLnTx/>
                <a:uFillTx/>
                <a:latin typeface="Arial"/>
                <a:ea typeface="+mn-ea"/>
                <a:cs typeface="+mn-cs"/>
              </a:rPr>
              <a:t>Analytics</a:t>
            </a:r>
            <a:endParaRPr kumimoji="0" lang="en-US" sz="1200" b="0" i="0" u="none" strike="noStrike" kern="1200" cap="none" spc="0" normalizeH="0" baseline="0" noProof="0">
              <a:ln>
                <a:noFill/>
              </a:ln>
              <a:solidFill>
                <a:srgbClr val="24272A"/>
              </a:solidFill>
              <a:effectLst/>
              <a:uLnTx/>
              <a:uFillTx/>
              <a:latin typeface="Arial"/>
              <a:ea typeface="+mn-ea"/>
              <a:cs typeface="+mn-cs"/>
            </a:endParaRPr>
          </a:p>
        </p:txBody>
      </p:sp>
      <p:cxnSp>
        <p:nvCxnSpPr>
          <p:cNvPr id="93" name="Straight Connector 92">
            <a:extLst>
              <a:ext uri="{FF2B5EF4-FFF2-40B4-BE49-F238E27FC236}">
                <a16:creationId xmlns:a16="http://schemas.microsoft.com/office/drawing/2014/main" id="{F5F315B6-3831-BB4F-BEF9-1FD722305748}"/>
              </a:ext>
            </a:extLst>
          </p:cNvPr>
          <p:cNvCxnSpPr>
            <a:cxnSpLocks/>
          </p:cNvCxnSpPr>
          <p:nvPr/>
        </p:nvCxnSpPr>
        <p:spPr>
          <a:xfrm>
            <a:off x="6298055" y="2615895"/>
            <a:ext cx="2396437"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94" name="TextBox 9">
            <a:extLst>
              <a:ext uri="{FF2B5EF4-FFF2-40B4-BE49-F238E27FC236}">
                <a16:creationId xmlns:a16="http://schemas.microsoft.com/office/drawing/2014/main" id="{57B32820-ADF9-4A46-A16B-9C4037D22CD6}"/>
              </a:ext>
            </a:extLst>
          </p:cNvPr>
          <p:cNvSpPr txBox="1"/>
          <p:nvPr/>
        </p:nvSpPr>
        <p:spPr>
          <a:xfrm>
            <a:off x="6153406" y="2663370"/>
            <a:ext cx="2675400" cy="2442207"/>
          </a:xfrm>
          <a:prstGeom prst="rect">
            <a:avLst/>
          </a:prstGeom>
          <a:noFill/>
        </p:spPr>
        <p:txBody>
          <a:bodyPr wrap="square" lIns="91440" tIns="0" rIns="182880" bIns="0" rtlCol="0">
            <a:spAutoFit/>
          </a:bodyPr>
          <a:lstStyle/>
          <a:p>
            <a:pPr marL="164465" marR="0" lvl="0" indent="-164465" algn="l" defTabSz="685800" rtl="0" eaLnBrk="1" fontAlgn="auto" latinLnBrk="0" hangingPunct="1">
              <a:lnSpc>
                <a:spcPct val="90000"/>
              </a:lnSpc>
              <a:spcBef>
                <a:spcPts val="0"/>
              </a:spcBef>
              <a:spcAft>
                <a:spcPts val="400"/>
              </a:spcAft>
              <a:buClr>
                <a:srgbClr val="5DB2E3"/>
              </a:buClr>
              <a:buSzPct val="120000"/>
              <a:buFont typeface="Arial" panose="020B0604020202020204" pitchFamily="34" charset="0"/>
              <a:buChar char="•"/>
              <a:tabLst/>
              <a:defRPr/>
            </a:pPr>
            <a:r>
              <a:rPr kumimoji="0" lang="en-US" sz="1100" b="0" i="0" u="none" strike="noStrike" kern="1200" cap="none" spc="0" normalizeH="0" baseline="0" noProof="0" dirty="0">
                <a:ln>
                  <a:noFill/>
                </a:ln>
                <a:solidFill>
                  <a:srgbClr val="424242"/>
                </a:solidFill>
                <a:effectLst/>
                <a:uLnTx/>
                <a:uFillTx/>
                <a:latin typeface="Arial"/>
                <a:ea typeface="+mn-ea"/>
                <a:cs typeface="+mn-cs"/>
              </a:rPr>
              <a:t>CSAT Sentiment </a:t>
            </a:r>
          </a:p>
          <a:p>
            <a:pPr marL="164465" marR="0" lvl="0" indent="-164465" algn="l" defTabSz="685800" rtl="0" eaLnBrk="1" fontAlgn="auto" latinLnBrk="0" hangingPunct="1">
              <a:lnSpc>
                <a:spcPct val="90000"/>
              </a:lnSpc>
              <a:spcBef>
                <a:spcPts val="0"/>
              </a:spcBef>
              <a:spcAft>
                <a:spcPts val="400"/>
              </a:spcAft>
              <a:buClr>
                <a:srgbClr val="5DB2E3"/>
              </a:buClr>
              <a:buSzPct val="120000"/>
              <a:buFont typeface="Arial" panose="020B0604020202020204" pitchFamily="34" charset="0"/>
              <a:buChar char="•"/>
              <a:tabLst/>
              <a:defRPr/>
            </a:pPr>
            <a:r>
              <a:rPr kumimoji="0" lang="en-US" sz="1100" b="0" i="0" u="none" strike="noStrike" kern="1200" cap="none" spc="0" normalizeH="0" baseline="0" noProof="0" dirty="0">
                <a:ln>
                  <a:noFill/>
                </a:ln>
                <a:solidFill>
                  <a:srgbClr val="424242"/>
                </a:solidFill>
                <a:effectLst/>
                <a:uLnTx/>
                <a:uFillTx/>
                <a:latin typeface="Arial"/>
                <a:ea typeface="+mn-ea"/>
                <a:cs typeface="+mn-cs"/>
              </a:rPr>
              <a:t>Resolution Analysis Modeling</a:t>
            </a:r>
          </a:p>
          <a:p>
            <a:pPr marL="164465" marR="0" lvl="0" indent="-164465" algn="l" defTabSz="685800" rtl="0" eaLnBrk="1" fontAlgn="auto" latinLnBrk="0" hangingPunct="1">
              <a:lnSpc>
                <a:spcPct val="90000"/>
              </a:lnSpc>
              <a:spcBef>
                <a:spcPts val="0"/>
              </a:spcBef>
              <a:spcAft>
                <a:spcPts val="400"/>
              </a:spcAft>
              <a:buClr>
                <a:srgbClr val="5DB2E3"/>
              </a:buClr>
              <a:buSzPct val="120000"/>
              <a:buFont typeface="Arial" panose="020B0604020202020204" pitchFamily="34" charset="0"/>
              <a:buChar char="•"/>
              <a:tabLst/>
              <a:defRPr/>
            </a:pPr>
            <a:r>
              <a:rPr kumimoji="0" lang="en-US" sz="1100" b="0" i="0" u="none" strike="noStrike" kern="1200" cap="none" spc="0" normalizeH="0" baseline="0" noProof="0" dirty="0">
                <a:ln>
                  <a:noFill/>
                </a:ln>
                <a:solidFill>
                  <a:srgbClr val="424242"/>
                </a:solidFill>
                <a:effectLst/>
                <a:uLnTx/>
                <a:uFillTx/>
                <a:latin typeface="Arial"/>
                <a:ea typeface="+mn-ea"/>
                <a:cs typeface="+mn-cs"/>
              </a:rPr>
              <a:t>Volume Prediction Modeling</a:t>
            </a:r>
          </a:p>
          <a:p>
            <a:pPr marL="164465" marR="0" lvl="0" indent="-164465" algn="l" defTabSz="685800" rtl="0" eaLnBrk="1" fontAlgn="auto" latinLnBrk="0" hangingPunct="1">
              <a:lnSpc>
                <a:spcPct val="90000"/>
              </a:lnSpc>
              <a:spcBef>
                <a:spcPts val="0"/>
              </a:spcBef>
              <a:spcAft>
                <a:spcPts val="400"/>
              </a:spcAft>
              <a:buClr>
                <a:srgbClr val="5DB2E3"/>
              </a:buClr>
              <a:buSzPct val="120000"/>
              <a:buFont typeface="Arial" panose="020B0604020202020204" pitchFamily="34" charset="0"/>
              <a:buChar char="•"/>
              <a:tabLst/>
              <a:defRPr/>
            </a:pPr>
            <a:r>
              <a:rPr kumimoji="0" lang="en-US" sz="1100" b="0" i="0" u="none" strike="noStrike" kern="1200" cap="none" spc="0" normalizeH="0" baseline="0" noProof="0" dirty="0">
                <a:ln>
                  <a:noFill/>
                </a:ln>
                <a:solidFill>
                  <a:srgbClr val="424242"/>
                </a:solidFill>
                <a:effectLst/>
                <a:uLnTx/>
                <a:uFillTx/>
                <a:latin typeface="Arial"/>
                <a:ea typeface="+mn-ea"/>
                <a:cs typeface="+mn-cs"/>
              </a:rPr>
              <a:t>NLP &amp; Clustering based ticket classification modeling</a:t>
            </a:r>
          </a:p>
          <a:p>
            <a:pPr marL="164465" marR="0" lvl="0" indent="-164465" algn="l" defTabSz="685800" rtl="0" eaLnBrk="1" fontAlgn="auto" latinLnBrk="0" hangingPunct="1">
              <a:lnSpc>
                <a:spcPct val="90000"/>
              </a:lnSpc>
              <a:spcBef>
                <a:spcPts val="0"/>
              </a:spcBef>
              <a:spcAft>
                <a:spcPts val="400"/>
              </a:spcAft>
              <a:buClr>
                <a:srgbClr val="5DB2E3"/>
              </a:buClr>
              <a:buSzPct val="120000"/>
              <a:buFont typeface="Arial" panose="020B0604020202020204" pitchFamily="34" charset="0"/>
              <a:buChar char="•"/>
              <a:tabLst/>
              <a:defRPr/>
            </a:pPr>
            <a:r>
              <a:rPr kumimoji="0" lang="en-US" sz="1100" b="0" i="0" u="none" strike="noStrike" kern="1200" cap="none" spc="0" normalizeH="0" baseline="0" noProof="0" dirty="0">
                <a:ln>
                  <a:noFill/>
                </a:ln>
                <a:solidFill>
                  <a:srgbClr val="424242"/>
                </a:solidFill>
                <a:effectLst/>
                <a:uLnTx/>
                <a:uFillTx/>
                <a:latin typeface="Arial"/>
                <a:ea typeface="+mn-ea"/>
                <a:cs typeface="+mn-cs"/>
              </a:rPr>
              <a:t>Industry best practice guidance and alignment</a:t>
            </a:r>
          </a:p>
          <a:p>
            <a:pPr marL="164465" marR="0" lvl="0" indent="-164465" algn="l" defTabSz="685800" rtl="0" eaLnBrk="1" fontAlgn="auto" latinLnBrk="0" hangingPunct="1">
              <a:lnSpc>
                <a:spcPct val="90000"/>
              </a:lnSpc>
              <a:spcBef>
                <a:spcPts val="0"/>
              </a:spcBef>
              <a:spcAft>
                <a:spcPts val="400"/>
              </a:spcAft>
              <a:buClr>
                <a:srgbClr val="5DB2E3"/>
              </a:buClr>
              <a:buSzPct val="120000"/>
              <a:buFont typeface="Arial" panose="020B0604020202020204" pitchFamily="34" charset="0"/>
              <a:buChar char="•"/>
              <a:tabLst/>
              <a:defRPr/>
            </a:pPr>
            <a:r>
              <a:rPr kumimoji="0" lang="en-US" sz="1100" b="0" i="0" u="none" strike="noStrike" kern="1200" cap="none" spc="0" normalizeH="0" baseline="0" noProof="0" dirty="0">
                <a:ln>
                  <a:noFill/>
                </a:ln>
                <a:solidFill>
                  <a:srgbClr val="424242"/>
                </a:solidFill>
                <a:effectLst/>
                <a:uLnTx/>
                <a:uFillTx/>
                <a:latin typeface="Arial"/>
                <a:ea typeface="+mn-ea"/>
                <a:cs typeface="+mn-cs"/>
              </a:rPr>
              <a:t>Best in Class analytical resources and tools</a:t>
            </a:r>
          </a:p>
          <a:p>
            <a:pPr marL="164465" marR="0" lvl="0" indent="-164465" algn="l" defTabSz="685800" rtl="0" eaLnBrk="1" fontAlgn="auto" latinLnBrk="0" hangingPunct="1">
              <a:lnSpc>
                <a:spcPct val="90000"/>
              </a:lnSpc>
              <a:spcBef>
                <a:spcPts val="0"/>
              </a:spcBef>
              <a:spcAft>
                <a:spcPts val="400"/>
              </a:spcAft>
              <a:buClr>
                <a:srgbClr val="5DB2E3"/>
              </a:buClr>
              <a:buSzPct val="120000"/>
              <a:buFont typeface="Arial" panose="020B0604020202020204" pitchFamily="34" charset="0"/>
              <a:buChar char="•"/>
              <a:tabLst/>
              <a:defRPr/>
            </a:pPr>
            <a:r>
              <a:rPr kumimoji="0" lang="en-US" sz="1100" b="0" i="0" u="none" strike="noStrike" kern="1200" cap="none" spc="0" normalizeH="0" baseline="0" noProof="0" dirty="0">
                <a:ln>
                  <a:noFill/>
                </a:ln>
                <a:solidFill>
                  <a:srgbClr val="424242"/>
                </a:solidFill>
                <a:effectLst/>
                <a:uLnTx/>
                <a:uFillTx/>
                <a:latin typeface="Arial"/>
                <a:ea typeface="+mn-ea"/>
                <a:cs typeface="+mn-cs"/>
              </a:rPr>
              <a:t>Lean Six-Sigma based approach</a:t>
            </a:r>
          </a:p>
          <a:p>
            <a:pPr marL="164465" marR="0" lvl="0" indent="-164465" algn="l" defTabSz="685800" rtl="0" eaLnBrk="1" fontAlgn="auto" latinLnBrk="0" hangingPunct="1">
              <a:lnSpc>
                <a:spcPct val="90000"/>
              </a:lnSpc>
              <a:spcBef>
                <a:spcPts val="0"/>
              </a:spcBef>
              <a:spcAft>
                <a:spcPts val="400"/>
              </a:spcAft>
              <a:buClr>
                <a:srgbClr val="5DB2E3"/>
              </a:buClr>
              <a:buSzPct val="120000"/>
              <a:buFont typeface="Arial" panose="020B0604020202020204" pitchFamily="34" charset="0"/>
              <a:buChar char="•"/>
              <a:tabLst/>
              <a:defRPr/>
            </a:pPr>
            <a:endParaRPr kumimoji="0" lang="en-US" sz="1100" b="0" i="0" u="none" strike="noStrike" kern="1200" cap="none" spc="0" normalizeH="0" baseline="0" noProof="0" dirty="0">
              <a:ln>
                <a:noFill/>
              </a:ln>
              <a:solidFill>
                <a:srgbClr val="424242"/>
              </a:solidFill>
              <a:effectLst/>
              <a:uLnTx/>
              <a:uFillTx/>
              <a:latin typeface="Arial"/>
              <a:ea typeface="+mn-ea"/>
              <a:cs typeface="+mn-cs"/>
            </a:endParaRPr>
          </a:p>
          <a:p>
            <a:pPr marL="164465" marR="0" lvl="0" indent="-164465" algn="l" defTabSz="685800" rtl="0" eaLnBrk="1" fontAlgn="auto" latinLnBrk="0" hangingPunct="1">
              <a:lnSpc>
                <a:spcPct val="90000"/>
              </a:lnSpc>
              <a:spcBef>
                <a:spcPts val="0"/>
              </a:spcBef>
              <a:spcAft>
                <a:spcPts val="400"/>
              </a:spcAft>
              <a:buClr>
                <a:srgbClr val="5DB2E3"/>
              </a:buClr>
              <a:buSzPct val="120000"/>
              <a:buFont typeface="Arial" panose="020B0604020202020204" pitchFamily="34" charset="0"/>
              <a:buChar char="•"/>
              <a:tabLst/>
              <a:defRPr/>
            </a:pPr>
            <a:endParaRPr kumimoji="0" lang="en-US" sz="1100" b="0" i="0" u="none" strike="noStrike" kern="1200" cap="none" spc="0" normalizeH="0" baseline="0" noProof="0" dirty="0">
              <a:ln>
                <a:noFill/>
              </a:ln>
              <a:solidFill>
                <a:srgbClr val="424242"/>
              </a:solidFill>
              <a:effectLst/>
              <a:uLnTx/>
              <a:uFillTx/>
              <a:latin typeface="Arial"/>
              <a:ea typeface="+mn-ea"/>
              <a:cs typeface="+mn-cs"/>
            </a:endParaRPr>
          </a:p>
          <a:p>
            <a:pPr marL="164465" marR="0" lvl="0" indent="-164465" algn="l" defTabSz="685800" rtl="0" eaLnBrk="1" fontAlgn="auto" latinLnBrk="0" hangingPunct="1">
              <a:lnSpc>
                <a:spcPct val="90000"/>
              </a:lnSpc>
              <a:spcBef>
                <a:spcPts val="0"/>
              </a:spcBef>
              <a:spcAft>
                <a:spcPts val="400"/>
              </a:spcAft>
              <a:buClr>
                <a:srgbClr val="5DB2E3"/>
              </a:buClr>
              <a:buSzPct val="120000"/>
              <a:buFont typeface="Arial" panose="020B0604020202020204" pitchFamily="34" charset="0"/>
              <a:buChar char="•"/>
              <a:tabLst/>
              <a:defRPr/>
            </a:pPr>
            <a:endParaRPr kumimoji="0" lang="en-US" sz="1100" b="0" i="0" u="none" strike="noStrike" kern="1200" cap="none" spc="0" normalizeH="0" baseline="0" noProof="0" dirty="0">
              <a:ln>
                <a:noFill/>
              </a:ln>
              <a:solidFill>
                <a:srgbClr val="424242"/>
              </a:solidFill>
              <a:effectLst/>
              <a:uLnTx/>
              <a:uFillTx/>
              <a:latin typeface="Arial"/>
              <a:ea typeface="+mn-ea"/>
              <a:cs typeface="+mn-cs"/>
            </a:endParaRPr>
          </a:p>
        </p:txBody>
      </p:sp>
      <p:sp>
        <p:nvSpPr>
          <p:cNvPr id="95" name="Freeform 29"/>
          <p:cNvSpPr>
            <a:spLocks noEditPoints="1"/>
          </p:cNvSpPr>
          <p:nvPr/>
        </p:nvSpPr>
        <p:spPr bwMode="auto">
          <a:xfrm>
            <a:off x="7549997" y="1816239"/>
            <a:ext cx="60325" cy="60325"/>
          </a:xfrm>
          <a:custGeom>
            <a:avLst/>
            <a:gdLst>
              <a:gd name="T0" fmla="*/ 9 w 19"/>
              <a:gd name="T1" fmla="*/ 19 h 19"/>
              <a:gd name="T2" fmla="*/ 0 w 19"/>
              <a:gd name="T3" fmla="*/ 10 h 19"/>
              <a:gd name="T4" fmla="*/ 9 w 19"/>
              <a:gd name="T5" fmla="*/ 0 h 19"/>
              <a:gd name="T6" fmla="*/ 19 w 19"/>
              <a:gd name="T7" fmla="*/ 10 h 19"/>
              <a:gd name="T8" fmla="*/ 9 w 19"/>
              <a:gd name="T9" fmla="*/ 19 h 19"/>
              <a:gd name="T10" fmla="*/ 9 w 19"/>
              <a:gd name="T11" fmla="*/ 3 h 19"/>
              <a:gd name="T12" fmla="*/ 2 w 19"/>
              <a:gd name="T13" fmla="*/ 10 h 19"/>
              <a:gd name="T14" fmla="*/ 9 w 19"/>
              <a:gd name="T15" fmla="*/ 16 h 19"/>
              <a:gd name="T16" fmla="*/ 16 w 19"/>
              <a:gd name="T17" fmla="*/ 10 h 19"/>
              <a:gd name="T18" fmla="*/ 9 w 19"/>
              <a:gd name="T19"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9" y="19"/>
                </a:moveTo>
                <a:cubicBezTo>
                  <a:pt x="4" y="19"/>
                  <a:pt x="0" y="15"/>
                  <a:pt x="0" y="10"/>
                </a:cubicBezTo>
                <a:cubicBezTo>
                  <a:pt x="0" y="4"/>
                  <a:pt x="4" y="0"/>
                  <a:pt x="9" y="0"/>
                </a:cubicBezTo>
                <a:cubicBezTo>
                  <a:pt x="15" y="0"/>
                  <a:pt x="19" y="4"/>
                  <a:pt x="19" y="10"/>
                </a:cubicBezTo>
                <a:cubicBezTo>
                  <a:pt x="19" y="15"/>
                  <a:pt x="15" y="19"/>
                  <a:pt x="9" y="19"/>
                </a:cubicBezTo>
                <a:close/>
                <a:moveTo>
                  <a:pt x="9" y="3"/>
                </a:moveTo>
                <a:cubicBezTo>
                  <a:pt x="6" y="3"/>
                  <a:pt x="2" y="6"/>
                  <a:pt x="2" y="10"/>
                </a:cubicBezTo>
                <a:cubicBezTo>
                  <a:pt x="2" y="13"/>
                  <a:pt x="6" y="16"/>
                  <a:pt x="9" y="16"/>
                </a:cubicBezTo>
                <a:cubicBezTo>
                  <a:pt x="13" y="16"/>
                  <a:pt x="16" y="13"/>
                  <a:pt x="16" y="10"/>
                </a:cubicBezTo>
                <a:cubicBezTo>
                  <a:pt x="16" y="6"/>
                  <a:pt x="13" y="3"/>
                  <a:pt x="9" y="3"/>
                </a:cubicBezTo>
                <a:close/>
              </a:path>
            </a:pathLst>
          </a:custGeom>
          <a:solidFill>
            <a:srgbClr val="F8CE5A"/>
          </a:solidFill>
          <a:ln>
            <a:noFill/>
          </a:ln>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24272A"/>
              </a:solidFill>
              <a:effectLst/>
              <a:uLnTx/>
              <a:uFillTx/>
              <a:latin typeface="Arial"/>
              <a:ea typeface="+mn-ea"/>
              <a:cs typeface="+mn-cs"/>
            </a:endParaRPr>
          </a:p>
        </p:txBody>
      </p:sp>
      <p:sp>
        <p:nvSpPr>
          <p:cNvPr id="96" name="Freeform 30"/>
          <p:cNvSpPr>
            <a:spLocks noEditPoints="1"/>
          </p:cNvSpPr>
          <p:nvPr/>
        </p:nvSpPr>
        <p:spPr bwMode="auto">
          <a:xfrm>
            <a:off x="7267422" y="1986101"/>
            <a:ext cx="63500" cy="60325"/>
          </a:xfrm>
          <a:custGeom>
            <a:avLst/>
            <a:gdLst>
              <a:gd name="T0" fmla="*/ 10 w 20"/>
              <a:gd name="T1" fmla="*/ 19 h 19"/>
              <a:gd name="T2" fmla="*/ 0 w 20"/>
              <a:gd name="T3" fmla="*/ 9 h 19"/>
              <a:gd name="T4" fmla="*/ 10 w 20"/>
              <a:gd name="T5" fmla="*/ 0 h 19"/>
              <a:gd name="T6" fmla="*/ 20 w 20"/>
              <a:gd name="T7" fmla="*/ 9 h 19"/>
              <a:gd name="T8" fmla="*/ 10 w 20"/>
              <a:gd name="T9" fmla="*/ 19 h 19"/>
              <a:gd name="T10" fmla="*/ 10 w 20"/>
              <a:gd name="T11" fmla="*/ 3 h 19"/>
              <a:gd name="T12" fmla="*/ 3 w 20"/>
              <a:gd name="T13" fmla="*/ 9 h 19"/>
              <a:gd name="T14" fmla="*/ 10 w 20"/>
              <a:gd name="T15" fmla="*/ 16 h 19"/>
              <a:gd name="T16" fmla="*/ 17 w 20"/>
              <a:gd name="T17" fmla="*/ 9 h 19"/>
              <a:gd name="T18" fmla="*/ 10 w 20"/>
              <a:gd name="T19"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9">
                <a:moveTo>
                  <a:pt x="10" y="19"/>
                </a:moveTo>
                <a:cubicBezTo>
                  <a:pt x="5" y="19"/>
                  <a:pt x="0" y="15"/>
                  <a:pt x="0" y="9"/>
                </a:cubicBezTo>
                <a:cubicBezTo>
                  <a:pt x="0" y="4"/>
                  <a:pt x="5" y="0"/>
                  <a:pt x="10" y="0"/>
                </a:cubicBezTo>
                <a:cubicBezTo>
                  <a:pt x="15" y="0"/>
                  <a:pt x="20" y="4"/>
                  <a:pt x="20" y="9"/>
                </a:cubicBezTo>
                <a:cubicBezTo>
                  <a:pt x="20" y="15"/>
                  <a:pt x="15" y="19"/>
                  <a:pt x="10" y="19"/>
                </a:cubicBezTo>
                <a:close/>
                <a:moveTo>
                  <a:pt x="10" y="3"/>
                </a:moveTo>
                <a:cubicBezTo>
                  <a:pt x="6" y="3"/>
                  <a:pt x="3" y="6"/>
                  <a:pt x="3" y="9"/>
                </a:cubicBezTo>
                <a:cubicBezTo>
                  <a:pt x="3" y="13"/>
                  <a:pt x="6" y="16"/>
                  <a:pt x="10" y="16"/>
                </a:cubicBezTo>
                <a:cubicBezTo>
                  <a:pt x="14" y="16"/>
                  <a:pt x="17" y="13"/>
                  <a:pt x="17" y="9"/>
                </a:cubicBezTo>
                <a:cubicBezTo>
                  <a:pt x="17" y="6"/>
                  <a:pt x="14" y="3"/>
                  <a:pt x="10" y="3"/>
                </a:cubicBezTo>
                <a:close/>
              </a:path>
            </a:pathLst>
          </a:custGeom>
          <a:solidFill>
            <a:srgbClr val="F8CE5A"/>
          </a:solidFill>
          <a:ln>
            <a:noFill/>
          </a:ln>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24272A"/>
              </a:solidFill>
              <a:effectLst/>
              <a:uLnTx/>
              <a:uFillTx/>
              <a:latin typeface="Arial"/>
              <a:ea typeface="+mn-ea"/>
              <a:cs typeface="+mn-cs"/>
            </a:endParaRPr>
          </a:p>
        </p:txBody>
      </p:sp>
      <p:sp>
        <p:nvSpPr>
          <p:cNvPr id="97" name="Freeform 31"/>
          <p:cNvSpPr>
            <a:spLocks noEditPoints="1"/>
          </p:cNvSpPr>
          <p:nvPr/>
        </p:nvSpPr>
        <p:spPr bwMode="auto">
          <a:xfrm>
            <a:off x="7645247" y="1995626"/>
            <a:ext cx="60325" cy="63500"/>
          </a:xfrm>
          <a:custGeom>
            <a:avLst/>
            <a:gdLst>
              <a:gd name="T0" fmla="*/ 9 w 19"/>
              <a:gd name="T1" fmla="*/ 20 h 20"/>
              <a:gd name="T2" fmla="*/ 0 w 19"/>
              <a:gd name="T3" fmla="*/ 10 h 20"/>
              <a:gd name="T4" fmla="*/ 9 w 19"/>
              <a:gd name="T5" fmla="*/ 0 h 20"/>
              <a:gd name="T6" fmla="*/ 19 w 19"/>
              <a:gd name="T7" fmla="*/ 10 h 20"/>
              <a:gd name="T8" fmla="*/ 9 w 19"/>
              <a:gd name="T9" fmla="*/ 20 h 20"/>
              <a:gd name="T10" fmla="*/ 9 w 19"/>
              <a:gd name="T11" fmla="*/ 3 h 20"/>
              <a:gd name="T12" fmla="*/ 2 w 19"/>
              <a:gd name="T13" fmla="*/ 10 h 20"/>
              <a:gd name="T14" fmla="*/ 9 w 19"/>
              <a:gd name="T15" fmla="*/ 17 h 20"/>
              <a:gd name="T16" fmla="*/ 16 w 19"/>
              <a:gd name="T17" fmla="*/ 10 h 20"/>
              <a:gd name="T18" fmla="*/ 9 w 19"/>
              <a:gd name="T19"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0">
                <a:moveTo>
                  <a:pt x="9" y="20"/>
                </a:moveTo>
                <a:cubicBezTo>
                  <a:pt x="4" y="20"/>
                  <a:pt x="0" y="15"/>
                  <a:pt x="0" y="10"/>
                </a:cubicBezTo>
                <a:cubicBezTo>
                  <a:pt x="0" y="5"/>
                  <a:pt x="4" y="0"/>
                  <a:pt x="9" y="0"/>
                </a:cubicBezTo>
                <a:cubicBezTo>
                  <a:pt x="15" y="0"/>
                  <a:pt x="19" y="5"/>
                  <a:pt x="19" y="10"/>
                </a:cubicBezTo>
                <a:cubicBezTo>
                  <a:pt x="19" y="15"/>
                  <a:pt x="15" y="20"/>
                  <a:pt x="9" y="20"/>
                </a:cubicBezTo>
                <a:close/>
                <a:moveTo>
                  <a:pt x="9" y="3"/>
                </a:moveTo>
                <a:cubicBezTo>
                  <a:pt x="5" y="3"/>
                  <a:pt x="2" y="6"/>
                  <a:pt x="2" y="10"/>
                </a:cubicBezTo>
                <a:cubicBezTo>
                  <a:pt x="2" y="14"/>
                  <a:pt x="5" y="17"/>
                  <a:pt x="9" y="17"/>
                </a:cubicBezTo>
                <a:cubicBezTo>
                  <a:pt x="13" y="17"/>
                  <a:pt x="16" y="14"/>
                  <a:pt x="16" y="10"/>
                </a:cubicBezTo>
                <a:cubicBezTo>
                  <a:pt x="16" y="6"/>
                  <a:pt x="13" y="3"/>
                  <a:pt x="9" y="3"/>
                </a:cubicBezTo>
                <a:close/>
              </a:path>
            </a:pathLst>
          </a:custGeom>
          <a:solidFill>
            <a:srgbClr val="F8CE5A"/>
          </a:solidFill>
          <a:ln>
            <a:noFill/>
          </a:ln>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24272A"/>
              </a:solidFill>
              <a:effectLst/>
              <a:uLnTx/>
              <a:uFillTx/>
              <a:latin typeface="Arial"/>
              <a:ea typeface="+mn-ea"/>
              <a:cs typeface="+mn-cs"/>
            </a:endParaRPr>
          </a:p>
        </p:txBody>
      </p:sp>
      <p:sp>
        <p:nvSpPr>
          <p:cNvPr id="101" name="Freeform 32"/>
          <p:cNvSpPr>
            <a:spLocks noEditPoints="1"/>
          </p:cNvSpPr>
          <p:nvPr/>
        </p:nvSpPr>
        <p:spPr bwMode="auto">
          <a:xfrm>
            <a:off x="7362672" y="1743214"/>
            <a:ext cx="60325" cy="60325"/>
          </a:xfrm>
          <a:custGeom>
            <a:avLst/>
            <a:gdLst>
              <a:gd name="T0" fmla="*/ 10 w 19"/>
              <a:gd name="T1" fmla="*/ 19 h 19"/>
              <a:gd name="T2" fmla="*/ 0 w 19"/>
              <a:gd name="T3" fmla="*/ 10 h 19"/>
              <a:gd name="T4" fmla="*/ 10 w 19"/>
              <a:gd name="T5" fmla="*/ 0 h 19"/>
              <a:gd name="T6" fmla="*/ 19 w 19"/>
              <a:gd name="T7" fmla="*/ 10 h 19"/>
              <a:gd name="T8" fmla="*/ 10 w 19"/>
              <a:gd name="T9" fmla="*/ 19 h 19"/>
              <a:gd name="T10" fmla="*/ 10 w 19"/>
              <a:gd name="T11" fmla="*/ 3 h 19"/>
              <a:gd name="T12" fmla="*/ 3 w 19"/>
              <a:gd name="T13" fmla="*/ 10 h 19"/>
              <a:gd name="T14" fmla="*/ 10 w 19"/>
              <a:gd name="T15" fmla="*/ 16 h 19"/>
              <a:gd name="T16" fmla="*/ 17 w 19"/>
              <a:gd name="T17" fmla="*/ 10 h 19"/>
              <a:gd name="T18" fmla="*/ 10 w 19"/>
              <a:gd name="T19"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10" y="19"/>
                </a:moveTo>
                <a:cubicBezTo>
                  <a:pt x="4" y="19"/>
                  <a:pt x="0" y="15"/>
                  <a:pt x="0" y="10"/>
                </a:cubicBezTo>
                <a:cubicBezTo>
                  <a:pt x="0" y="4"/>
                  <a:pt x="4" y="0"/>
                  <a:pt x="10" y="0"/>
                </a:cubicBezTo>
                <a:cubicBezTo>
                  <a:pt x="15" y="0"/>
                  <a:pt x="19" y="4"/>
                  <a:pt x="19" y="10"/>
                </a:cubicBezTo>
                <a:cubicBezTo>
                  <a:pt x="19" y="15"/>
                  <a:pt x="15" y="19"/>
                  <a:pt x="10" y="19"/>
                </a:cubicBezTo>
                <a:close/>
                <a:moveTo>
                  <a:pt x="10" y="3"/>
                </a:moveTo>
                <a:cubicBezTo>
                  <a:pt x="6" y="3"/>
                  <a:pt x="3" y="6"/>
                  <a:pt x="3" y="10"/>
                </a:cubicBezTo>
                <a:cubicBezTo>
                  <a:pt x="3" y="13"/>
                  <a:pt x="6" y="16"/>
                  <a:pt x="10" y="16"/>
                </a:cubicBezTo>
                <a:cubicBezTo>
                  <a:pt x="13" y="16"/>
                  <a:pt x="17" y="13"/>
                  <a:pt x="17" y="10"/>
                </a:cubicBezTo>
                <a:cubicBezTo>
                  <a:pt x="17" y="6"/>
                  <a:pt x="13" y="3"/>
                  <a:pt x="10" y="3"/>
                </a:cubicBezTo>
                <a:close/>
              </a:path>
            </a:pathLst>
          </a:custGeom>
          <a:solidFill>
            <a:srgbClr val="F8CE5A"/>
          </a:solidFill>
          <a:ln>
            <a:noFill/>
          </a:ln>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24272A"/>
              </a:solidFill>
              <a:effectLst/>
              <a:uLnTx/>
              <a:uFillTx/>
              <a:latin typeface="Arial"/>
              <a:ea typeface="+mn-ea"/>
              <a:cs typeface="+mn-cs"/>
            </a:endParaRPr>
          </a:p>
        </p:txBody>
      </p:sp>
      <p:sp>
        <p:nvSpPr>
          <p:cNvPr id="102" name="Freeform 33"/>
          <p:cNvSpPr>
            <a:spLocks noEditPoints="1"/>
          </p:cNvSpPr>
          <p:nvPr/>
        </p:nvSpPr>
        <p:spPr bwMode="auto">
          <a:xfrm>
            <a:off x="7276947" y="1740039"/>
            <a:ext cx="422275" cy="373063"/>
          </a:xfrm>
          <a:custGeom>
            <a:avLst/>
            <a:gdLst>
              <a:gd name="T0" fmla="*/ 9 w 133"/>
              <a:gd name="T1" fmla="*/ 99 h 117"/>
              <a:gd name="T2" fmla="*/ 25 w 133"/>
              <a:gd name="T3" fmla="*/ 110 h 117"/>
              <a:gd name="T4" fmla="*/ 27 w 133"/>
              <a:gd name="T5" fmla="*/ 105 h 117"/>
              <a:gd name="T6" fmla="*/ 21 w 133"/>
              <a:gd name="T7" fmla="*/ 106 h 117"/>
              <a:gd name="T8" fmla="*/ 113 w 133"/>
              <a:gd name="T9" fmla="*/ 106 h 117"/>
              <a:gd name="T10" fmla="*/ 104 w 133"/>
              <a:gd name="T11" fmla="*/ 104 h 117"/>
              <a:gd name="T12" fmla="*/ 108 w 133"/>
              <a:gd name="T13" fmla="*/ 111 h 117"/>
              <a:gd name="T14" fmla="*/ 123 w 133"/>
              <a:gd name="T15" fmla="*/ 102 h 117"/>
              <a:gd name="T16" fmla="*/ 113 w 133"/>
              <a:gd name="T17" fmla="*/ 106 h 117"/>
              <a:gd name="T18" fmla="*/ 47 w 133"/>
              <a:gd name="T19" fmla="*/ 3 h 117"/>
              <a:gd name="T20" fmla="*/ 50 w 133"/>
              <a:gd name="T21" fmla="*/ 8 h 117"/>
              <a:gd name="T22" fmla="*/ 49 w 133"/>
              <a:gd name="T23" fmla="*/ 11 h 117"/>
              <a:gd name="T24" fmla="*/ 58 w 133"/>
              <a:gd name="T25" fmla="*/ 7 h 117"/>
              <a:gd name="T26" fmla="*/ 65 w 133"/>
              <a:gd name="T27" fmla="*/ 37 h 117"/>
              <a:gd name="T28" fmla="*/ 43 w 133"/>
              <a:gd name="T29" fmla="*/ 21 h 117"/>
              <a:gd name="T30" fmla="*/ 35 w 133"/>
              <a:gd name="T31" fmla="*/ 31 h 117"/>
              <a:gd name="T32" fmla="*/ 28 w 133"/>
              <a:gd name="T33" fmla="*/ 20 h 117"/>
              <a:gd name="T34" fmla="*/ 0 w 133"/>
              <a:gd name="T35" fmla="*/ 67 h 117"/>
              <a:gd name="T36" fmla="*/ 7 w 133"/>
              <a:gd name="T37" fmla="*/ 74 h 117"/>
              <a:gd name="T38" fmla="*/ 29 w 133"/>
              <a:gd name="T39" fmla="*/ 68 h 117"/>
              <a:gd name="T40" fmla="*/ 36 w 133"/>
              <a:gd name="T41" fmla="*/ 95 h 117"/>
              <a:gd name="T42" fmla="*/ 42 w 133"/>
              <a:gd name="T43" fmla="*/ 68 h 117"/>
              <a:gd name="T44" fmla="*/ 42 w 133"/>
              <a:gd name="T45" fmla="*/ 65 h 117"/>
              <a:gd name="T46" fmla="*/ 36 w 133"/>
              <a:gd name="T47" fmla="*/ 35 h 117"/>
              <a:gd name="T48" fmla="*/ 65 w 133"/>
              <a:gd name="T49" fmla="*/ 43 h 117"/>
              <a:gd name="T50" fmla="*/ 68 w 133"/>
              <a:gd name="T51" fmla="*/ 43 h 117"/>
              <a:gd name="T52" fmla="*/ 84 w 133"/>
              <a:gd name="T53" fmla="*/ 38 h 117"/>
              <a:gd name="T54" fmla="*/ 68 w 133"/>
              <a:gd name="T55" fmla="*/ 37 h 117"/>
              <a:gd name="T56" fmla="*/ 76 w 133"/>
              <a:gd name="T57" fmla="*/ 7 h 117"/>
              <a:gd name="T58" fmla="*/ 94 w 133"/>
              <a:gd name="T59" fmla="*/ 21 h 117"/>
              <a:gd name="T60" fmla="*/ 111 w 133"/>
              <a:gd name="T61" fmla="*/ 25 h 117"/>
              <a:gd name="T62" fmla="*/ 107 w 133"/>
              <a:gd name="T63" fmla="*/ 31 h 117"/>
              <a:gd name="T64" fmla="*/ 128 w 133"/>
              <a:gd name="T65" fmla="*/ 65 h 117"/>
              <a:gd name="T66" fmla="*/ 102 w 133"/>
              <a:gd name="T67" fmla="*/ 44 h 117"/>
              <a:gd name="T68" fmla="*/ 102 w 133"/>
              <a:gd name="T69" fmla="*/ 65 h 117"/>
              <a:gd name="T70" fmla="*/ 90 w 133"/>
              <a:gd name="T71" fmla="*/ 67 h 117"/>
              <a:gd name="T72" fmla="*/ 102 w 133"/>
              <a:gd name="T73" fmla="*/ 68 h 117"/>
              <a:gd name="T74" fmla="*/ 100 w 133"/>
              <a:gd name="T75" fmla="*/ 98 h 117"/>
              <a:gd name="T76" fmla="*/ 128 w 133"/>
              <a:gd name="T77" fmla="*/ 68 h 117"/>
              <a:gd name="T78" fmla="*/ 132 w 133"/>
              <a:gd name="T79" fmla="*/ 80 h 117"/>
              <a:gd name="T80" fmla="*/ 67 w 133"/>
              <a:gd name="T81" fmla="*/ 0 h 117"/>
              <a:gd name="T82" fmla="*/ 6 w 133"/>
              <a:gd name="T83" fmla="*/ 65 h 117"/>
              <a:gd name="T84" fmla="*/ 34 w 133"/>
              <a:gd name="T85"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 h="117">
                <a:moveTo>
                  <a:pt x="14" y="97"/>
                </a:moveTo>
                <a:cubicBezTo>
                  <a:pt x="13" y="98"/>
                  <a:pt x="11" y="99"/>
                  <a:pt x="9" y="99"/>
                </a:cubicBezTo>
                <a:cubicBezTo>
                  <a:pt x="12" y="105"/>
                  <a:pt x="17" y="111"/>
                  <a:pt x="23" y="116"/>
                </a:cubicBezTo>
                <a:cubicBezTo>
                  <a:pt x="23" y="114"/>
                  <a:pt x="24" y="112"/>
                  <a:pt x="25" y="110"/>
                </a:cubicBezTo>
                <a:cubicBezTo>
                  <a:pt x="24" y="109"/>
                  <a:pt x="23" y="109"/>
                  <a:pt x="22" y="108"/>
                </a:cubicBezTo>
                <a:cubicBezTo>
                  <a:pt x="24" y="107"/>
                  <a:pt x="26" y="106"/>
                  <a:pt x="27" y="105"/>
                </a:cubicBezTo>
                <a:cubicBezTo>
                  <a:pt x="28" y="104"/>
                  <a:pt x="29" y="102"/>
                  <a:pt x="31" y="100"/>
                </a:cubicBezTo>
                <a:cubicBezTo>
                  <a:pt x="27" y="102"/>
                  <a:pt x="24" y="104"/>
                  <a:pt x="21" y="106"/>
                </a:cubicBezTo>
                <a:cubicBezTo>
                  <a:pt x="18" y="103"/>
                  <a:pt x="16" y="100"/>
                  <a:pt x="14" y="97"/>
                </a:cubicBezTo>
                <a:close/>
                <a:moveTo>
                  <a:pt x="113" y="106"/>
                </a:moveTo>
                <a:cubicBezTo>
                  <a:pt x="109" y="103"/>
                  <a:pt x="105" y="101"/>
                  <a:pt x="101" y="100"/>
                </a:cubicBezTo>
                <a:cubicBezTo>
                  <a:pt x="102" y="101"/>
                  <a:pt x="103" y="103"/>
                  <a:pt x="104" y="104"/>
                </a:cubicBezTo>
                <a:cubicBezTo>
                  <a:pt x="107" y="105"/>
                  <a:pt x="109" y="107"/>
                  <a:pt x="111" y="108"/>
                </a:cubicBezTo>
                <a:cubicBezTo>
                  <a:pt x="110" y="109"/>
                  <a:pt x="109" y="110"/>
                  <a:pt x="108" y="111"/>
                </a:cubicBezTo>
                <a:cubicBezTo>
                  <a:pt x="109" y="113"/>
                  <a:pt x="109" y="115"/>
                  <a:pt x="110" y="117"/>
                </a:cubicBezTo>
                <a:cubicBezTo>
                  <a:pt x="115" y="113"/>
                  <a:pt x="119" y="108"/>
                  <a:pt x="123" y="102"/>
                </a:cubicBezTo>
                <a:cubicBezTo>
                  <a:pt x="121" y="102"/>
                  <a:pt x="119" y="101"/>
                  <a:pt x="118" y="100"/>
                </a:cubicBezTo>
                <a:cubicBezTo>
                  <a:pt x="116" y="102"/>
                  <a:pt x="115" y="104"/>
                  <a:pt x="113" y="106"/>
                </a:cubicBezTo>
                <a:close/>
                <a:moveTo>
                  <a:pt x="67" y="0"/>
                </a:moveTo>
                <a:cubicBezTo>
                  <a:pt x="60" y="0"/>
                  <a:pt x="53" y="1"/>
                  <a:pt x="47" y="3"/>
                </a:cubicBezTo>
                <a:cubicBezTo>
                  <a:pt x="48" y="5"/>
                  <a:pt x="49" y="6"/>
                  <a:pt x="49" y="8"/>
                </a:cubicBezTo>
                <a:cubicBezTo>
                  <a:pt x="49" y="8"/>
                  <a:pt x="50" y="8"/>
                  <a:pt x="50" y="8"/>
                </a:cubicBezTo>
                <a:cubicBezTo>
                  <a:pt x="50" y="8"/>
                  <a:pt x="49" y="9"/>
                  <a:pt x="49" y="9"/>
                </a:cubicBezTo>
                <a:cubicBezTo>
                  <a:pt x="49" y="10"/>
                  <a:pt x="49" y="10"/>
                  <a:pt x="49" y="11"/>
                </a:cubicBezTo>
                <a:cubicBezTo>
                  <a:pt x="49" y="11"/>
                  <a:pt x="49" y="12"/>
                  <a:pt x="49" y="13"/>
                </a:cubicBezTo>
                <a:cubicBezTo>
                  <a:pt x="52" y="10"/>
                  <a:pt x="54" y="8"/>
                  <a:pt x="58" y="7"/>
                </a:cubicBezTo>
                <a:cubicBezTo>
                  <a:pt x="60" y="6"/>
                  <a:pt x="63" y="6"/>
                  <a:pt x="65" y="6"/>
                </a:cubicBezTo>
                <a:cubicBezTo>
                  <a:pt x="65" y="37"/>
                  <a:pt x="65" y="37"/>
                  <a:pt x="65" y="37"/>
                </a:cubicBezTo>
                <a:cubicBezTo>
                  <a:pt x="56" y="37"/>
                  <a:pt x="46" y="35"/>
                  <a:pt x="37" y="32"/>
                </a:cubicBezTo>
                <a:cubicBezTo>
                  <a:pt x="39" y="28"/>
                  <a:pt x="41" y="25"/>
                  <a:pt x="43" y="21"/>
                </a:cubicBezTo>
                <a:cubicBezTo>
                  <a:pt x="41" y="22"/>
                  <a:pt x="40" y="23"/>
                  <a:pt x="39" y="23"/>
                </a:cubicBezTo>
                <a:cubicBezTo>
                  <a:pt x="37" y="25"/>
                  <a:pt x="36" y="28"/>
                  <a:pt x="35" y="31"/>
                </a:cubicBezTo>
                <a:cubicBezTo>
                  <a:pt x="30" y="30"/>
                  <a:pt x="26" y="27"/>
                  <a:pt x="22" y="25"/>
                </a:cubicBezTo>
                <a:cubicBezTo>
                  <a:pt x="24" y="23"/>
                  <a:pt x="26" y="21"/>
                  <a:pt x="28" y="20"/>
                </a:cubicBezTo>
                <a:cubicBezTo>
                  <a:pt x="27" y="18"/>
                  <a:pt x="26" y="17"/>
                  <a:pt x="25" y="15"/>
                </a:cubicBezTo>
                <a:cubicBezTo>
                  <a:pt x="10" y="27"/>
                  <a:pt x="0" y="46"/>
                  <a:pt x="0" y="67"/>
                </a:cubicBezTo>
                <a:cubicBezTo>
                  <a:pt x="0" y="70"/>
                  <a:pt x="1" y="73"/>
                  <a:pt x="1" y="76"/>
                </a:cubicBezTo>
                <a:cubicBezTo>
                  <a:pt x="3" y="75"/>
                  <a:pt x="5" y="74"/>
                  <a:pt x="7" y="74"/>
                </a:cubicBezTo>
                <a:cubicBezTo>
                  <a:pt x="6" y="72"/>
                  <a:pt x="6" y="70"/>
                  <a:pt x="6" y="68"/>
                </a:cubicBezTo>
                <a:cubicBezTo>
                  <a:pt x="29" y="68"/>
                  <a:pt x="29" y="68"/>
                  <a:pt x="29" y="68"/>
                </a:cubicBezTo>
                <a:cubicBezTo>
                  <a:pt x="29" y="79"/>
                  <a:pt x="31" y="88"/>
                  <a:pt x="33" y="97"/>
                </a:cubicBezTo>
                <a:cubicBezTo>
                  <a:pt x="34" y="96"/>
                  <a:pt x="35" y="96"/>
                  <a:pt x="36" y="95"/>
                </a:cubicBezTo>
                <a:cubicBezTo>
                  <a:pt x="33" y="87"/>
                  <a:pt x="32" y="78"/>
                  <a:pt x="32" y="68"/>
                </a:cubicBezTo>
                <a:cubicBezTo>
                  <a:pt x="42" y="68"/>
                  <a:pt x="42" y="68"/>
                  <a:pt x="42" y="68"/>
                </a:cubicBezTo>
                <a:cubicBezTo>
                  <a:pt x="42" y="67"/>
                  <a:pt x="42" y="67"/>
                  <a:pt x="42" y="67"/>
                </a:cubicBezTo>
                <a:cubicBezTo>
                  <a:pt x="42" y="66"/>
                  <a:pt x="42" y="66"/>
                  <a:pt x="42" y="65"/>
                </a:cubicBezTo>
                <a:cubicBezTo>
                  <a:pt x="32" y="65"/>
                  <a:pt x="32" y="65"/>
                  <a:pt x="32" y="65"/>
                </a:cubicBezTo>
                <a:cubicBezTo>
                  <a:pt x="32" y="54"/>
                  <a:pt x="34" y="44"/>
                  <a:pt x="36" y="35"/>
                </a:cubicBezTo>
                <a:cubicBezTo>
                  <a:pt x="45" y="38"/>
                  <a:pt x="55" y="40"/>
                  <a:pt x="65" y="40"/>
                </a:cubicBezTo>
                <a:cubicBezTo>
                  <a:pt x="65" y="43"/>
                  <a:pt x="65" y="43"/>
                  <a:pt x="65" y="43"/>
                </a:cubicBezTo>
                <a:cubicBezTo>
                  <a:pt x="66" y="43"/>
                  <a:pt x="66" y="43"/>
                  <a:pt x="66" y="43"/>
                </a:cubicBezTo>
                <a:cubicBezTo>
                  <a:pt x="67" y="43"/>
                  <a:pt x="68" y="43"/>
                  <a:pt x="68" y="43"/>
                </a:cubicBezTo>
                <a:cubicBezTo>
                  <a:pt x="68" y="40"/>
                  <a:pt x="68" y="40"/>
                  <a:pt x="68" y="40"/>
                </a:cubicBezTo>
                <a:cubicBezTo>
                  <a:pt x="74" y="40"/>
                  <a:pt x="79" y="39"/>
                  <a:pt x="84" y="38"/>
                </a:cubicBezTo>
                <a:cubicBezTo>
                  <a:pt x="83" y="37"/>
                  <a:pt x="83" y="37"/>
                  <a:pt x="83" y="36"/>
                </a:cubicBezTo>
                <a:cubicBezTo>
                  <a:pt x="78" y="36"/>
                  <a:pt x="73" y="37"/>
                  <a:pt x="68" y="37"/>
                </a:cubicBezTo>
                <a:cubicBezTo>
                  <a:pt x="68" y="6"/>
                  <a:pt x="68" y="6"/>
                  <a:pt x="68" y="6"/>
                </a:cubicBezTo>
                <a:cubicBezTo>
                  <a:pt x="71" y="6"/>
                  <a:pt x="74" y="6"/>
                  <a:pt x="76" y="7"/>
                </a:cubicBezTo>
                <a:cubicBezTo>
                  <a:pt x="82" y="9"/>
                  <a:pt x="87" y="15"/>
                  <a:pt x="91" y="22"/>
                </a:cubicBezTo>
                <a:cubicBezTo>
                  <a:pt x="92" y="22"/>
                  <a:pt x="93" y="21"/>
                  <a:pt x="94" y="21"/>
                </a:cubicBezTo>
                <a:cubicBezTo>
                  <a:pt x="91" y="16"/>
                  <a:pt x="88" y="11"/>
                  <a:pt x="84" y="8"/>
                </a:cubicBezTo>
                <a:cubicBezTo>
                  <a:pt x="94" y="11"/>
                  <a:pt x="104" y="17"/>
                  <a:pt x="111" y="25"/>
                </a:cubicBezTo>
                <a:cubicBezTo>
                  <a:pt x="110" y="26"/>
                  <a:pt x="108" y="27"/>
                  <a:pt x="106" y="28"/>
                </a:cubicBezTo>
                <a:cubicBezTo>
                  <a:pt x="107" y="29"/>
                  <a:pt x="107" y="30"/>
                  <a:pt x="107" y="31"/>
                </a:cubicBezTo>
                <a:cubicBezTo>
                  <a:pt x="109" y="30"/>
                  <a:pt x="111" y="28"/>
                  <a:pt x="113" y="27"/>
                </a:cubicBezTo>
                <a:cubicBezTo>
                  <a:pt x="122" y="37"/>
                  <a:pt x="127" y="51"/>
                  <a:pt x="128" y="65"/>
                </a:cubicBezTo>
                <a:cubicBezTo>
                  <a:pt x="105" y="65"/>
                  <a:pt x="105" y="65"/>
                  <a:pt x="105" y="65"/>
                </a:cubicBezTo>
                <a:cubicBezTo>
                  <a:pt x="105" y="58"/>
                  <a:pt x="104" y="51"/>
                  <a:pt x="102" y="44"/>
                </a:cubicBezTo>
                <a:cubicBezTo>
                  <a:pt x="102" y="44"/>
                  <a:pt x="101" y="45"/>
                  <a:pt x="100" y="45"/>
                </a:cubicBezTo>
                <a:cubicBezTo>
                  <a:pt x="101" y="51"/>
                  <a:pt x="102" y="58"/>
                  <a:pt x="102" y="65"/>
                </a:cubicBezTo>
                <a:cubicBezTo>
                  <a:pt x="90" y="65"/>
                  <a:pt x="90" y="65"/>
                  <a:pt x="90" y="65"/>
                </a:cubicBezTo>
                <a:cubicBezTo>
                  <a:pt x="90" y="66"/>
                  <a:pt x="90" y="66"/>
                  <a:pt x="90" y="67"/>
                </a:cubicBezTo>
                <a:cubicBezTo>
                  <a:pt x="90" y="67"/>
                  <a:pt x="90" y="67"/>
                  <a:pt x="90" y="68"/>
                </a:cubicBezTo>
                <a:cubicBezTo>
                  <a:pt x="102" y="68"/>
                  <a:pt x="102" y="68"/>
                  <a:pt x="102" y="68"/>
                </a:cubicBezTo>
                <a:cubicBezTo>
                  <a:pt x="102" y="78"/>
                  <a:pt x="100" y="88"/>
                  <a:pt x="98" y="96"/>
                </a:cubicBezTo>
                <a:cubicBezTo>
                  <a:pt x="99" y="97"/>
                  <a:pt x="99" y="98"/>
                  <a:pt x="100" y="98"/>
                </a:cubicBezTo>
                <a:cubicBezTo>
                  <a:pt x="103" y="89"/>
                  <a:pt x="105" y="79"/>
                  <a:pt x="105" y="68"/>
                </a:cubicBezTo>
                <a:cubicBezTo>
                  <a:pt x="128" y="68"/>
                  <a:pt x="128" y="68"/>
                  <a:pt x="128" y="68"/>
                </a:cubicBezTo>
                <a:cubicBezTo>
                  <a:pt x="127" y="71"/>
                  <a:pt x="127" y="74"/>
                  <a:pt x="127" y="78"/>
                </a:cubicBezTo>
                <a:cubicBezTo>
                  <a:pt x="129" y="78"/>
                  <a:pt x="130" y="78"/>
                  <a:pt x="132" y="80"/>
                </a:cubicBezTo>
                <a:cubicBezTo>
                  <a:pt x="133" y="75"/>
                  <a:pt x="133" y="71"/>
                  <a:pt x="133" y="67"/>
                </a:cubicBezTo>
                <a:cubicBezTo>
                  <a:pt x="133" y="30"/>
                  <a:pt x="104" y="0"/>
                  <a:pt x="67" y="0"/>
                </a:cubicBezTo>
                <a:close/>
                <a:moveTo>
                  <a:pt x="29" y="65"/>
                </a:moveTo>
                <a:cubicBezTo>
                  <a:pt x="6" y="65"/>
                  <a:pt x="6" y="65"/>
                  <a:pt x="6" y="65"/>
                </a:cubicBezTo>
                <a:cubicBezTo>
                  <a:pt x="6" y="51"/>
                  <a:pt x="12" y="37"/>
                  <a:pt x="21" y="27"/>
                </a:cubicBezTo>
                <a:cubicBezTo>
                  <a:pt x="25" y="30"/>
                  <a:pt x="29" y="32"/>
                  <a:pt x="34" y="34"/>
                </a:cubicBezTo>
                <a:cubicBezTo>
                  <a:pt x="31" y="43"/>
                  <a:pt x="29" y="54"/>
                  <a:pt x="29" y="65"/>
                </a:cubicBezTo>
                <a:close/>
              </a:path>
            </a:pathLst>
          </a:custGeom>
          <a:solidFill>
            <a:srgbClr val="F8CE5A"/>
          </a:solidFill>
          <a:ln>
            <a:solidFill>
              <a:schemeClr val="accent1"/>
            </a:solidFill>
          </a:ln>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24272A"/>
              </a:solidFill>
              <a:effectLst/>
              <a:uLnTx/>
              <a:uFillTx/>
              <a:latin typeface="Arial"/>
              <a:ea typeface="+mn-ea"/>
              <a:cs typeface="+mn-cs"/>
            </a:endParaRPr>
          </a:p>
        </p:txBody>
      </p:sp>
      <p:sp>
        <p:nvSpPr>
          <p:cNvPr id="103" name="Oval 34"/>
          <p:cNvSpPr>
            <a:spLocks noChangeArrowheads="1"/>
          </p:cNvSpPr>
          <p:nvPr/>
        </p:nvSpPr>
        <p:spPr bwMode="auto">
          <a:xfrm>
            <a:off x="7432522" y="1895614"/>
            <a:ext cx="107950" cy="112713"/>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24272A"/>
              </a:solidFill>
              <a:effectLst/>
              <a:uLnTx/>
              <a:uFillTx/>
              <a:latin typeface="Arial"/>
              <a:ea typeface="+mn-ea"/>
              <a:cs typeface="+mn-cs"/>
            </a:endParaRPr>
          </a:p>
        </p:txBody>
      </p:sp>
      <p:sp>
        <p:nvSpPr>
          <p:cNvPr id="104" name="Freeform 35"/>
          <p:cNvSpPr>
            <a:spLocks/>
          </p:cNvSpPr>
          <p:nvPr/>
        </p:nvSpPr>
        <p:spPr bwMode="auto">
          <a:xfrm>
            <a:off x="7362672" y="2027376"/>
            <a:ext cx="247650" cy="142875"/>
          </a:xfrm>
          <a:custGeom>
            <a:avLst/>
            <a:gdLst>
              <a:gd name="T0" fmla="*/ 15 w 78"/>
              <a:gd name="T1" fmla="*/ 45 h 45"/>
              <a:gd name="T2" fmla="*/ 15 w 78"/>
              <a:gd name="T3" fmla="*/ 38 h 45"/>
              <a:gd name="T4" fmla="*/ 22 w 78"/>
              <a:gd name="T5" fmla="*/ 22 h 45"/>
              <a:gd name="T6" fmla="*/ 22 w 78"/>
              <a:gd name="T7" fmla="*/ 45 h 45"/>
              <a:gd name="T8" fmla="*/ 56 w 78"/>
              <a:gd name="T9" fmla="*/ 45 h 45"/>
              <a:gd name="T10" fmla="*/ 56 w 78"/>
              <a:gd name="T11" fmla="*/ 22 h 45"/>
              <a:gd name="T12" fmla="*/ 63 w 78"/>
              <a:gd name="T13" fmla="*/ 38 h 45"/>
              <a:gd name="T14" fmla="*/ 63 w 78"/>
              <a:gd name="T15" fmla="*/ 45 h 45"/>
              <a:gd name="T16" fmla="*/ 78 w 78"/>
              <a:gd name="T17" fmla="*/ 45 h 45"/>
              <a:gd name="T18" fmla="*/ 78 w 78"/>
              <a:gd name="T19" fmla="*/ 38 h 45"/>
              <a:gd name="T20" fmla="*/ 39 w 78"/>
              <a:gd name="T21" fmla="*/ 0 h 45"/>
              <a:gd name="T22" fmla="*/ 0 w 78"/>
              <a:gd name="T23" fmla="*/ 38 h 45"/>
              <a:gd name="T24" fmla="*/ 0 w 78"/>
              <a:gd name="T25" fmla="*/ 45 h 45"/>
              <a:gd name="T26" fmla="*/ 15 w 78"/>
              <a:gd name="T2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45">
                <a:moveTo>
                  <a:pt x="15" y="45"/>
                </a:moveTo>
                <a:cubicBezTo>
                  <a:pt x="15" y="38"/>
                  <a:pt x="15" y="38"/>
                  <a:pt x="15" y="38"/>
                </a:cubicBezTo>
                <a:cubicBezTo>
                  <a:pt x="15" y="32"/>
                  <a:pt x="18" y="27"/>
                  <a:pt x="22" y="22"/>
                </a:cubicBezTo>
                <a:cubicBezTo>
                  <a:pt x="22" y="45"/>
                  <a:pt x="22" y="45"/>
                  <a:pt x="22" y="45"/>
                </a:cubicBezTo>
                <a:cubicBezTo>
                  <a:pt x="56" y="45"/>
                  <a:pt x="56" y="45"/>
                  <a:pt x="56" y="45"/>
                </a:cubicBezTo>
                <a:cubicBezTo>
                  <a:pt x="56" y="22"/>
                  <a:pt x="56" y="22"/>
                  <a:pt x="56" y="22"/>
                </a:cubicBezTo>
                <a:cubicBezTo>
                  <a:pt x="60" y="27"/>
                  <a:pt x="63" y="32"/>
                  <a:pt x="63" y="38"/>
                </a:cubicBezTo>
                <a:cubicBezTo>
                  <a:pt x="63" y="45"/>
                  <a:pt x="63" y="45"/>
                  <a:pt x="63" y="45"/>
                </a:cubicBezTo>
                <a:cubicBezTo>
                  <a:pt x="78" y="45"/>
                  <a:pt x="78" y="45"/>
                  <a:pt x="78" y="45"/>
                </a:cubicBezTo>
                <a:cubicBezTo>
                  <a:pt x="78" y="38"/>
                  <a:pt x="78" y="38"/>
                  <a:pt x="78" y="38"/>
                </a:cubicBezTo>
                <a:cubicBezTo>
                  <a:pt x="78" y="17"/>
                  <a:pt x="61" y="0"/>
                  <a:pt x="39" y="0"/>
                </a:cubicBezTo>
                <a:cubicBezTo>
                  <a:pt x="18" y="0"/>
                  <a:pt x="0" y="17"/>
                  <a:pt x="0" y="38"/>
                </a:cubicBezTo>
                <a:cubicBezTo>
                  <a:pt x="0" y="45"/>
                  <a:pt x="0" y="45"/>
                  <a:pt x="0" y="45"/>
                </a:cubicBezTo>
                <a:lnTo>
                  <a:pt x="15"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24272A"/>
              </a:solidFill>
              <a:effectLst/>
              <a:uLnTx/>
              <a:uFillTx/>
              <a:latin typeface="Arial"/>
              <a:ea typeface="+mn-ea"/>
              <a:cs typeface="+mn-cs"/>
            </a:endParaRPr>
          </a:p>
        </p:txBody>
      </p:sp>
      <p:sp>
        <p:nvSpPr>
          <p:cNvPr id="2" name="Rectangle 1"/>
          <p:cNvSpPr/>
          <p:nvPr/>
        </p:nvSpPr>
        <p:spPr>
          <a:xfrm>
            <a:off x="1286221" y="722804"/>
            <a:ext cx="7490047" cy="646331"/>
          </a:xfrm>
          <a:prstGeom prst="rect">
            <a:avLst/>
          </a:prstGeom>
        </p:spPr>
        <p:txBody>
          <a:bodyPr wrap="square">
            <a:spAutoFit/>
          </a:bodyPr>
          <a:lstStyle/>
          <a:p>
            <a:r>
              <a:rPr lang="en-US" sz="1200" b="1" dirty="0">
                <a:ea typeface="Times New Roman" panose="02020603050405020304" pitchFamily="18" charset="0"/>
                <a:cs typeface="Times New Roman" panose="02020603050405020304" pitchFamily="18" charset="0"/>
              </a:rPr>
              <a:t>InteliServe™</a:t>
            </a:r>
            <a:r>
              <a:rPr lang="en-US" sz="1200" dirty="0">
                <a:ea typeface="Times New Roman" panose="02020603050405020304" pitchFamily="18" charset="0"/>
                <a:cs typeface="Times New Roman" panose="02020603050405020304" pitchFamily="18" charset="0"/>
              </a:rPr>
              <a:t> is a managed service that is built on the InteliServe platform of integrated </a:t>
            </a:r>
            <a:r>
              <a:rPr lang="en-US" sz="1200" dirty="0" err="1">
                <a:ea typeface="Times New Roman" panose="02020603050405020304" pitchFamily="18" charset="0"/>
                <a:cs typeface="Times New Roman" panose="02020603050405020304" pitchFamily="18" charset="0"/>
              </a:rPr>
              <a:t>omnichannel</a:t>
            </a:r>
            <a:r>
              <a:rPr lang="en-US" sz="1200" dirty="0">
                <a:ea typeface="Times New Roman" panose="02020603050405020304" pitchFamily="18" charset="0"/>
                <a:cs typeface="Times New Roman" panose="02020603050405020304" pitchFamily="18" charset="0"/>
              </a:rPr>
              <a:t>, automation and advanced analytics technologies; secured by biometric authentication and backed by expert virtual and live agents.</a:t>
            </a:r>
            <a:endParaRPr lang="en-US" sz="1200" dirty="0"/>
          </a:p>
        </p:txBody>
      </p:sp>
    </p:spTree>
    <p:extLst>
      <p:ext uri="{BB962C8B-B14F-4D97-AF65-F5344CB8AC3E}">
        <p14:creationId xmlns:p14="http://schemas.microsoft.com/office/powerpoint/2010/main" val="14791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Custom 10">
      <a:dk1>
        <a:srgbClr val="24272A"/>
      </a:dk1>
      <a:lt1>
        <a:srgbClr val="FFFFFF"/>
      </a:lt1>
      <a:dk2>
        <a:srgbClr val="C22030"/>
      </a:dk2>
      <a:lt2>
        <a:srgbClr val="124B96"/>
      </a:lt2>
      <a:accent1>
        <a:srgbClr val="5DB2E3"/>
      </a:accent1>
      <a:accent2>
        <a:srgbClr val="5FA644"/>
      </a:accent2>
      <a:accent3>
        <a:srgbClr val="904199"/>
      </a:accent3>
      <a:accent4>
        <a:srgbClr val="FFC627"/>
      </a:accent4>
      <a:accent5>
        <a:srgbClr val="EC7423"/>
      </a:accent5>
      <a:accent6>
        <a:srgbClr val="66656B"/>
      </a:accent6>
      <a:hlink>
        <a:srgbClr val="5DADE5"/>
      </a:hlink>
      <a:folHlink>
        <a:srgbClr val="124B96"/>
      </a:folHlink>
    </a:clrScheme>
    <a:fontScheme name="Unisys Fonts Feb 201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Unisys_Internal_2018_16x9_010218" id="{3F0D1ABB-27FA-0A43-A3ED-7C745FB79032}" vid="{45EA6018-0CBC-9541-A716-85AED318E175}"/>
    </a:ext>
  </a:extLst>
</a:theme>
</file>

<file path=ppt/theme/theme2.xml><?xml version="1.0" encoding="utf-8"?>
<a:theme xmlns:a="http://schemas.openxmlformats.org/drawingml/2006/main" name="1_Custom Design">
  <a:themeElements>
    <a:clrScheme name="Custom 2">
      <a:dk1>
        <a:srgbClr val="24272A"/>
      </a:dk1>
      <a:lt1>
        <a:srgbClr val="FFFFFF"/>
      </a:lt1>
      <a:dk2>
        <a:srgbClr val="C22030"/>
      </a:dk2>
      <a:lt2>
        <a:srgbClr val="124B96"/>
      </a:lt2>
      <a:accent1>
        <a:srgbClr val="5DB2E3"/>
      </a:accent1>
      <a:accent2>
        <a:srgbClr val="5FA644"/>
      </a:accent2>
      <a:accent3>
        <a:srgbClr val="904199"/>
      </a:accent3>
      <a:accent4>
        <a:srgbClr val="FFC627"/>
      </a:accent4>
      <a:accent5>
        <a:srgbClr val="EC7423"/>
      </a:accent5>
      <a:accent6>
        <a:srgbClr val="66656B"/>
      </a:accent6>
      <a:hlink>
        <a:srgbClr val="24272A"/>
      </a:hlink>
      <a:folHlink>
        <a:srgbClr val="24272A"/>
      </a:folHlink>
    </a:clrScheme>
    <a:fontScheme name="Unisys Fonts Feb 201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orchmark Orals _ A.potx" id="{1740826F-3B99-4798-85BF-BC628977230B}" vid="{5D216BAD-3F73-4846-921C-0B3E8BA51D6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EDA1C2902087F4CA0AFF1CB1C81885A" ma:contentTypeVersion="4" ma:contentTypeDescription="Create a new document." ma:contentTypeScope="" ma:versionID="45621d215f9f97ad6e329e5b97f286da">
  <xsd:schema xmlns:xsd="http://www.w3.org/2001/XMLSchema" xmlns:xs="http://www.w3.org/2001/XMLSchema" xmlns:p="http://schemas.microsoft.com/office/2006/metadata/properties" xmlns:ns2="d572d207-ce25-4f41-a628-3c941a1a45e5" xmlns:ns3="4e3f4c06-04fc-4268-b11f-7080c474a7bf" targetNamespace="http://schemas.microsoft.com/office/2006/metadata/properties" ma:root="true" ma:fieldsID="6ba30e943497d941b328b480bb6f7477" ns2:_="" ns3:_="">
    <xsd:import namespace="d572d207-ce25-4f41-a628-3c941a1a45e5"/>
    <xsd:import namespace="4e3f4c06-04fc-4268-b11f-7080c474a7bf"/>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72d207-ce25-4f41-a628-3c941a1a45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e3f4c06-04fc-4268-b11f-7080c474a7bf"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91B38E3-C95D-46E7-BBA4-EE842F1FF3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72d207-ce25-4f41-a628-3c941a1a45e5"/>
    <ds:schemaRef ds:uri="4e3f4c06-04fc-4268-b11f-7080c474a7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9E651B-DDD9-4721-8381-D3351B24F082}">
  <ds:schemaRefs>
    <ds:schemaRef ds:uri="http://schemas.microsoft.com/sharepoint/v3/contenttype/forms"/>
  </ds:schemaRefs>
</ds:datastoreItem>
</file>

<file path=customXml/itemProps3.xml><?xml version="1.0" encoding="utf-8"?>
<ds:datastoreItem xmlns:ds="http://schemas.openxmlformats.org/officeDocument/2006/customXml" ds:itemID="{1F01C993-4AD5-4815-AE22-8D5C1327F055}">
  <ds:schemaRefs>
    <ds:schemaRef ds:uri="7b1f2e49-0389-4465-9d5b-de45e3bfac3b"/>
    <ds:schemaRef ds:uri="http://purl.org/dc/dcmitype/"/>
    <ds:schemaRef ds:uri="http://www.w3.org/XML/1998/namespace"/>
    <ds:schemaRef ds:uri="http://schemas.microsoft.com/office/2006/documentManagement/types"/>
    <ds:schemaRef ds:uri="http://purl.org/dc/elements/1.1/"/>
    <ds:schemaRef ds:uri="3694d9cc-7615-41a8-967a-ef2cf18ee9a1"/>
    <ds:schemaRef ds:uri="http://schemas.microsoft.com/office/infopath/2007/PartnerControls"/>
    <ds:schemaRef ds:uri="http://schemas.microsoft.com/sharepoint/v3"/>
    <ds:schemaRef ds:uri="http://purl.org/dc/terms/"/>
    <ds:schemaRef ds:uri="http://schemas.openxmlformats.org/package/2006/metadata/core-properties"/>
    <ds:schemaRef ds:uri="http://schemas.microsoft.com/sharepoint/v4"/>
    <ds:schemaRef ds:uri="85e0bb77-e27b-4cf9-b9b8-04632e1c0cdb"/>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Unisys_External_16x9</Template>
  <TotalTime>17274</TotalTime>
  <Words>3466</Words>
  <Application>Microsoft Office PowerPoint</Application>
  <PresentationFormat>On-screen Show (16:9)</PresentationFormat>
  <Paragraphs>506</Paragraphs>
  <Slides>25</Slides>
  <Notes>25</Notes>
  <HiddenSlides>0</HiddenSlides>
  <MMClips>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Custom Design</vt:lpstr>
      <vt:lpstr>1_Custom Design</vt:lpstr>
      <vt:lpstr>Unisys InteliServe™ Overview</vt:lpstr>
      <vt:lpstr>The State of the Service Desk  </vt:lpstr>
      <vt:lpstr>Service Desk Market Opportunity</vt:lpstr>
      <vt:lpstr> Service Desk Contacts and Costs</vt:lpstr>
      <vt:lpstr>Challenges Facing Traditional and Next-Gen Service Desks</vt:lpstr>
      <vt:lpstr> User-Centric Integrated Approach to  Transforming Your Service Desk   </vt:lpstr>
      <vt:lpstr>What’s Changing</vt:lpstr>
      <vt:lpstr>Why is it Changing</vt:lpstr>
      <vt:lpstr>InteliServeTM  - Managed Service Desk</vt:lpstr>
      <vt:lpstr>InteliServeTM</vt:lpstr>
      <vt:lpstr> </vt:lpstr>
      <vt:lpstr>Single Point of Engagement</vt:lpstr>
      <vt:lpstr>Omnichannel Support </vt:lpstr>
      <vt:lpstr> Better Outcomes Through AI, Robotics and Automation </vt:lpstr>
      <vt:lpstr>Contact Center </vt:lpstr>
      <vt:lpstr>Ideal Customer Profile</vt:lpstr>
      <vt:lpstr>InteliServe Cheat Sheet (Internal)</vt:lpstr>
      <vt:lpstr>Use case — “Modernizing” the End User Experience </vt:lpstr>
      <vt:lpstr>Use case — Integrating the Business with the Customer   </vt:lpstr>
      <vt:lpstr>InteliServe Support Resources </vt:lpstr>
      <vt:lpstr>What Analysts are Saying About Unisys InteliServe</vt:lpstr>
      <vt:lpstr>Digital Workplace Services  Another innovative offering in the Unisys portfolio</vt:lpstr>
      <vt:lpstr>Roadmap</vt:lpstr>
      <vt:lpstr>Additional Resources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Unisys InteliServe (Service Desk Transformation) Client Business Presentation</dc:title>
  <dc:subject/>
  <dc:creator>Mark Alba;Carrie Lake</dc:creator>
  <cp:keywords>Digital Workplace;InteliServe;Service Desk Transformation;Service Desk;Digital Transformation;Unisys</cp:keywords>
  <dc:description/>
  <cp:lastModifiedBy>Wood, Dromrac L.</cp:lastModifiedBy>
  <cp:revision>524</cp:revision>
  <cp:lastPrinted>2018-06-19T02:33:09Z</cp:lastPrinted>
  <dcterms:created xsi:type="dcterms:W3CDTF">2018-01-19T02:32:26Z</dcterms:created>
  <dcterms:modified xsi:type="dcterms:W3CDTF">2018-07-18T14:47:53Z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0x0101001EDA1C2902087F4CA0AFF1CB1C81885A</vt:lpwstr>
  </property>
  <property fmtid="{D5CDD505-2E9C-101B-9397-08002B2CF9AE}" pid="3" name="Asset Type">
    <vt:lpwstr>457;#Client Business Presentation|c7df262f-03bc-46ac-bb59-bf1d1b1be9ab</vt:lpwstr>
  </property>
  <property fmtid="{D5CDD505-2E9C-101B-9397-08002B2CF9AE}" pid="4" name="Language">
    <vt:lpwstr>15782;#English|36362722-525a-4d84-af87-58ae11fcabe5</vt:lpwstr>
  </property>
  <property fmtid="{D5CDD505-2E9C-101B-9397-08002B2CF9AE}" pid="5" name="Offerings">
    <vt:lpwstr>16177;#Unisys Stealth Products and Services|94ee7213-6286-426f-bd01-beb9949f6030</vt:lpwstr>
  </property>
  <property fmtid="{D5CDD505-2E9C-101B-9397-08002B2CF9AE}" pid="6" name="FederalCategory">
    <vt:lpwstr/>
  </property>
  <property fmtid="{D5CDD505-2E9C-101B-9397-08002B2CF9AE}" pid="7" name="Comments">
    <vt:lpwstr/>
  </property>
  <property fmtid="{D5CDD505-2E9C-101B-9397-08002B2CF9AE}" pid="8" name="PublishToUnisys">
    <vt:bool>false</vt:bool>
  </property>
  <property fmtid="{D5CDD505-2E9C-101B-9397-08002B2CF9AE}" pid="9" name="FederalCategory_text">
    <vt:lpwstr/>
  </property>
  <property fmtid="{D5CDD505-2E9C-101B-9397-08002B2CF9AE}" pid="10" name="Copy to Channel Partners Portal">
    <vt:bool>false</vt:bool>
  </property>
  <property fmtid="{D5CDD505-2E9C-101B-9397-08002B2CF9AE}" pid="11" name="AssetType">
    <vt:lpwstr>Client Business Presentation</vt:lpwstr>
  </property>
  <property fmtid="{D5CDD505-2E9C-101B-9397-08002B2CF9AE}" pid="12" name="Document Date">
    <vt:filetime>2018-02-26T05:00:00Z</vt:filetime>
  </property>
  <property fmtid="{D5CDD505-2E9C-101B-9397-08002B2CF9AE}" pid="13" name="PublishAssetsNew_Updated">
    <vt:lpwstr>https://unisyscorp.sharepoint.com/sites/SolutionCentral/_layouts/15/wrkstat.aspx?List=04c92adf-3eac-424d-b0f4-00a07af6b3af&amp;WorkflowInstanceName=c2b97379-1b27-4181-be28-c8368030904e, Stage 1</vt:lpwstr>
  </property>
  <property fmtid="{D5CDD505-2E9C-101B-9397-08002B2CF9AE}" pid="14" name="Description0">
    <vt:lpwstr>Unisys Stealth Client Business Presentation</vt:lpwstr>
  </property>
  <property fmtid="{D5CDD505-2E9C-101B-9397-08002B2CF9AE}" pid="15" name="e0f43cdb2926447e9318d2f5d60e472e">
    <vt:lpwstr>English|36362722-525a-4d84-af87-58ae11fcabe5</vt:lpwstr>
  </property>
  <property fmtid="{D5CDD505-2E9C-101B-9397-08002B2CF9AE}" pid="16" name="Assigned To0">
    <vt:lpwstr>19;#S, Satish Kumar</vt:lpwstr>
  </property>
  <property fmtid="{D5CDD505-2E9C-101B-9397-08002B2CF9AE}" pid="17" name="OfferingsforWF">
    <vt:lpwstr>Unisys Stealth Products and Services</vt:lpwstr>
  </property>
  <property fmtid="{D5CDD505-2E9C-101B-9397-08002B2CF9AE}" pid="18" name="Status">
    <vt:lpwstr>Publish to SolutionAssets</vt:lpwstr>
  </property>
  <property fmtid="{D5CDD505-2E9C-101B-9397-08002B2CF9AE}" pid="19" name="c995bcec5cce45299965322e5cb36a6a">
    <vt:lpwstr>Client Business Presentation|c7df262f-03bc-46ac-bb59-bf1d1b1be9ab</vt:lpwstr>
  </property>
  <property fmtid="{D5CDD505-2E9C-101B-9397-08002B2CF9AE}" pid="20" name="DocTitle">
    <vt:lpwstr>Unisys Stealth Client Business Presentation</vt:lpwstr>
  </property>
  <property fmtid="{D5CDD505-2E9C-101B-9397-08002B2CF9AE}" pid="21" name="TaxKeyword">
    <vt:lpwstr/>
  </property>
  <property fmtid="{D5CDD505-2E9C-101B-9397-08002B2CF9AE}" pid="22" name="TaxKeywordTaxHTField">
    <vt:lpwstr/>
  </property>
  <property fmtid="{D5CDD505-2E9C-101B-9397-08002B2CF9AE}" pid="23" name="Buying Stage">
    <vt:lpwstr/>
  </property>
  <property fmtid="{D5CDD505-2E9C-101B-9397-08002B2CF9AE}" pid="24" name="Partner">
    <vt:lpwstr/>
  </property>
  <property fmtid="{D5CDD505-2E9C-101B-9397-08002B2CF9AE}" pid="25" name="Persona">
    <vt:lpwstr/>
  </property>
</Properties>
</file>